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99" r:id="rId4"/>
    <p:sldId id="300" r:id="rId5"/>
    <p:sldId id="267" r:id="rId6"/>
    <p:sldId id="306" r:id="rId7"/>
    <p:sldId id="307" r:id="rId8"/>
    <p:sldId id="301" r:id="rId9"/>
    <p:sldId id="302" r:id="rId10"/>
    <p:sldId id="303" r:id="rId11"/>
    <p:sldId id="304" r:id="rId12"/>
    <p:sldId id="305" r:id="rId13"/>
    <p:sldId id="259" r:id="rId14"/>
    <p:sldId id="287" r:id="rId15"/>
    <p:sldId id="290" r:id="rId16"/>
    <p:sldId id="297" r:id="rId17"/>
    <p:sldId id="298" r:id="rId18"/>
    <p:sldId id="295" r:id="rId19"/>
    <p:sldId id="266" r:id="rId20"/>
  </p:sldIdLst>
  <p:sldSz cx="9906000" cy="6858000" type="A4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90" d="100"/>
          <a:sy n="90" d="100"/>
        </p:scale>
        <p:origin x="-384" y="6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A36A94A-2859-4E7F-B0B1-90224A3C4248}" type="datetimeFigureOut">
              <a:rPr lang="en-US"/>
              <a:pPr>
                <a:defRPr/>
              </a:pPr>
              <a:t>02-Sep-12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329D72F7-DA67-4D46-BE9D-92DC8B84C52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9903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5B2337-0B50-431A-8700-15C6D61FDBE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5CFB0F-8138-4DA5-A02D-DA93997CC97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C44C66-7E98-41EA-9FA2-4B23D160961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3B51F3-9647-4D0D-97C0-5594E67D17B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2EA686-137A-4C59-9862-E853FDD46D5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mtClean="0">
              <a:cs typeface="+mn-cs"/>
            </a:endParaRP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09AF071-55F1-44E7-B9F7-95103D309DD2}" type="slidenum">
              <a:rPr lang="ar-SA" smtClean="0"/>
              <a:pPr/>
              <a:t>1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11430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Arial" pitchFamily="34" charset="0"/>
              </a:rPr>
              <a:t>جامعة الملك فيصل</a:t>
            </a:r>
          </a:p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Arial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Arial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  <a:cs typeface="Arial" pitchFamily="34" charset="0"/>
            </a:endParaRPr>
          </a:p>
        </p:txBody>
      </p:sp>
      <p:grpSp>
        <p:nvGrpSpPr>
          <p:cNvPr id="14343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348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1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1">
              <a:defRPr/>
            </a:pPr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تاريخ الدولة العثمانية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1">
              <a:defRPr/>
            </a:pP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ا.د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. حاتم الطحاوي</a:t>
            </a:r>
            <a:endParaRPr lang="en-US" sz="2600" b="1" dirty="0">
              <a:solidFill>
                <a:srgbClr val="7F7F7F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14346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06E1AEAA-B583-4CEB-A1AB-88E7AB4DBBFC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03804976-63B5-4B2F-AB4F-FC7F24A949DD}" type="slidenum">
              <a:rPr lang="ar-SA" smtClean="0"/>
              <a:pPr/>
              <a:t>2</a:t>
            </a:fld>
            <a:endParaRPr lang="en-US" smtClean="0"/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algn="r" rtl="1"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                                          المحاضرة التمهيدية 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4911725" y="3094276"/>
            <a:ext cx="2476500" cy="172354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SA" sz="4400" spc="-150" dirty="0">
                <a:solidFill>
                  <a:srgbClr val="376092"/>
                </a:solidFill>
                <a:latin typeface="ae_AlMateen" pitchFamily="2" charset="-78"/>
                <a:ea typeface="+mj-ea"/>
                <a:cs typeface="ae_AlMateen" pitchFamily="2" charset="-78"/>
              </a:rPr>
              <a:t/>
            </a:r>
            <a:br>
              <a:rPr lang="ar-SA" sz="4400" spc="-150" dirty="0">
                <a:solidFill>
                  <a:srgbClr val="376092"/>
                </a:solidFill>
                <a:latin typeface="ae_AlMateen" pitchFamily="2" charset="-78"/>
                <a:ea typeface="+mj-ea"/>
                <a:cs typeface="ae_AlMateen" pitchFamily="2" charset="-78"/>
              </a:rPr>
            </a:br>
            <a:r>
              <a:rPr lang="ar-SA" sz="4400" spc="-150" dirty="0">
                <a:solidFill>
                  <a:srgbClr val="376092"/>
                </a:solidFill>
                <a:latin typeface="ae_AlMateen" pitchFamily="2" charset="-78"/>
                <a:ea typeface="+mj-ea"/>
                <a:cs typeface="ae_AlMateen" pitchFamily="2" charset="-78"/>
              </a:rPr>
              <a:t/>
            </a:r>
            <a:br>
              <a:rPr lang="ar-SA" sz="4400" spc="-150" dirty="0">
                <a:solidFill>
                  <a:srgbClr val="376092"/>
                </a:solidFill>
                <a:latin typeface="ae_AlMateen" pitchFamily="2" charset="-78"/>
                <a:ea typeface="+mj-ea"/>
                <a:cs typeface="ae_AlMateen" pitchFamily="2" charset="-78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المراجع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المرجع الرئيس :</a:t>
            </a:r>
            <a:endParaRPr lang="ar-SA" dirty="0"/>
          </a:p>
          <a:p>
            <a:endParaRPr lang="ar-SA" dirty="0" smtClean="0"/>
          </a:p>
          <a:p>
            <a:r>
              <a:rPr lang="ar-SA" dirty="0" smtClean="0"/>
              <a:t>صبحي عبد المنعم , عبدالحميد سليمان, دراسات في تاريخ الدولة العثمانية , الرياض , 2004م .</a:t>
            </a:r>
          </a:p>
          <a:p>
            <a:r>
              <a:rPr lang="ar-SA" dirty="0" smtClean="0"/>
              <a:t>المرجع المساعد :</a:t>
            </a:r>
          </a:p>
          <a:p>
            <a:endParaRPr lang="ar-SA" dirty="0" smtClean="0"/>
          </a:p>
          <a:p>
            <a:r>
              <a:rPr lang="ar-SA" dirty="0" smtClean="0"/>
              <a:t>عبد العزيز الشناوي , الدولة العثمانية , دولة اسلامية مفترى عليها , القاهرة , 1977م .</a:t>
            </a:r>
            <a:endParaRPr lang="ar-SA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854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الدولة العثمانية في أقصي اتساع لها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457200"/>
            <a:ext cx="88011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3936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en-GB" dirty="0"/>
              <a:t> </a:t>
            </a:r>
            <a:r>
              <a:rPr lang="en-GB" dirty="0" smtClean="0"/>
              <a:t>   </a:t>
            </a:r>
            <a:r>
              <a:rPr lang="ar-SA" dirty="0" smtClean="0"/>
              <a:t>محتويات المقرر :</a:t>
            </a:r>
            <a:r>
              <a:rPr lang="en-GB" dirty="0" smtClean="0"/>
              <a:t>  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rtl="1">
              <a:buFontTx/>
              <a:buChar char="-"/>
            </a:pPr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محاضرة تمهيدية .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المسرح السياسي قبيل العثمانيين .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نشأة الدولة العثمانية .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الجهاد العثماني ضد بيزنطة </a:t>
            </a:r>
            <a:r>
              <a:rPr lang="ar-SA" dirty="0" err="1" smtClean="0">
                <a:latin typeface="Times New Roman" pitchFamily="18" charset="0"/>
                <a:cs typeface="Times New Roman" pitchFamily="18" charset="0"/>
              </a:rPr>
              <a:t>وأوربا</a:t>
            </a:r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 .(1).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الجهاد العثماني ضد بيزنطة </a:t>
            </a:r>
            <a:r>
              <a:rPr lang="ar-SA" dirty="0" err="1" smtClean="0">
                <a:latin typeface="Times New Roman" pitchFamily="18" charset="0"/>
                <a:cs typeface="Times New Roman" pitchFamily="18" charset="0"/>
              </a:rPr>
              <a:t>واوربا</a:t>
            </a:r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.(2).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الصاع بين العثمانيين والمغول .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الفتح العثماني للقسطنطينية .(1).</a:t>
            </a:r>
          </a:p>
          <a:p>
            <a:pPr marL="457200" indent="-457200" rtl="1">
              <a:buFontTx/>
              <a:buChar char="-"/>
            </a:pP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4234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DAE00111-3F35-4757-B211-4946F55473E2}" type="slidenum">
              <a:rPr lang="ar-SA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rtl="1">
              <a:buFontTx/>
              <a:buChar char="-"/>
            </a:pPr>
            <a:r>
              <a:rPr lang="ar-SA" dirty="0" smtClean="0"/>
              <a:t>الفتح العثماني للقسطنطينية .(2).</a:t>
            </a:r>
          </a:p>
          <a:p>
            <a:pPr marL="457200" indent="-457200" rtl="1">
              <a:buFontTx/>
              <a:buChar char="-"/>
            </a:pPr>
            <a:endParaRPr lang="ar-SA" dirty="0" smtClean="0"/>
          </a:p>
          <a:p>
            <a:pPr marL="457200" indent="-457200" rtl="1">
              <a:buFontTx/>
              <a:buChar char="-"/>
            </a:pPr>
            <a:r>
              <a:rPr lang="ar-SA" dirty="0" smtClean="0"/>
              <a:t>الدولة العثمانية والتحول نحو الشرق الاسلامي:</a:t>
            </a:r>
          </a:p>
          <a:p>
            <a:pPr marL="0" indent="0" rtl="1"/>
            <a:r>
              <a:rPr lang="ar-SA" dirty="0"/>
              <a:t> </a:t>
            </a:r>
            <a:r>
              <a:rPr lang="ar-SA" dirty="0" smtClean="0"/>
              <a:t>                ( الصفويين – المماليك )</a:t>
            </a:r>
          </a:p>
          <a:p>
            <a:pPr marL="457200" indent="-457200" rtl="1">
              <a:buFontTx/>
              <a:buChar char="-"/>
            </a:pPr>
            <a:r>
              <a:rPr lang="ar-SA" dirty="0" smtClean="0"/>
              <a:t>ضعف الدولة العثمانية : أسبابه – مظاهرة .</a:t>
            </a:r>
          </a:p>
          <a:p>
            <a:pPr marL="457200" indent="-457200" rtl="1">
              <a:buFontTx/>
              <a:buChar char="-"/>
            </a:pPr>
            <a:r>
              <a:rPr lang="ar-SA" dirty="0" smtClean="0"/>
              <a:t>العثمانيون والحملة الفرنسية علي مصر والشام .</a:t>
            </a:r>
          </a:p>
          <a:p>
            <a:pPr marL="457200" indent="-457200" rtl="1">
              <a:buFontTx/>
              <a:buChar char="-"/>
            </a:pPr>
            <a:r>
              <a:rPr lang="ar-SA" dirty="0" smtClean="0"/>
              <a:t>اليقظة الفكرية والسياسية في الشرق الاسلامي .</a:t>
            </a:r>
          </a:p>
          <a:p>
            <a:pPr marL="0" indent="0" rtl="1"/>
            <a:r>
              <a:rPr lang="ar-SA" dirty="0"/>
              <a:t> </a:t>
            </a:r>
            <a:r>
              <a:rPr lang="ar-SA" dirty="0" smtClean="0"/>
              <a:t>            </a:t>
            </a:r>
          </a:p>
        </p:txBody>
      </p:sp>
    </p:spTree>
    <p:extLst>
      <p:ext uri="{BB962C8B-B14F-4D97-AF65-F5344CB8AC3E}">
        <p14:creationId xmlns:p14="http://schemas.microsoft.com/office/powerpoint/2010/main" val="20276690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rtl="1">
              <a:buFontTx/>
              <a:buChar char="-"/>
            </a:pPr>
            <a:r>
              <a:rPr lang="ar-SA" dirty="0" smtClean="0"/>
              <a:t>نظم الحكم والادارة العثمانية .(1).</a:t>
            </a:r>
          </a:p>
          <a:p>
            <a:pPr marL="457200" indent="-457200" rtl="1">
              <a:buFontTx/>
              <a:buChar char="-"/>
            </a:pPr>
            <a:endParaRPr lang="ar-SA" dirty="0" smtClean="0"/>
          </a:p>
          <a:p>
            <a:pPr marL="457200" indent="-457200" rtl="1">
              <a:buFontTx/>
              <a:buChar char="-"/>
            </a:pPr>
            <a:r>
              <a:rPr lang="ar-SA" dirty="0" smtClean="0"/>
              <a:t>نظم الحكم والادارة العثمانية.(2).</a:t>
            </a:r>
          </a:p>
          <a:p>
            <a:pPr marL="457200" indent="-457200" rtl="1">
              <a:buFontTx/>
              <a:buChar char="-"/>
            </a:pPr>
            <a:endParaRPr lang="ar-SA" dirty="0" smtClean="0"/>
          </a:p>
          <a:p>
            <a:pPr marL="457200" indent="-457200" rtl="1">
              <a:buFontTx/>
              <a:buChar char="-"/>
            </a:pPr>
            <a:r>
              <a:rPr lang="ar-SA" dirty="0" smtClean="0"/>
              <a:t>أهم مصادر التاريخ </a:t>
            </a:r>
            <a:r>
              <a:rPr lang="ar-SA" smtClean="0"/>
              <a:t>العثماني .</a:t>
            </a:r>
          </a:p>
          <a:p>
            <a:pPr marL="457200" indent="-457200" rtl="1">
              <a:buFontTx/>
              <a:buChar char="-"/>
            </a:pPr>
            <a:endParaRPr lang="ar-SA" dirty="0" smtClean="0"/>
          </a:p>
          <a:p>
            <a:pPr marL="457200" indent="-457200" rtl="1">
              <a:buFontTx/>
              <a:buChar char="-"/>
            </a:pPr>
            <a:r>
              <a:rPr lang="ar-SA" dirty="0" smtClean="0"/>
              <a:t>الارشيف العثماني والجزيرة العربية 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180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عناصر المحاضرة  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rtl="1">
              <a:buFontTx/>
              <a:buChar char="-"/>
            </a:pPr>
            <a:r>
              <a:rPr lang="ar-SA" dirty="0" smtClean="0"/>
              <a:t>ماذا نعرف عن الدولة العثمانية ؟</a:t>
            </a:r>
          </a:p>
          <a:p>
            <a:pPr marL="457200" indent="-457200" rtl="1">
              <a:buFontTx/>
              <a:buChar char="-"/>
            </a:pPr>
            <a:r>
              <a:rPr lang="ar-SA" dirty="0" smtClean="0"/>
              <a:t>لماذا ندرس تاريخ الدولة العثمانية ؟</a:t>
            </a:r>
          </a:p>
          <a:p>
            <a:pPr marL="457200" indent="-457200" rtl="1">
              <a:buFontTx/>
              <a:buChar char="-"/>
            </a:pPr>
            <a:r>
              <a:rPr lang="ar-SA" dirty="0" err="1" smtClean="0"/>
              <a:t>ماهو</a:t>
            </a:r>
            <a:r>
              <a:rPr lang="ar-SA" dirty="0" smtClean="0"/>
              <a:t> الدور التاريخي الذي قام به العثمانيون لصالح الاسلام؟</a:t>
            </a:r>
          </a:p>
          <a:p>
            <a:pPr marL="457200" indent="-457200" rtl="1">
              <a:buFontTx/>
              <a:buChar char="-"/>
            </a:pPr>
            <a:r>
              <a:rPr lang="ar-SA" dirty="0" smtClean="0"/>
              <a:t>ما هو الانجاز الحضاري للدولة العثمانية ؟</a:t>
            </a:r>
          </a:p>
          <a:p>
            <a:pPr marL="457200" indent="-457200" rtl="1">
              <a:buFontTx/>
              <a:buChar char="-"/>
            </a:pPr>
            <a:r>
              <a:rPr lang="ar-SA" dirty="0" smtClean="0"/>
              <a:t>ماهي عناصر صعود واضمحلال الدولة العثمانية؟</a:t>
            </a:r>
          </a:p>
        </p:txBody>
      </p:sp>
    </p:spTree>
    <p:extLst>
      <p:ext uri="{BB962C8B-B14F-4D97-AF65-F5344CB8AC3E}">
        <p14:creationId xmlns:p14="http://schemas.microsoft.com/office/powerpoint/2010/main" val="205644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Tx/>
              <a:buChar char="-"/>
            </a:pPr>
            <a:r>
              <a:rPr lang="ar-SA" dirty="0" smtClean="0"/>
              <a:t>- الدولة العثمانية هي أكبر الدول الاسلامية التي ساهمت في نشر </a:t>
            </a:r>
          </a:p>
          <a:p>
            <a:pPr marL="0" indent="0" rtl="1"/>
            <a:r>
              <a:rPr lang="ar-SA" dirty="0" smtClean="0"/>
              <a:t>الاسلام في </a:t>
            </a:r>
            <a:r>
              <a:rPr lang="ar-SA" dirty="0"/>
              <a:t>أ</a:t>
            </a:r>
            <a:r>
              <a:rPr lang="ar-SA" dirty="0" smtClean="0"/>
              <a:t>وربا , بعد ان قامت بفتح القسطنطينية عاصمة الامبراطورية البيزنطية المسيحية ثم الانتصار علي القوي الاوربية المسيحية ونشر الاسلام في البلقان وحتي حدود فيينا عاصمة النمسا.</a:t>
            </a:r>
          </a:p>
          <a:p>
            <a:pPr marL="0" indent="0" rtl="1"/>
            <a:r>
              <a:rPr lang="ar-SA" dirty="0" smtClean="0"/>
              <a:t>-أنجز العثمانيون حضارة كبري علي صعيد التراث المعماري الاسلامي عبر تشييد آلاف المساجد والعمائر الدينية التي ساهمت في نشر الاسلام.</a:t>
            </a:r>
          </a:p>
          <a:p>
            <a:pPr marL="0" indent="0" rtl="1"/>
            <a:r>
              <a:rPr lang="ar-SA" dirty="0" smtClean="0"/>
              <a:t>- حافظت علي وحدة العالم الاسلامي أمام الهجمات الأوربية المسيحية .</a:t>
            </a:r>
          </a:p>
          <a:p>
            <a:pPr marL="457200" indent="-457200" rtl="1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666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أهم سلاطين الدولة العثمانية 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rtl="1">
              <a:buFontTx/>
              <a:buChar char="-"/>
            </a:pPr>
            <a:r>
              <a:rPr lang="ar-SA" dirty="0" smtClean="0"/>
              <a:t>عثمان (1299 – 1326م).</a:t>
            </a:r>
          </a:p>
          <a:p>
            <a:pPr marL="457200" indent="-457200" rtl="1">
              <a:buFontTx/>
              <a:buChar char="-"/>
            </a:pPr>
            <a:r>
              <a:rPr lang="ar-SA" dirty="0" smtClean="0"/>
              <a:t>مراد الاول (1359 – 1389م ).</a:t>
            </a:r>
          </a:p>
          <a:p>
            <a:pPr marL="457200" indent="-457200" rtl="1">
              <a:buFontTx/>
              <a:buChar char="-"/>
            </a:pPr>
            <a:r>
              <a:rPr lang="ar-SA" dirty="0" smtClean="0"/>
              <a:t>بايزيد </a:t>
            </a:r>
            <a:r>
              <a:rPr lang="ar-SA" dirty="0" err="1" smtClean="0"/>
              <a:t>يلدرم</a:t>
            </a:r>
            <a:r>
              <a:rPr lang="ar-SA" dirty="0" smtClean="0"/>
              <a:t> (1389 – 1402م ).</a:t>
            </a:r>
          </a:p>
          <a:p>
            <a:pPr marL="457200" indent="-457200" rtl="1">
              <a:buFontTx/>
              <a:buChar char="-"/>
            </a:pPr>
            <a:r>
              <a:rPr lang="ar-SA" dirty="0" smtClean="0"/>
              <a:t>مراد الثاني (1421 – 1451م ).</a:t>
            </a:r>
          </a:p>
          <a:p>
            <a:pPr marL="457200" indent="-457200" rtl="1">
              <a:buFontTx/>
              <a:buChar char="-"/>
            </a:pPr>
            <a:r>
              <a:rPr lang="ar-SA" dirty="0" smtClean="0"/>
              <a:t>محمد الثاني (الفاتح) (1451 – 1481م ).</a:t>
            </a:r>
          </a:p>
          <a:p>
            <a:pPr marL="457200" indent="-457200" rtl="1">
              <a:buFontTx/>
              <a:buChar char="-"/>
            </a:pPr>
            <a:r>
              <a:rPr lang="ar-SA" dirty="0" smtClean="0"/>
              <a:t>سليم الأول (1512 – 1520م).</a:t>
            </a:r>
          </a:p>
          <a:p>
            <a:pPr marL="457200" indent="-457200" rtl="1">
              <a:buFontTx/>
              <a:buChar char="-"/>
            </a:pPr>
            <a:r>
              <a:rPr lang="ar-SA" dirty="0" smtClean="0"/>
              <a:t>سليمان القانوني(1520 – 1566م ).</a:t>
            </a:r>
          </a:p>
        </p:txBody>
      </p:sp>
    </p:spTree>
    <p:extLst>
      <p:ext uri="{BB962C8B-B14F-4D97-AF65-F5344CB8AC3E}">
        <p14:creationId xmlns:p14="http://schemas.microsoft.com/office/powerpoint/2010/main" val="20676697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rtl="1">
              <a:buFontTx/>
              <a:buChar char="-"/>
            </a:pPr>
            <a:r>
              <a:rPr lang="ar-SA" dirty="0" smtClean="0"/>
              <a:t>مراد الثالث (1574- 1595م ).</a:t>
            </a:r>
          </a:p>
          <a:p>
            <a:pPr marL="457200" indent="-457200" rtl="1">
              <a:buFontTx/>
              <a:buChar char="-"/>
            </a:pPr>
            <a:endParaRPr lang="ar-SA" dirty="0" smtClean="0"/>
          </a:p>
          <a:p>
            <a:pPr marL="457200" indent="-457200" rtl="1">
              <a:buFontTx/>
              <a:buChar char="-"/>
            </a:pPr>
            <a:r>
              <a:rPr lang="ar-SA" dirty="0" smtClean="0"/>
              <a:t>احمد الاول (1603 – 1617م ).</a:t>
            </a:r>
          </a:p>
          <a:p>
            <a:pPr marL="457200" indent="-457200" rtl="1">
              <a:buFontTx/>
              <a:buChar char="-"/>
            </a:pPr>
            <a:r>
              <a:rPr lang="ar-SA" dirty="0" smtClean="0"/>
              <a:t>مراد الرابع (1623 – 1640م ).</a:t>
            </a:r>
          </a:p>
          <a:p>
            <a:pPr marL="457200" indent="-457200" rtl="1">
              <a:buFontTx/>
              <a:buChar char="-"/>
            </a:pPr>
            <a:endParaRPr lang="ar-SA" dirty="0" smtClean="0"/>
          </a:p>
          <a:p>
            <a:pPr marL="457200" indent="-457200" rtl="1">
              <a:buFontTx/>
              <a:buChar char="-"/>
            </a:pPr>
            <a:r>
              <a:rPr lang="ar-SA" dirty="0" smtClean="0"/>
              <a:t>أحمد الثالث (1703 – 1730م ).</a:t>
            </a:r>
          </a:p>
          <a:p>
            <a:pPr marL="457200" indent="-457200" rtl="1">
              <a:buFontTx/>
              <a:buChar char="-"/>
            </a:pPr>
            <a:r>
              <a:rPr lang="ar-SA" dirty="0" smtClean="0"/>
              <a:t>عبد الحميد الاول (1774 – 1789م).</a:t>
            </a:r>
          </a:p>
          <a:p>
            <a:pPr marL="0" indent="0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0378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rtl="1">
              <a:buFontTx/>
              <a:buChar char="-"/>
            </a:pPr>
            <a:r>
              <a:rPr lang="ar-SA" dirty="0" smtClean="0"/>
              <a:t>عبد المجيد الاول (1839 – 1861م ).</a:t>
            </a:r>
          </a:p>
          <a:p>
            <a:pPr marL="457200" indent="-457200" rtl="1">
              <a:buFontTx/>
              <a:buChar char="-"/>
            </a:pPr>
            <a:endParaRPr lang="ar-SA" dirty="0" smtClean="0"/>
          </a:p>
          <a:p>
            <a:pPr marL="457200" indent="-457200" rtl="1">
              <a:buFontTx/>
              <a:buChar char="-"/>
            </a:pPr>
            <a:r>
              <a:rPr lang="ar-SA" dirty="0" smtClean="0"/>
              <a:t>عبد الحميد الثاني (1876 -1909م ).</a:t>
            </a:r>
          </a:p>
          <a:p>
            <a:pPr marL="457200" indent="-457200" rtl="1">
              <a:buFontTx/>
              <a:buChar char="-"/>
            </a:pPr>
            <a:endParaRPr lang="ar-SA" dirty="0" smtClean="0"/>
          </a:p>
          <a:p>
            <a:pPr marL="457200" indent="-457200" rtl="1">
              <a:buFontTx/>
              <a:buChar char="-"/>
            </a:pPr>
            <a:r>
              <a:rPr lang="ar-SA" dirty="0" smtClean="0"/>
              <a:t>عبد المجيد الثاني (1922 – 1924م 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4425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وصف المقرر</a:t>
            </a: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19E74EC6-2670-4F6B-9951-DECC091A18E5}" type="slidenum">
              <a:rPr lang="ar-SA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اهداف المقرر</a:t>
            </a: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7A379D58-A5FD-4148-B734-6B137DC50BC4}" type="slidenum">
              <a:rPr lang="ar-SA" smtClean="0"/>
              <a:pPr/>
              <a:t>14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محتوى المقرر</a:t>
            </a: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190FDF91-D749-441C-B4EF-AF255F71B382}" type="slidenum">
              <a:rPr lang="ar-SA" smtClean="0"/>
              <a:pPr/>
              <a:t>15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sz="3600" b="1" dirty="0" smtClean="0">
                <a:solidFill>
                  <a:srgbClr val="FF0000"/>
                </a:solidFill>
                <a:cs typeface="Arial" pitchFamily="34" charset="0"/>
              </a:rPr>
              <a:t>المراجع والمصادر التعليمية</a:t>
            </a: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0E1AE31-EA9A-4EB7-955F-0ACEE80D4AB9}" type="slidenum">
              <a:rPr lang="ar-SA" smtClean="0"/>
              <a:pPr/>
              <a:t>16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sz="2800" b="1" dirty="0" smtClean="0">
                <a:solidFill>
                  <a:srgbClr val="FF0000"/>
                </a:solidFill>
              </a:rPr>
              <a:t>المراجع والمصادر المساعدة</a:t>
            </a:r>
          </a:p>
        </p:txBody>
      </p:sp>
      <p:sp>
        <p:nvSpPr>
          <p:cNvPr id="2150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00ACC01D-C739-4A79-97CF-8D910ECADBFE}" type="slidenum">
              <a:rPr lang="ar-SA" smtClean="0"/>
              <a:pPr/>
              <a:t>17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b="1" dirty="0" smtClean="0">
                <a:solidFill>
                  <a:srgbClr val="C00000"/>
                </a:solidFill>
              </a:rPr>
              <a:t>توزيع الدرجات</a:t>
            </a:r>
            <a:endParaRPr lang="ar-SA" sz="28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CB0B174-B7B3-4854-A82E-14593D10A28A}" type="slidenum">
              <a:rPr lang="ar-SA" smtClean="0"/>
              <a:pPr/>
              <a:t>18</a:t>
            </a:fld>
            <a:endParaRPr lang="en-US" smtClean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371600" y="2362200"/>
          <a:ext cx="7086600" cy="222567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701011"/>
                <a:gridCol w="2385589"/>
              </a:tblGrid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النشاط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المشاركة في منتديات الحوار على البلاك</a:t>
                      </a:r>
                      <a:r>
                        <a:rPr lang="ar-SA" sz="1800" baseline="0" dirty="0" smtClean="0"/>
                        <a:t> بورد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حضور المحاضرات المسجلة والمحاضرات المباشرة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الواجبات المنزلية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 درجات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الاختبار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70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المجموع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3555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3556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1675</TotalTime>
  <Words>457</Words>
  <Application>Microsoft Office PowerPoint</Application>
  <PresentationFormat>A4 Paper (210x297 mm)</PresentationFormat>
  <Paragraphs>98</Paragraphs>
  <Slides>19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0" baseType="lpstr">
      <vt:lpstr>Office Theme</vt:lpstr>
      <vt:lpstr>عرض تقديمي في PowerPoint</vt:lpstr>
      <vt:lpstr>                                           المحاضرة التمهيدية </vt:lpstr>
      <vt:lpstr>المراجع</vt:lpstr>
      <vt:lpstr>الدولة العثمانية في أقصي اتساع لها </vt:lpstr>
      <vt:lpstr>    محتويات المقرر :   </vt:lpstr>
      <vt:lpstr>عرض تقديمي في PowerPoint</vt:lpstr>
      <vt:lpstr>عرض تقديمي في PowerPoint</vt:lpstr>
      <vt:lpstr>عناصر المحاضرة  :</vt:lpstr>
      <vt:lpstr>عرض تقديمي في PowerPoint</vt:lpstr>
      <vt:lpstr>أهم سلاطين الدولة العثمانية :</vt:lpstr>
      <vt:lpstr>عرض تقديمي في PowerPoint</vt:lpstr>
      <vt:lpstr>عرض تقديمي في PowerPoint</vt:lpstr>
      <vt:lpstr>وصف المقرر</vt:lpstr>
      <vt:lpstr>اهداف المقرر</vt:lpstr>
      <vt:lpstr>محتوى المقرر</vt:lpstr>
      <vt:lpstr>المراجع والمصادر التعليمية</vt:lpstr>
      <vt:lpstr>المراجع والمصادر المساعدة</vt:lpstr>
      <vt:lpstr>توزيع الدرجات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126</cp:revision>
  <dcterms:created xsi:type="dcterms:W3CDTF">2009-10-14T19:14:34Z</dcterms:created>
  <dcterms:modified xsi:type="dcterms:W3CDTF">2012-09-02T05:07:46Z</dcterms:modified>
</cp:coreProperties>
</file>