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71" r:id="rId4"/>
    <p:sldId id="267" r:id="rId5"/>
    <p:sldId id="268" r:id="rId6"/>
    <p:sldId id="270" r:id="rId7"/>
    <p:sldId id="266" r:id="rId8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81" autoAdjust="0"/>
    <p:restoredTop sz="94664" autoAdjust="0"/>
  </p:normalViewPr>
  <p:slideViewPr>
    <p:cSldViewPr>
      <p:cViewPr>
        <p:scale>
          <a:sx n="60" d="100"/>
          <a:sy n="60" d="100"/>
        </p:scale>
        <p:origin x="-1512" y="-28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D8A12E9-8E4B-4E5D-BF7F-6795CC673890}" type="datetimeFigureOut">
              <a:rPr lang="en-US"/>
              <a:pPr>
                <a:defRPr/>
              </a:pPr>
              <a:t>11/5/2012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162B8BAD-30A2-4184-9AA2-111A23B8E5B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51B308-A706-4882-85C8-4AC66D834DF5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52D8B5-1BC0-4E9B-8D4C-D26A182F31B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E5AF3C-69A6-42BB-A57F-334D5D8057C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C869B4-932D-4760-9194-E38E1A9ECB6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AAB523-93E0-4FD6-8A5C-9B31125F85C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9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863"/>
            <a:ext cx="1928813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7050088" y="6291263"/>
            <a:ext cx="1408112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04800" y="5791200"/>
            <a:ext cx="838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 userDrawn="1"/>
        </p:nvSpPr>
        <p:spPr>
          <a:xfrm>
            <a:off x="914400" y="6581775"/>
            <a:ext cx="3116263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1182688" y="6291263"/>
            <a:ext cx="2795587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641B72C-ACC8-4B85-BE2B-D4397CF4367B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13320" name="Group 7"/>
          <p:cNvGrpSpPr>
            <a:grpSpLocks/>
          </p:cNvGrpSpPr>
          <p:nvPr/>
        </p:nvGrpSpPr>
        <p:grpSpPr bwMode="auto">
          <a:xfrm>
            <a:off x="6019800" y="1524000"/>
            <a:ext cx="3657599" cy="2981325"/>
            <a:chOff x="4667347" y="1066800"/>
            <a:chExt cx="4187287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667347" y="1066800"/>
              <a:ext cx="4187287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152400" y="2667000"/>
            <a:ext cx="5791200" cy="19050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667000"/>
            <a:ext cx="509905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ar-SA" sz="2800" b="1" dirty="0" smtClean="0">
                <a:latin typeface="Calibri" pitchFamily="34" charset="0"/>
                <a:cs typeface="Simple Indust Shaded" pitchFamily="2" charset="-78"/>
              </a:rPr>
              <a:t>النظام الاجتماعي في الاسلام</a:t>
            </a:r>
            <a:endParaRPr lang="en-US" sz="2800" b="1" dirty="0">
              <a:latin typeface="Calibri" pitchFamily="34" charset="0"/>
              <a:cs typeface="Simple Indust Shaded" pitchFamily="2" charset="-78"/>
            </a:endParaRPr>
          </a:p>
          <a:p>
            <a:pPr algn="ctr">
              <a:defRPr/>
            </a:pPr>
            <a:r>
              <a:rPr lang="en-US" sz="2800" dirty="0" smtClean="0">
                <a:latin typeface="Elephant" pitchFamily="18" charset="0"/>
              </a:rPr>
              <a:t>Social System in Islam</a:t>
            </a:r>
            <a:endParaRPr lang="ar-SA" sz="2800" b="1" dirty="0" smtClean="0">
              <a:latin typeface="Elephant" pitchFamily="18" charset="0"/>
              <a:cs typeface="PT Bold Heading" pitchFamily="2" charset="-78"/>
            </a:endParaRPr>
          </a:p>
          <a:p>
            <a:pPr algn="ctr">
              <a:defRPr/>
            </a:pPr>
            <a:r>
              <a:rPr lang="ar-SA" sz="2800" b="1" dirty="0" smtClean="0">
                <a:latin typeface="Calibri" pitchFamily="34" charset="0"/>
                <a:cs typeface="PT Bold Heading" pitchFamily="2" charset="-78"/>
              </a:rPr>
              <a:t>الدكتور/حمد بن سالم المري</a:t>
            </a:r>
            <a:endParaRPr lang="en-US" sz="2800" b="1" dirty="0">
              <a:latin typeface="Calibri" pitchFamily="34" charset="0"/>
              <a:cs typeface="PT Bold Heading" pitchFamily="2" charset="-78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03D8253F-85DB-4BD5-864C-440904512F6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A944C7FA-FAE0-4956-BFC5-28CA2F4D8C1B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609600"/>
            <a:ext cx="8420100" cy="4724400"/>
          </a:xfrm>
        </p:spPr>
        <p:txBody>
          <a:bodyPr/>
          <a:lstStyle/>
          <a:p>
            <a:pPr lvl="2" algn="ctr" eaLnBrk="1" hangingPunct="1">
              <a:defRPr/>
            </a:pPr>
            <a:r>
              <a:rPr lang="en-US" sz="60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z="60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sz="60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z="60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ar-SA" sz="60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  <a:t>المحاضرة </a:t>
            </a:r>
            <a:r>
              <a:rPr lang="ar-SA" sz="60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  <a:t>السابعة</a:t>
            </a:r>
            <a:r>
              <a:rPr lang="en-US" sz="60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z="60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 </a:t>
            </a:r>
            <a:r>
              <a:rPr lang="ar-SA" b="1" spc="-150" dirty="0" smtClean="0">
                <a:solidFill>
                  <a:srgbClr val="376092"/>
                </a:solidFill>
                <a:latin typeface="Andalus" pitchFamily="18" charset="-78"/>
                <a:cs typeface="Diwani Letter" pitchFamily="2" charset="-78"/>
              </a:rPr>
              <a:t/>
            </a:r>
            <a:br>
              <a:rPr lang="ar-SA" b="1" spc="-150" dirty="0" smtClean="0">
                <a:solidFill>
                  <a:srgbClr val="376092"/>
                </a:solidFill>
                <a:latin typeface="Andalus" pitchFamily="18" charset="-78"/>
                <a:cs typeface="Diwani Letter" pitchFamily="2" charset="-78"/>
              </a:rPr>
            </a:br>
            <a:r>
              <a:rPr lang="ar-SA" b="1" dirty="0" smtClean="0"/>
              <a:t> مكانة المرأة وحقوقها في </a:t>
            </a:r>
            <a:r>
              <a:rPr lang="ar-SA" b="1" dirty="0" err="1" smtClean="0"/>
              <a:t>الإسلام .</a:t>
            </a:r>
            <a:r>
              <a:rPr lang="ar-SA" b="1" dirty="0" smtClean="0"/>
              <a:t/>
            </a:r>
            <a:br>
              <a:rPr lang="ar-SA" b="1" dirty="0" smtClean="0"/>
            </a:br>
            <a:endParaRPr lang="en-US" b="1" spc="-150" dirty="0" smtClean="0">
              <a:solidFill>
                <a:srgbClr val="376092"/>
              </a:solidFill>
              <a:latin typeface="Andalus" pitchFamily="18" charset="-78"/>
              <a:cs typeface="Diwani Letter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009900"/>
                </a:solidFill>
              </a:rPr>
              <a:t>النظام </a:t>
            </a:r>
            <a:r>
              <a:rPr lang="ar-SA" dirty="0" err="1" smtClean="0">
                <a:solidFill>
                  <a:srgbClr val="009900"/>
                </a:solidFill>
              </a:rPr>
              <a:t>الإجتماعي</a:t>
            </a:r>
            <a:r>
              <a:rPr lang="ar-SA" dirty="0" smtClean="0">
                <a:solidFill>
                  <a:srgbClr val="009900"/>
                </a:solidFill>
              </a:rPr>
              <a:t> في الإسلام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الاسرة و </a:t>
            </a:r>
            <a:r>
              <a:rPr lang="ar-SA" b="1" dirty="0" err="1" smtClean="0"/>
              <a:t>الزواج  .</a:t>
            </a:r>
            <a:endParaRPr lang="ar-SA" b="1" dirty="0" smtClean="0"/>
          </a:p>
          <a:p>
            <a:r>
              <a:rPr lang="ar-SA" b="1" dirty="0" smtClean="0"/>
              <a:t>الرباط </a:t>
            </a:r>
            <a:r>
              <a:rPr lang="ar-SA" b="1" dirty="0" err="1" smtClean="0"/>
              <a:t>المقدس .</a:t>
            </a:r>
            <a:r>
              <a:rPr lang="ar-SA" b="1" dirty="0" smtClean="0"/>
              <a:t> </a:t>
            </a:r>
          </a:p>
          <a:p>
            <a:r>
              <a:rPr lang="ar-SA" b="1" dirty="0" smtClean="0"/>
              <a:t>مكانة </a:t>
            </a:r>
            <a:r>
              <a:rPr lang="ar-SA" b="1" dirty="0" err="1" smtClean="0"/>
              <a:t>المراة</a:t>
            </a:r>
            <a:r>
              <a:rPr lang="ar-SA" b="1" dirty="0" smtClean="0"/>
              <a:t> قبل الاسلام </a:t>
            </a:r>
          </a:p>
          <a:p>
            <a:r>
              <a:rPr lang="ar-SA" b="1" dirty="0" smtClean="0"/>
              <a:t>  عند اليونان</a:t>
            </a:r>
          </a:p>
          <a:p>
            <a:r>
              <a:rPr lang="ar-SA" b="1" dirty="0" smtClean="0"/>
              <a:t>  عند الرومان</a:t>
            </a:r>
          </a:p>
          <a:p>
            <a:r>
              <a:rPr lang="ar-SA" b="1" dirty="0" smtClean="0"/>
              <a:t>  عند الهنود</a:t>
            </a:r>
          </a:p>
          <a:p>
            <a:r>
              <a:rPr lang="ar-SA" b="1" dirty="0" smtClean="0"/>
              <a:t>  عند اليهود</a:t>
            </a:r>
          </a:p>
          <a:p>
            <a:r>
              <a:rPr lang="ar-SA" b="1" dirty="0" smtClean="0"/>
              <a:t>        عند النصارى    عند العرب في </a:t>
            </a:r>
            <a:r>
              <a:rPr lang="ar-SA" b="1" dirty="0" err="1" smtClean="0"/>
              <a:t>الجاهلية .</a:t>
            </a:r>
            <a:endParaRPr lang="ar-SA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sz="4800" dirty="0" smtClean="0">
                <a:solidFill>
                  <a:srgbClr val="009900"/>
                </a:solidFill>
              </a:rPr>
              <a:t> </a:t>
            </a:r>
            <a:r>
              <a:rPr lang="ar-SA" sz="4800" dirty="0" smtClean="0">
                <a:solidFill>
                  <a:srgbClr val="009900"/>
                </a:solidFill>
              </a:rPr>
              <a:t>النظام </a:t>
            </a:r>
            <a:r>
              <a:rPr lang="ar-SA" sz="4800" dirty="0" err="1" smtClean="0">
                <a:solidFill>
                  <a:srgbClr val="009900"/>
                </a:solidFill>
              </a:rPr>
              <a:t>الإجتماعي</a:t>
            </a:r>
            <a:r>
              <a:rPr lang="ar-SA" sz="4800" dirty="0" smtClean="0">
                <a:solidFill>
                  <a:srgbClr val="009900"/>
                </a:solidFill>
              </a:rPr>
              <a:t> في الإسلام </a:t>
            </a:r>
            <a:endParaRPr lang="en-US" sz="4800" dirty="0">
              <a:solidFill>
                <a:srgbClr val="009900"/>
              </a:solidFill>
            </a:endParaRPr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4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457200" y="1676400"/>
            <a:ext cx="8991600" cy="163121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ar-SA" sz="2800" b="1" dirty="0" smtClean="0"/>
              <a:t> </a:t>
            </a:r>
          </a:p>
          <a:p>
            <a:endParaRPr lang="ar-SA" b="1" dirty="0" smtClean="0"/>
          </a:p>
          <a:p>
            <a:endParaRPr lang="ar-SA" b="1" dirty="0" smtClean="0"/>
          </a:p>
          <a:p>
            <a:r>
              <a:rPr lang="ar-SA" b="1" dirty="0" smtClean="0"/>
              <a:t> </a:t>
            </a:r>
          </a:p>
          <a:p>
            <a:endParaRPr lang="ar-SA" dirty="0"/>
          </a:p>
        </p:txBody>
      </p:sp>
      <p:sp>
        <p:nvSpPr>
          <p:cNvPr id="6" name="مستطيل 5"/>
          <p:cNvSpPr/>
          <p:nvPr/>
        </p:nvSpPr>
        <p:spPr>
          <a:xfrm>
            <a:off x="609600" y="1371600"/>
            <a:ext cx="8763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3600" b="1" u="sng" dirty="0" smtClean="0"/>
              <a:t>مكانة </a:t>
            </a:r>
            <a:r>
              <a:rPr lang="ar-SA" sz="3600" b="1" u="sng" dirty="0" err="1" smtClean="0"/>
              <a:t>المراة</a:t>
            </a:r>
            <a:r>
              <a:rPr lang="ar-SA" sz="3600" b="1" u="sng" dirty="0" smtClean="0"/>
              <a:t> في الاسلام </a:t>
            </a:r>
          </a:p>
          <a:p>
            <a:pPr marL="514350" indent="-514350"/>
            <a:r>
              <a:rPr lang="en-US" sz="3600" b="1" dirty="0" smtClean="0"/>
              <a:t> </a:t>
            </a:r>
            <a:r>
              <a:rPr lang="ar-SA" sz="3600" b="1" dirty="0" smtClean="0"/>
              <a:t>   انسانية المرأة و كرامتها   </a:t>
            </a:r>
          </a:p>
          <a:p>
            <a:pPr marL="514350" indent="-514350"/>
            <a:r>
              <a:rPr lang="ar-SA" sz="3600" b="1" dirty="0" smtClean="0"/>
              <a:t>   </a:t>
            </a:r>
            <a:r>
              <a:rPr lang="ar-SA" sz="3600" b="1" dirty="0" err="1" smtClean="0"/>
              <a:t>تبراءة</a:t>
            </a:r>
            <a:r>
              <a:rPr lang="ar-SA" sz="3600" b="1" dirty="0" smtClean="0"/>
              <a:t> المرأة من </a:t>
            </a:r>
            <a:r>
              <a:rPr lang="ar-SA" sz="3600" b="1" dirty="0" err="1" smtClean="0"/>
              <a:t>التهم .</a:t>
            </a:r>
            <a:endParaRPr lang="ar-SA" sz="3600" b="1" dirty="0" smtClean="0"/>
          </a:p>
          <a:p>
            <a:pPr marL="514350" indent="-514350"/>
            <a:r>
              <a:rPr lang="ar-SA" sz="3600" b="1" dirty="0" smtClean="0"/>
              <a:t>   تحريم التشاؤم </a:t>
            </a:r>
            <a:r>
              <a:rPr lang="ar-SA" sz="3600" b="1" dirty="0" err="1" smtClean="0"/>
              <a:t>بها</a:t>
            </a:r>
            <a:r>
              <a:rPr lang="ar-SA" sz="3600" b="1" dirty="0" smtClean="0"/>
              <a:t> </a:t>
            </a:r>
            <a:r>
              <a:rPr lang="ar-SA" sz="3600" b="1" dirty="0" err="1" smtClean="0"/>
              <a:t>.</a:t>
            </a:r>
            <a:r>
              <a:rPr lang="ar-SA" sz="3600" b="1" dirty="0" smtClean="0"/>
              <a:t>  </a:t>
            </a:r>
          </a:p>
          <a:p>
            <a:pPr marL="514350" indent="-514350"/>
            <a:r>
              <a:rPr lang="ar-SA" sz="3600" b="1" dirty="0" smtClean="0"/>
              <a:t>   اكرامها في مراحل </a:t>
            </a:r>
            <a:r>
              <a:rPr lang="ar-SA" sz="3600" b="1" dirty="0" err="1" smtClean="0"/>
              <a:t>حياتها .</a:t>
            </a:r>
            <a:endParaRPr lang="ar-SA" sz="3600" b="1" dirty="0" smtClean="0"/>
          </a:p>
          <a:p>
            <a:pPr marL="514350" indent="-514350"/>
            <a:r>
              <a:rPr lang="ar-SA" sz="3600" b="1" dirty="0" smtClean="0"/>
              <a:t>   تكليفها </a:t>
            </a:r>
            <a:r>
              <a:rPr lang="ar-SA" sz="3600" b="1" dirty="0" err="1" smtClean="0"/>
              <a:t>بالأعمال .</a:t>
            </a:r>
            <a:r>
              <a:rPr lang="ar-SA" sz="3600" b="1" dirty="0" smtClean="0"/>
              <a:t>  </a:t>
            </a:r>
          </a:p>
          <a:p>
            <a:pPr marL="514350" indent="-514350"/>
            <a:r>
              <a:rPr lang="ar-SA" sz="3600" b="1" dirty="0" smtClean="0"/>
              <a:t>   اعطائها حقوقها </a:t>
            </a:r>
            <a:r>
              <a:rPr lang="ar-SA" sz="3600" b="1" dirty="0" err="1" smtClean="0"/>
              <a:t>المالية .</a:t>
            </a:r>
            <a:endParaRPr lang="ar-SA" sz="3600" b="1" dirty="0" smtClean="0"/>
          </a:p>
          <a:p>
            <a:pPr marL="514350" indent="-514350"/>
            <a:r>
              <a:rPr lang="ar-SA" sz="3600" b="1" dirty="0" smtClean="0"/>
              <a:t>          </a:t>
            </a:r>
            <a:r>
              <a:rPr lang="ar-SA" sz="3600" b="1" dirty="0" err="1" smtClean="0"/>
              <a:t>مشاورتها .</a:t>
            </a:r>
            <a:endParaRPr lang="ar-SA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009900"/>
                </a:solidFill>
              </a:rPr>
              <a:t>النظام </a:t>
            </a:r>
            <a:r>
              <a:rPr lang="ar-SA" dirty="0" err="1" smtClean="0">
                <a:solidFill>
                  <a:srgbClr val="009900"/>
                </a:solidFill>
              </a:rPr>
              <a:t>الإجتماعي</a:t>
            </a:r>
            <a:r>
              <a:rPr lang="ar-SA" dirty="0" smtClean="0">
                <a:solidFill>
                  <a:srgbClr val="009900"/>
                </a:solidFill>
              </a:rPr>
              <a:t> في الإسلام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u="sng" dirty="0" smtClean="0"/>
              <a:t> اهمية المرأة في </a:t>
            </a:r>
            <a:r>
              <a:rPr lang="ar-SA" b="1" u="sng" dirty="0" err="1" smtClean="0"/>
              <a:t>الاسرة :</a:t>
            </a:r>
            <a:endParaRPr lang="ar-SA" b="1" u="sng" dirty="0" smtClean="0"/>
          </a:p>
          <a:p>
            <a:r>
              <a:rPr lang="ar-SA" b="1" dirty="0" smtClean="0"/>
              <a:t>تحقيق النمو الجسدي و </a:t>
            </a:r>
            <a:r>
              <a:rPr lang="ar-SA" b="1" dirty="0" err="1" smtClean="0"/>
              <a:t>العاطفي .</a:t>
            </a:r>
            <a:endParaRPr lang="ar-SA" b="1" dirty="0" smtClean="0"/>
          </a:p>
          <a:p>
            <a:r>
              <a:rPr lang="ar-SA" b="1" dirty="0" smtClean="0"/>
              <a:t>تحقيق السكن النفسي و </a:t>
            </a:r>
            <a:r>
              <a:rPr lang="ar-SA" b="1" dirty="0" err="1" smtClean="0"/>
              <a:t>الطمانينة</a:t>
            </a:r>
            <a:endParaRPr lang="ar-SA" b="1" dirty="0" smtClean="0"/>
          </a:p>
          <a:p>
            <a:r>
              <a:rPr lang="ar-SA" b="1" dirty="0" smtClean="0"/>
              <a:t>الطريق الوحيد </a:t>
            </a:r>
            <a:r>
              <a:rPr lang="ar-SA" b="1" dirty="0" err="1" smtClean="0"/>
              <a:t>للانجاب</a:t>
            </a:r>
            <a:r>
              <a:rPr lang="ar-SA" b="1" dirty="0" smtClean="0"/>
              <a:t> الشرعي  </a:t>
            </a:r>
          </a:p>
          <a:p>
            <a:r>
              <a:rPr lang="ar-SA" b="1" dirty="0" smtClean="0"/>
              <a:t>مؤسسة للتدريب على تحمل </a:t>
            </a:r>
            <a:r>
              <a:rPr lang="ar-SA" b="1" dirty="0" err="1" smtClean="0"/>
              <a:t>مسؤليات</a:t>
            </a:r>
            <a:r>
              <a:rPr lang="ar-SA" b="1" dirty="0" smtClean="0"/>
              <a:t> </a:t>
            </a:r>
            <a:r>
              <a:rPr lang="ar-SA" b="1" dirty="0" err="1" smtClean="0"/>
              <a:t>الاسرة .</a:t>
            </a:r>
            <a:endParaRPr lang="ar-SA" b="1" dirty="0" smtClean="0"/>
          </a:p>
          <a:p>
            <a:r>
              <a:rPr lang="ar-SA" b="1" dirty="0" smtClean="0"/>
              <a:t>الخلية الاولى في بناء المجتمع </a:t>
            </a:r>
          </a:p>
          <a:p>
            <a:r>
              <a:rPr lang="ar-SA" b="1" dirty="0" smtClean="0"/>
              <a:t>  </a:t>
            </a:r>
            <a:endParaRPr lang="ar-SA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009900"/>
                </a:solidFill>
              </a:rPr>
              <a:t>النظام </a:t>
            </a:r>
            <a:r>
              <a:rPr lang="ar-SA" dirty="0" err="1" smtClean="0">
                <a:solidFill>
                  <a:srgbClr val="009900"/>
                </a:solidFill>
              </a:rPr>
              <a:t>الإجتماعي</a:t>
            </a:r>
            <a:r>
              <a:rPr lang="ar-SA" dirty="0" smtClean="0">
                <a:solidFill>
                  <a:srgbClr val="009900"/>
                </a:solidFill>
              </a:rPr>
              <a:t> في الإسلام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u="sng" dirty="0" smtClean="0"/>
              <a:t>حقوق المرأة في </a:t>
            </a:r>
            <a:r>
              <a:rPr lang="ar-SA" b="1" u="sng" dirty="0" err="1" smtClean="0"/>
              <a:t>الاسلام :</a:t>
            </a:r>
            <a:endParaRPr lang="ar-SA" b="1" u="sng" dirty="0" smtClean="0"/>
          </a:p>
          <a:p>
            <a:pPr marL="514350" indent="-514350"/>
            <a:r>
              <a:rPr lang="ar-SA" b="1" dirty="0" smtClean="0"/>
              <a:t>الكرامة </a:t>
            </a:r>
            <a:r>
              <a:rPr lang="ar-SA" b="1" dirty="0" err="1" smtClean="0"/>
              <a:t>الانسانية .</a:t>
            </a:r>
            <a:endParaRPr lang="ar-SA" b="1" dirty="0" smtClean="0"/>
          </a:p>
          <a:p>
            <a:pPr marL="514350" indent="-514350"/>
            <a:r>
              <a:rPr lang="ar-SA" b="1" dirty="0" smtClean="0"/>
              <a:t>البراءة </a:t>
            </a:r>
            <a:r>
              <a:rPr lang="ar-SA" b="1" dirty="0" err="1" smtClean="0"/>
              <a:t>الاصلية .</a:t>
            </a:r>
            <a:endParaRPr lang="ar-SA" b="1" dirty="0" smtClean="0"/>
          </a:p>
          <a:p>
            <a:pPr marL="514350" indent="-514350"/>
            <a:r>
              <a:rPr lang="ar-SA" b="1" dirty="0" smtClean="0"/>
              <a:t>الايمان و التخلص من </a:t>
            </a:r>
            <a:r>
              <a:rPr lang="ar-SA" b="1" dirty="0" err="1" smtClean="0"/>
              <a:t>الشركيات</a:t>
            </a:r>
            <a:r>
              <a:rPr lang="ar-SA" b="1" dirty="0" smtClean="0"/>
              <a:t> </a:t>
            </a:r>
          </a:p>
          <a:p>
            <a:pPr marL="514350" indent="-514350"/>
            <a:r>
              <a:rPr lang="ar-SA" b="1" dirty="0" smtClean="0"/>
              <a:t>المرأة في </a:t>
            </a:r>
            <a:r>
              <a:rPr lang="ar-SA" b="1" dirty="0" err="1" smtClean="0"/>
              <a:t>المجتمع </a:t>
            </a:r>
            <a:r>
              <a:rPr lang="ar-SA" b="1" dirty="0" smtClean="0"/>
              <a:t>(الأم ــ الاخت ــ الزوجة ــ البنت ــ </a:t>
            </a:r>
            <a:r>
              <a:rPr lang="ar-SA" b="1" dirty="0" err="1" smtClean="0"/>
              <a:t>القرابات)</a:t>
            </a:r>
            <a:endParaRPr lang="ar-SA" b="1" dirty="0" smtClean="0"/>
          </a:p>
          <a:p>
            <a:pPr marL="514350" indent="-514350"/>
            <a:r>
              <a:rPr lang="ar-SA" b="1" dirty="0" smtClean="0"/>
              <a:t>التكليف </a:t>
            </a:r>
          </a:p>
          <a:p>
            <a:pPr marL="514350" indent="-514350"/>
            <a:r>
              <a:rPr lang="ar-SA" b="1" dirty="0" smtClean="0"/>
              <a:t>الحقوق </a:t>
            </a:r>
            <a:r>
              <a:rPr lang="ar-SA" b="1" dirty="0" err="1" smtClean="0"/>
              <a:t>المالية </a:t>
            </a:r>
            <a:r>
              <a:rPr lang="ar-SA" b="1" dirty="0" smtClean="0"/>
              <a:t>(الارث ــ المهر</a:t>
            </a:r>
            <a:r>
              <a:rPr lang="ar-SA" b="1" dirty="0" err="1" smtClean="0"/>
              <a:t>)</a:t>
            </a:r>
            <a:r>
              <a:rPr lang="ar-SA" b="1" dirty="0" smtClean="0"/>
              <a:t> </a:t>
            </a:r>
          </a:p>
          <a:p>
            <a:pPr marL="514350" indent="-514350"/>
            <a:r>
              <a:rPr lang="ar-SA" b="1" dirty="0" smtClean="0"/>
              <a:t> </a:t>
            </a:r>
            <a:r>
              <a:rPr lang="ar-SA" b="1" dirty="0" smtClean="0"/>
              <a:t>       ابداء </a:t>
            </a:r>
            <a:r>
              <a:rPr lang="ar-SA" b="1" dirty="0" err="1" smtClean="0"/>
              <a:t>المشورة .</a:t>
            </a:r>
            <a:r>
              <a:rPr lang="ar-SA" b="1" dirty="0" smtClean="0"/>
              <a:t>(</a:t>
            </a:r>
            <a:r>
              <a:rPr lang="ar-SA" b="1" dirty="0" err="1" smtClean="0"/>
              <a:t>الراي</a:t>
            </a:r>
            <a:r>
              <a:rPr lang="ar-SA" b="1" dirty="0" smtClean="0"/>
              <a:t> في الزواج</a:t>
            </a:r>
            <a:r>
              <a:rPr lang="ar-SA" b="1" dirty="0" err="1" smtClean="0"/>
              <a:t>)</a:t>
            </a:r>
            <a:r>
              <a:rPr lang="ar-SA" b="1" dirty="0" smtClean="0"/>
              <a:t> </a:t>
            </a:r>
          </a:p>
          <a:p>
            <a:endParaRPr lang="ar-SA" b="1" u="sng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788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1779</TotalTime>
  <Words>195</Words>
  <Application>Microsoft Office PowerPoint</Application>
  <PresentationFormat>A4 Paper (210x297 mm)‎</PresentationFormat>
  <Paragraphs>51</Paragraphs>
  <Slides>7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8" baseType="lpstr">
      <vt:lpstr>Office Theme</vt:lpstr>
      <vt:lpstr>الشريحة 1</vt:lpstr>
      <vt:lpstr>  المحاضرة السابعة    مكانة المرأة وحقوقها في الإسلام . </vt:lpstr>
      <vt:lpstr>النظام الإجتماعي في الإسلام</vt:lpstr>
      <vt:lpstr> النظام الإجتماعي في الإسلام </vt:lpstr>
      <vt:lpstr>النظام الإجتماعي في الإسلام</vt:lpstr>
      <vt:lpstr>النظام الإجتماعي في الإسلام</vt:lpstr>
      <vt:lpstr>الشريحة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i5</cp:lastModifiedBy>
  <cp:revision>147</cp:revision>
  <dcterms:created xsi:type="dcterms:W3CDTF">2009-10-14T19:14:34Z</dcterms:created>
  <dcterms:modified xsi:type="dcterms:W3CDTF">2012-11-05T13:09:56Z</dcterms:modified>
</cp:coreProperties>
</file>