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7" r:id="rId4"/>
    <p:sldId id="268" r:id="rId5"/>
    <p:sldId id="269" r:id="rId6"/>
    <p:sldId id="266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11/5/2012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019800" y="1524000"/>
            <a:ext cx="3657599" cy="2981325"/>
            <a:chOff x="4667347" y="1066800"/>
            <a:chExt cx="4187287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67347" y="1066800"/>
              <a:ext cx="4187287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52400" y="2667000"/>
            <a:ext cx="5791200" cy="19050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667000"/>
            <a:ext cx="5099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Simple Indust Shaded" pitchFamily="2" charset="-78"/>
              </a:rPr>
              <a:t>النظام الاجتماعي في الاسلام</a:t>
            </a:r>
            <a:endParaRPr lang="en-US" sz="2800" b="1" dirty="0">
              <a:latin typeface="Calibri" pitchFamily="34" charset="0"/>
              <a:cs typeface="Simple Indust Shaded" pitchFamily="2" charset="-78"/>
            </a:endParaRPr>
          </a:p>
          <a:p>
            <a:pPr algn="ctr">
              <a:defRPr/>
            </a:pPr>
            <a:r>
              <a:rPr lang="en-US" sz="2800" dirty="0" smtClean="0">
                <a:latin typeface="Elephant" pitchFamily="18" charset="0"/>
              </a:rPr>
              <a:t>Social System in Islam</a:t>
            </a:r>
            <a:endParaRPr lang="ar-SA" sz="2800" b="1" dirty="0" smtClean="0">
              <a:latin typeface="Elephant" pitchFamily="18" charset="0"/>
              <a:cs typeface="PT Bold Heading" pitchFamily="2" charset="-78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PT Bold Heading" pitchFamily="2" charset="-78"/>
              </a:rPr>
              <a:t>الدكتور/حمد بن سالم المري</a:t>
            </a:r>
            <a:endParaRPr lang="en-US" sz="2800" b="1" dirty="0"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8420100" cy="53340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6000" b="1" spc="-150" dirty="0" smtClean="0">
                <a:solidFill>
                  <a:srgbClr val="009900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en-US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>  </a:t>
            </a:r>
            <a: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  <a:t/>
            </a:r>
            <a:br>
              <a:rPr lang="ar-SA" b="1" spc="-150" dirty="0" smtClean="0">
                <a:solidFill>
                  <a:srgbClr val="376092"/>
                </a:solidFill>
                <a:latin typeface="Andalus" pitchFamily="18" charset="-78"/>
                <a:cs typeface="Diwani Letter" pitchFamily="2" charset="-78"/>
              </a:rPr>
            </a:br>
            <a:r>
              <a:rPr lang="en-US" b="1" dirty="0" smtClean="0"/>
              <a:t> </a:t>
            </a:r>
            <a:r>
              <a:rPr lang="ar-SA" b="1" dirty="0" smtClean="0"/>
              <a:t>الشبهات حول النظام الأسري في الإسلام والرد </a:t>
            </a:r>
            <a:r>
              <a:rPr lang="ar-SA" b="1" dirty="0" err="1" smtClean="0"/>
              <a:t>عليها:</a:t>
            </a:r>
            <a:r>
              <a:rPr lang="ar-SA" b="1" dirty="0" smtClean="0"/>
              <a:t> </a:t>
            </a:r>
            <a:endParaRPr lang="en-US" b="1" spc="-150" dirty="0" smtClean="0">
              <a:solidFill>
                <a:srgbClr val="376092"/>
              </a:solidFill>
              <a:latin typeface="Andalus" pitchFamily="18" charset="-78"/>
              <a:cs typeface="Diwani Lette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>
              <a:defRPr/>
            </a:pPr>
            <a:r>
              <a:rPr lang="ar-SA" sz="4800" dirty="0" smtClean="0">
                <a:solidFill>
                  <a:srgbClr val="009900"/>
                </a:solidFill>
              </a:rPr>
              <a:t> </a:t>
            </a:r>
            <a:r>
              <a:rPr lang="ar-SA" sz="4800" dirty="0" smtClean="0">
                <a:solidFill>
                  <a:srgbClr val="009900"/>
                </a:solidFill>
              </a:rPr>
              <a:t>النظام </a:t>
            </a:r>
            <a:r>
              <a:rPr lang="ar-SA" sz="4800" dirty="0" err="1" smtClean="0">
                <a:solidFill>
                  <a:srgbClr val="009900"/>
                </a:solidFill>
              </a:rPr>
              <a:t>الإجتماعي</a:t>
            </a:r>
            <a:r>
              <a:rPr lang="ar-SA" sz="4800" dirty="0" smtClean="0">
                <a:solidFill>
                  <a:srgbClr val="009900"/>
                </a:solidFill>
              </a:rPr>
              <a:t> في الإسلام </a:t>
            </a:r>
            <a:endParaRPr lang="en-US" sz="4800" dirty="0">
              <a:solidFill>
                <a:srgbClr val="0099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57200" y="1676400"/>
            <a:ext cx="899160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r-SA" sz="2800" b="1" dirty="0" smtClean="0"/>
              <a:t> </a:t>
            </a:r>
          </a:p>
          <a:p>
            <a:endParaRPr lang="ar-SA" b="1" dirty="0" smtClean="0"/>
          </a:p>
          <a:p>
            <a:endParaRPr lang="ar-SA" b="1" dirty="0" smtClean="0"/>
          </a:p>
          <a:p>
            <a:r>
              <a:rPr lang="ar-SA" b="1" dirty="0" smtClean="0"/>
              <a:t> </a:t>
            </a:r>
          </a:p>
          <a:p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533400" y="1371600"/>
            <a:ext cx="8763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sz="4000" b="1" dirty="0" smtClean="0"/>
              <a:t> الشبهات حول النظام الأسري في الإسلام والرد </a:t>
            </a:r>
            <a:r>
              <a:rPr lang="ar-SA" sz="4000" b="1" dirty="0" err="1" smtClean="0"/>
              <a:t>عليها:</a:t>
            </a:r>
            <a:r>
              <a:rPr lang="ar-SA" sz="4000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4000" b="1" dirty="0" smtClean="0"/>
              <a:t> تعدد </a:t>
            </a:r>
            <a:r>
              <a:rPr lang="ar-SA" sz="4000" b="1" dirty="0" err="1" smtClean="0"/>
              <a:t>الزوجات .</a:t>
            </a:r>
            <a:r>
              <a:rPr lang="ar-SA" sz="4000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4000" b="1" dirty="0" smtClean="0"/>
              <a:t>ميراث </a:t>
            </a:r>
            <a:r>
              <a:rPr lang="ar-SA" sz="4000" b="1" dirty="0" err="1" smtClean="0"/>
              <a:t>المرأة .</a:t>
            </a:r>
            <a:r>
              <a:rPr lang="ar-SA" sz="4000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4000" b="1" dirty="0" smtClean="0"/>
              <a:t>دية </a:t>
            </a:r>
            <a:r>
              <a:rPr lang="ar-SA" sz="4000" b="1" dirty="0" err="1" smtClean="0"/>
              <a:t>المرأة .</a:t>
            </a:r>
            <a:endParaRPr lang="ar-SA" sz="40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4000" b="1" dirty="0" smtClean="0"/>
              <a:t> </a:t>
            </a:r>
            <a:r>
              <a:rPr lang="ar-SA" sz="4000" b="1" dirty="0" err="1" smtClean="0"/>
              <a:t>الحجاب .</a:t>
            </a:r>
            <a:endParaRPr lang="ar-SA" sz="40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ar-SA" sz="4000" b="1" dirty="0" err="1" smtClean="0"/>
              <a:t>الطلاق .</a:t>
            </a:r>
            <a:r>
              <a:rPr lang="ar-SA" sz="4000" b="1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sz="4000" b="1" dirty="0" smtClean="0"/>
              <a:t>    تحديد </a:t>
            </a:r>
            <a:r>
              <a:rPr lang="ar-SA" sz="4000" b="1" dirty="0" err="1" smtClean="0"/>
              <a:t>النسل .</a:t>
            </a:r>
            <a:endParaRPr lang="ar-SA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طريقة عرض </a:t>
            </a:r>
            <a:r>
              <a:rPr lang="ar-SA" b="1" dirty="0" err="1" smtClean="0"/>
              <a:t>الشبهات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طريقة الرد </a:t>
            </a:r>
            <a:r>
              <a:rPr lang="ar-SA" b="1" dirty="0" err="1" smtClean="0"/>
              <a:t>عليها </a:t>
            </a:r>
            <a:r>
              <a:rPr lang="ar-SA" dirty="0" err="1" smtClean="0"/>
              <a:t>.</a:t>
            </a:r>
            <a:endParaRPr lang="ar-SA" dirty="0" smtClean="0"/>
          </a:p>
          <a:p>
            <a:r>
              <a:rPr lang="ar-SA" b="1" dirty="0" err="1" smtClean="0"/>
              <a:t>الشبهة </a:t>
            </a:r>
            <a:r>
              <a:rPr lang="ar-SA" b="1" dirty="0" smtClean="0"/>
              <a:t>(معناها</a:t>
            </a:r>
            <a:r>
              <a:rPr lang="ar-SA" b="1" dirty="0" err="1" smtClean="0"/>
              <a:t>)</a:t>
            </a:r>
            <a:endParaRPr lang="ar-SA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النظام </a:t>
            </a:r>
            <a:r>
              <a:rPr lang="ar-SA" dirty="0" err="1" smtClean="0">
                <a:solidFill>
                  <a:srgbClr val="009900"/>
                </a:solidFill>
              </a:rPr>
              <a:t>الإجتماعي</a:t>
            </a:r>
            <a:r>
              <a:rPr lang="ar-SA" dirty="0" smtClean="0">
                <a:solidFill>
                  <a:srgbClr val="009900"/>
                </a:solidFill>
              </a:rPr>
              <a:t> في الإسلام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400" b="1" dirty="0" smtClean="0"/>
              <a:t>نظرة عالمية لوضع النساء في العالم.</a:t>
            </a:r>
          </a:p>
          <a:p>
            <a:r>
              <a:rPr lang="ar-SA" sz="4400" b="1" dirty="0" smtClean="0"/>
              <a:t>ما منحه الاسلام </a:t>
            </a:r>
            <a:r>
              <a:rPr lang="ar-SA" sz="4400" b="1" dirty="0" err="1" smtClean="0"/>
              <a:t>للمرأة ؟</a:t>
            </a:r>
            <a:endParaRPr lang="ar-SA" sz="4400" b="1" dirty="0" smtClean="0"/>
          </a:p>
          <a:p>
            <a:r>
              <a:rPr lang="ar-SA" sz="4400" b="1" dirty="0" smtClean="0"/>
              <a:t>الحملة الشرسة </a:t>
            </a:r>
            <a:r>
              <a:rPr lang="ar-SA" sz="4400" b="1" dirty="0" err="1" smtClean="0"/>
              <a:t>للاعلام</a:t>
            </a:r>
            <a:r>
              <a:rPr lang="ar-SA" sz="4400" b="1" dirty="0" smtClean="0"/>
              <a:t> الغربي </a:t>
            </a:r>
            <a:r>
              <a:rPr lang="ar-SA" sz="4400" b="1" smtClean="0"/>
              <a:t>على الاسلام</a:t>
            </a:r>
            <a:endParaRPr lang="ar-SA" sz="4400" b="1" dirty="0" smtClean="0"/>
          </a:p>
          <a:p>
            <a:endParaRPr lang="ar-SA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101</Words>
  <Application>Microsoft Office PowerPoint</Application>
  <PresentationFormat>A4 Paper (210x297 mm)‎</PresentationFormat>
  <Paragraphs>32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الشريحة 1</vt:lpstr>
      <vt:lpstr>  المحاضرة الثامنة      الشبهات حول النظام الأسري في الإسلام والرد عليها: </vt:lpstr>
      <vt:lpstr> النظام الإجتماعي في الإسلام </vt:lpstr>
      <vt:lpstr>النظام الإجتماعي في الإسلام</vt:lpstr>
      <vt:lpstr>النظام الإجتماعي في الإسلام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i5</cp:lastModifiedBy>
  <cp:revision>140</cp:revision>
  <dcterms:created xsi:type="dcterms:W3CDTF">2009-10-14T19:14:34Z</dcterms:created>
  <dcterms:modified xsi:type="dcterms:W3CDTF">2012-11-05T13:18:52Z</dcterms:modified>
</cp:coreProperties>
</file>