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06" y="-6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العاشرة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  </a:t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sz="5400" b="1" dirty="0" smtClean="0"/>
              <a:t>ميراث </a:t>
            </a:r>
            <a:r>
              <a:rPr lang="ar-SA" sz="5400" b="1" dirty="0" err="1" smtClean="0"/>
              <a:t>المرأة .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r>
              <a:rPr lang="en-US" b="1" dirty="0" smtClean="0"/>
              <a:t>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تحرير الشبهة المُثارة حول ميراث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r>
              <a:rPr lang="ar-SA" sz="4800" b="1" dirty="0" smtClean="0"/>
              <a:t>( زعم بعض المنتقصين للإسلام أن الاسلام أساء إلى المرأة و ظلمها حين جعل حصتها في الميراث نصف حصة </a:t>
            </a:r>
            <a:r>
              <a:rPr lang="ar-SA" sz="4800" b="1" dirty="0" err="1" smtClean="0"/>
              <a:t>الرجل )</a:t>
            </a:r>
            <a:endParaRPr lang="ar-SA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: </a:t>
            </a:r>
            <a:r>
              <a:rPr lang="ar-SA" b="1" dirty="0" smtClean="0"/>
              <a:t>الجواب على هذه الشُبهة</a:t>
            </a:r>
          </a:p>
          <a:p>
            <a:r>
              <a:rPr lang="ar-SA" sz="4000" b="1" dirty="0" smtClean="0"/>
              <a:t>أن الاسلام رفع من </a:t>
            </a:r>
            <a:r>
              <a:rPr lang="ar-SA" sz="4000" b="1" dirty="0" err="1" smtClean="0"/>
              <a:t>شأنها </a:t>
            </a:r>
            <a:r>
              <a:rPr lang="ar-SA" sz="4000" b="1" dirty="0" smtClean="0"/>
              <a:t>, فبدل أن كانت </a:t>
            </a:r>
            <a:r>
              <a:rPr lang="ar-SA" sz="4000" b="1" dirty="0" err="1" smtClean="0"/>
              <a:t>لاترث</a:t>
            </a:r>
            <a:r>
              <a:rPr lang="ar-SA" sz="4000" b="1" dirty="0" smtClean="0"/>
              <a:t> شيئاً </a:t>
            </a:r>
            <a:r>
              <a:rPr lang="ar-SA" sz="4000" b="1" dirty="0" err="1" smtClean="0"/>
              <a:t>ورّثها </a:t>
            </a:r>
            <a:r>
              <a:rPr lang="ar-SA" sz="4000" b="1" dirty="0" smtClean="0"/>
              <a:t>؛ بخلاف الامم التي لم تورّثها بما فيهم عرب </a:t>
            </a:r>
            <a:r>
              <a:rPr lang="ar-SA" sz="4000" b="1" dirty="0" err="1" smtClean="0"/>
              <a:t>الجاهلية </a:t>
            </a:r>
            <a:r>
              <a:rPr lang="ar-SA" sz="4000" b="1" dirty="0" smtClean="0"/>
              <a:t>( الذين يوّرثون الرجال دون النساء</a:t>
            </a:r>
            <a:r>
              <a:rPr lang="ar-SA" sz="4000" b="1" dirty="0" err="1" smtClean="0"/>
              <a:t>).</a:t>
            </a:r>
            <a:endParaRPr lang="ar-SA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 قد راعى الاسلام في توزيع الإرث المبدأين </a:t>
            </a:r>
            <a:r>
              <a:rPr lang="ar-SA" b="1" dirty="0" err="1" smtClean="0"/>
              <a:t>التاليين :</a:t>
            </a:r>
            <a:endParaRPr lang="ar-SA" b="1" dirty="0" smtClean="0"/>
          </a:p>
          <a:p>
            <a:r>
              <a:rPr lang="ar-SA" dirty="0" err="1" smtClean="0"/>
              <a:t>اولاً </a:t>
            </a:r>
            <a:r>
              <a:rPr lang="ar-SA" dirty="0" smtClean="0"/>
              <a:t>: حصر الإرث في اقارب </a:t>
            </a:r>
            <a:r>
              <a:rPr lang="ar-SA" dirty="0" err="1" smtClean="0"/>
              <a:t>المتوفي</a:t>
            </a:r>
            <a:r>
              <a:rPr lang="ar-SA" dirty="0" smtClean="0"/>
              <a:t> الذي يرتبط </a:t>
            </a:r>
            <a:r>
              <a:rPr lang="ar-SA" dirty="0" err="1" smtClean="0"/>
              <a:t>به</a:t>
            </a:r>
            <a:r>
              <a:rPr lang="ar-SA" dirty="0" smtClean="0"/>
              <a:t> نسب أو زواج</a:t>
            </a:r>
          </a:p>
          <a:p>
            <a:r>
              <a:rPr lang="ar-SA" dirty="0" smtClean="0"/>
              <a:t>و جعل </a:t>
            </a:r>
            <a:r>
              <a:rPr lang="ar-SA" dirty="0" err="1" smtClean="0"/>
              <a:t>للأولاد </a:t>
            </a:r>
            <a:r>
              <a:rPr lang="ar-SA" dirty="0" smtClean="0"/>
              <a:t>( بنين و </a:t>
            </a:r>
            <a:r>
              <a:rPr lang="ar-SA" dirty="0" err="1" smtClean="0"/>
              <a:t>بنات </a:t>
            </a:r>
            <a:r>
              <a:rPr lang="ar-SA" dirty="0" smtClean="0"/>
              <a:t>) حصة لا تنزل عن </a:t>
            </a:r>
            <a:r>
              <a:rPr lang="ar-SA" dirty="0" err="1" smtClean="0"/>
              <a:t>النصف .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ثانياً </a:t>
            </a:r>
            <a:r>
              <a:rPr lang="ar-SA" dirty="0" smtClean="0"/>
              <a:t>: مراعاة مقدار حاجة الوارث الى المال و لو بعد </a:t>
            </a:r>
            <a:r>
              <a:rPr lang="ar-SA" dirty="0" err="1" smtClean="0"/>
              <a:t>حين </a:t>
            </a:r>
            <a:r>
              <a:rPr lang="ar-SA" dirty="0" smtClean="0"/>
              <a:t>, فكلما كانت حاجة الوارث </a:t>
            </a:r>
            <a:r>
              <a:rPr lang="ar-SA" dirty="0" err="1" smtClean="0"/>
              <a:t>أشد </a:t>
            </a:r>
            <a:r>
              <a:rPr lang="ar-SA" dirty="0" smtClean="0"/>
              <a:t>؛ كلما كان نصيبه </a:t>
            </a:r>
            <a:r>
              <a:rPr lang="ar-SA" dirty="0" err="1" smtClean="0"/>
              <a:t>أكثر .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و حصة الاولاد اكثر من </a:t>
            </a:r>
            <a:r>
              <a:rPr lang="ar-SA" dirty="0" err="1" smtClean="0"/>
              <a:t>الوالدين </a:t>
            </a:r>
            <a:r>
              <a:rPr lang="ar-SA" dirty="0" smtClean="0"/>
              <a:t>؛ لأنهم يستقبلون الحياة بتكاليفها </a:t>
            </a:r>
          </a:p>
          <a:p>
            <a:r>
              <a:rPr lang="ar-SA" dirty="0" smtClean="0"/>
              <a:t>و يكونون محتاجون عكس </a:t>
            </a:r>
            <a:r>
              <a:rPr lang="ar-SA" dirty="0" err="1" smtClean="0"/>
              <a:t>الوالدين .</a:t>
            </a:r>
            <a:endParaRPr lang="ar-SA" dirty="0" smtClean="0"/>
          </a:p>
          <a:p>
            <a:r>
              <a:rPr lang="ar-SA" dirty="0" smtClean="0"/>
              <a:t>ـــ فكما راعى حاجة الأولاد راعى حاجة الذكر أكثر من </a:t>
            </a:r>
            <a:r>
              <a:rPr lang="ar-SA" dirty="0" err="1" smtClean="0"/>
              <a:t>الانثى .</a:t>
            </a:r>
            <a:endParaRPr lang="ar-SA" dirty="0" smtClean="0"/>
          </a:p>
          <a:p>
            <a:r>
              <a:rPr lang="ar-SA" dirty="0" smtClean="0"/>
              <a:t>فنجد الذكر يحتاج لأن الأعباء عليه </a:t>
            </a:r>
            <a:r>
              <a:rPr lang="ar-SA" dirty="0" err="1" smtClean="0"/>
              <a:t>أكثر :</a:t>
            </a:r>
            <a:endParaRPr lang="ar-SA" dirty="0" smtClean="0"/>
          </a:p>
          <a:p>
            <a:r>
              <a:rPr lang="ar-SA" dirty="0" smtClean="0"/>
              <a:t>1 ــ يدفع المهر</a:t>
            </a:r>
          </a:p>
          <a:p>
            <a:r>
              <a:rPr lang="ar-SA" dirty="0" smtClean="0"/>
              <a:t>2 ــ يعد السكن </a:t>
            </a:r>
          </a:p>
          <a:p>
            <a:r>
              <a:rPr lang="ar-SA" dirty="0" smtClean="0"/>
              <a:t>3 ــ الأثاث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4 ــ النفقة على الزوجة </a:t>
            </a:r>
          </a:p>
          <a:p>
            <a:r>
              <a:rPr lang="ar-SA" dirty="0" smtClean="0"/>
              <a:t>5 ــ النفقة على الأولاد </a:t>
            </a:r>
          </a:p>
          <a:p>
            <a:r>
              <a:rPr lang="ar-SA" dirty="0" smtClean="0"/>
              <a:t>6 ــ النفقة على </a:t>
            </a:r>
            <a:r>
              <a:rPr lang="ar-SA" dirty="0" err="1" smtClean="0"/>
              <a:t>اللباس\</a:t>
            </a:r>
            <a:endParaRPr lang="ar-SA" dirty="0" smtClean="0"/>
          </a:p>
          <a:p>
            <a:r>
              <a:rPr lang="ar-SA" dirty="0" smtClean="0"/>
              <a:t>7 ــ النفقة على العلاج </a:t>
            </a:r>
          </a:p>
          <a:p>
            <a:r>
              <a:rPr lang="ar-SA" dirty="0" smtClean="0"/>
              <a:t>9 ــ المواصلات </a:t>
            </a:r>
          </a:p>
          <a:p>
            <a:r>
              <a:rPr lang="ar-SA" dirty="0" smtClean="0"/>
              <a:t>10 ــ الهدايا و غيرها مما توجبه </a:t>
            </a:r>
            <a:r>
              <a:rPr lang="ar-SA" dirty="0" err="1" smtClean="0"/>
              <a:t>القوامة .</a:t>
            </a:r>
            <a:endParaRPr lang="ar-SA" dirty="0" smtClean="0"/>
          </a:p>
          <a:p>
            <a:r>
              <a:rPr lang="ar-SA" dirty="0" smtClean="0"/>
              <a:t>فالذكر أحوج من الانثى </a:t>
            </a:r>
            <a:r>
              <a:rPr lang="ar-SA" dirty="0" err="1" smtClean="0"/>
              <a:t>للإنفاق </a:t>
            </a:r>
            <a:r>
              <a:rPr lang="ar-SA" dirty="0" smtClean="0"/>
              <a:t>, لأن الزوج ينفق عليها بخلاف الأخ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 فهو ينفق على </a:t>
            </a:r>
            <a:r>
              <a:rPr lang="ar-SA" dirty="0" err="1" smtClean="0"/>
              <a:t>اسرته .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ــ الذين ينتقدون الاسلام </a:t>
            </a:r>
            <a:r>
              <a:rPr lang="ar-SA" dirty="0" err="1" smtClean="0"/>
              <a:t>لايسيرون</a:t>
            </a:r>
            <a:r>
              <a:rPr lang="ar-SA" dirty="0" smtClean="0"/>
              <a:t> وراء المساواة العادلة </a:t>
            </a:r>
          </a:p>
          <a:p>
            <a:r>
              <a:rPr lang="ar-SA" dirty="0" smtClean="0"/>
              <a:t>قال </a:t>
            </a:r>
            <a:r>
              <a:rPr lang="ar-SA" dirty="0" err="1" smtClean="0"/>
              <a:t>تعالى </a:t>
            </a:r>
            <a:r>
              <a:rPr lang="ar-SA" dirty="0" smtClean="0"/>
              <a:t>(يبين الله لكم أن تضلوا</a:t>
            </a:r>
            <a:r>
              <a:rPr lang="ar-SA" dirty="0" err="1" smtClean="0"/>
              <a:t>)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525963"/>
          </a:xfrm>
        </p:spPr>
        <p:txBody>
          <a:bodyPr/>
          <a:lstStyle/>
          <a:p>
            <a:r>
              <a:rPr lang="ar-SA" dirty="0" smtClean="0"/>
              <a:t>هناك حالات يرث فيها مثل </a:t>
            </a:r>
            <a:r>
              <a:rPr lang="ar-SA" dirty="0" err="1" smtClean="0"/>
              <a:t>الرجل </a:t>
            </a:r>
            <a:r>
              <a:rPr lang="ar-SA" dirty="0" smtClean="0"/>
              <a:t>, و ربما </a:t>
            </a:r>
            <a:r>
              <a:rPr lang="ar-SA" dirty="0" err="1" smtClean="0"/>
              <a:t>أكثر :</a:t>
            </a:r>
            <a:endParaRPr lang="ar-SA" dirty="0" smtClean="0"/>
          </a:p>
          <a:p>
            <a:r>
              <a:rPr lang="ar-SA" b="1" dirty="0" smtClean="0"/>
              <a:t>حالات ترث فيها الانثى مثل </a:t>
            </a:r>
            <a:r>
              <a:rPr lang="ar-SA" b="1" dirty="0" err="1" smtClean="0"/>
              <a:t>الذكر </a:t>
            </a:r>
            <a:r>
              <a:rPr lang="ar-SA" b="1" dirty="0" smtClean="0"/>
              <a:t>: </a:t>
            </a:r>
            <a:r>
              <a:rPr lang="ar-SA" dirty="0" smtClean="0"/>
              <a:t>نصيب الام اكثر من </a:t>
            </a:r>
            <a:r>
              <a:rPr lang="ar-SA" dirty="0" err="1" smtClean="0"/>
              <a:t>الانثى .</a:t>
            </a:r>
            <a:endParaRPr lang="ar-SA" dirty="0" smtClean="0"/>
          </a:p>
          <a:p>
            <a:r>
              <a:rPr lang="ar-SA" dirty="0" smtClean="0"/>
              <a:t>و الاولاد أخذوا اكثر من </a:t>
            </a:r>
            <a:r>
              <a:rPr lang="ar-SA" dirty="0" err="1" smtClean="0"/>
              <a:t>الوالدين .</a:t>
            </a:r>
            <a:endParaRPr lang="ar-SA" dirty="0" smtClean="0"/>
          </a:p>
          <a:p>
            <a:r>
              <a:rPr lang="ar-SA" dirty="0" smtClean="0"/>
              <a:t>و الاخوة لام الثلث </a:t>
            </a:r>
          </a:p>
          <a:p>
            <a:r>
              <a:rPr lang="ar-SA" b="1" dirty="0" smtClean="0"/>
              <a:t>حالات ترث فيها الانثى أكثر من </a:t>
            </a:r>
            <a:r>
              <a:rPr lang="ar-SA" b="1" dirty="0" err="1" smtClean="0"/>
              <a:t>الذكر :</a:t>
            </a:r>
            <a:r>
              <a:rPr lang="ar-SA" b="1" dirty="0" smtClean="0"/>
              <a:t> </a:t>
            </a:r>
          </a:p>
          <a:p>
            <a:r>
              <a:rPr lang="en-US" dirty="0" smtClean="0"/>
              <a:t>  </a:t>
            </a:r>
            <a:r>
              <a:rPr lang="ar-SA" dirty="0" smtClean="0"/>
              <a:t>نصيب البنت اكثر من </a:t>
            </a:r>
            <a:r>
              <a:rPr lang="ar-SA" dirty="0" err="1" smtClean="0"/>
              <a:t>الزوج </a:t>
            </a:r>
            <a:r>
              <a:rPr lang="ar-SA" dirty="0" smtClean="0"/>
              <a:t>(الأب</a:t>
            </a:r>
            <a:r>
              <a:rPr lang="ar-SA" dirty="0" err="1" smtClean="0"/>
              <a:t>) </a:t>
            </a:r>
            <a:r>
              <a:rPr lang="ar-SA" dirty="0" smtClean="0"/>
              <a:t>؛ لأنها تستقبل الحياة بعكسهما</a:t>
            </a:r>
          </a:p>
          <a:p>
            <a:r>
              <a:rPr lang="ar-SA" dirty="0" smtClean="0"/>
              <a:t>الزوج و عم </a:t>
            </a:r>
            <a:r>
              <a:rPr lang="ar-SA" dirty="0" err="1" smtClean="0"/>
              <a:t>المتوفاة </a:t>
            </a:r>
            <a:r>
              <a:rPr lang="ar-SA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357</Words>
  <Application>Microsoft Office PowerPoint</Application>
  <PresentationFormat>A4 Paper (210x297 mm)‎</PresentationFormat>
  <Paragraphs>50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 المحاضرة العاشرة     ميراث المرأة .   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151</cp:revision>
  <dcterms:created xsi:type="dcterms:W3CDTF">2009-10-14T19:14:34Z</dcterms:created>
  <dcterms:modified xsi:type="dcterms:W3CDTF">2012-11-11T06:12:26Z</dcterms:modified>
</cp:coreProperties>
</file>