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29" r:id="rId2"/>
    <p:sldId id="359" r:id="rId3"/>
    <p:sldId id="360" r:id="rId4"/>
    <p:sldId id="361" r:id="rId5"/>
    <p:sldId id="362" r:id="rId6"/>
    <p:sldId id="363" r:id="rId7"/>
    <p:sldId id="364" r:id="rId8"/>
    <p:sldId id="365" r:id="rId9"/>
    <p:sldId id="366" r:id="rId10"/>
    <p:sldId id="367" r:id="rId11"/>
    <p:sldId id="368" r:id="rId12"/>
    <p:sldId id="369" r:id="rId13"/>
    <p:sldId id="370" r:id="rId14"/>
    <p:sldId id="371" r:id="rId15"/>
    <p:sldId id="372"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varScale="1">
        <p:scale>
          <a:sx n="47" d="100"/>
          <a:sy n="47" d="100"/>
        </p:scale>
        <p:origin x="-1068" y="-90"/>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11/12/2014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gif"/><Relationship Id="rId1" Type="http://schemas.openxmlformats.org/officeDocument/2006/relationships/slideLayout" Target="../slideLayouts/slideLayout3.xml"/><Relationship Id="rId4" Type="http://schemas.openxmlformats.org/officeDocument/2006/relationships/image" Target="../media/image8.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jpe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x-none" spc="-150" dirty="0">
                <a:solidFill>
                  <a:srgbClr val="376092"/>
                </a:solidFill>
                <a:latin typeface="ae_AlMateen" pitchFamily="2" charset="-78"/>
                <a:cs typeface="ae_AlMateen" pitchFamily="2" charset="-78"/>
              </a:rPr>
              <a:t>المحاضرة </a:t>
            </a:r>
            <a:r>
              <a:rPr lang="x-none" spc="-150" dirty="0" smtClean="0">
                <a:solidFill>
                  <a:srgbClr val="376092"/>
                </a:solidFill>
                <a:latin typeface="ae_AlMateen" pitchFamily="2" charset="-78"/>
                <a:cs typeface="ae_AlMateen" pitchFamily="2" charset="-78"/>
              </a:rPr>
              <a:t>ال</a:t>
            </a:r>
            <a:r>
              <a:rPr lang="ar-SA" spc="-150" dirty="0" smtClean="0">
                <a:solidFill>
                  <a:srgbClr val="376092"/>
                </a:solidFill>
                <a:latin typeface="ae_AlMateen" pitchFamily="2" charset="-78"/>
                <a:cs typeface="ae_AlMateen" pitchFamily="2" charset="-78"/>
              </a:rPr>
              <a:t>سادسة</a:t>
            </a:r>
            <a:endParaRPr lang="en-US" dirty="0"/>
          </a:p>
        </p:txBody>
      </p:sp>
      <p:sp>
        <p:nvSpPr>
          <p:cNvPr id="3" name="Subtitle 2"/>
          <p:cNvSpPr>
            <a:spLocks noGrp="1"/>
          </p:cNvSpPr>
          <p:nvPr>
            <p:ph type="subTitle" idx="1"/>
          </p:nvPr>
        </p:nvSpPr>
        <p:spPr>
          <a:xfrm>
            <a:off x="943708" y="3886200"/>
            <a:ext cx="7948246" cy="1066800"/>
          </a:xfrm>
        </p:spPr>
        <p:txBody>
          <a:bodyPr>
            <a:normAutofit/>
          </a:bodyPr>
          <a:lstStyle/>
          <a:p>
            <a:pPr rtl="1"/>
            <a:r>
              <a:rPr lang="ar-SA" sz="4400" dirty="0">
                <a:solidFill>
                  <a:schemeClr val="tx1"/>
                </a:solidFill>
              </a:rPr>
              <a:t>نماذج البيانات</a:t>
            </a:r>
          </a:p>
        </p:txBody>
      </p:sp>
      <p:sp>
        <p:nvSpPr>
          <p:cNvPr id="4" name="عنصر نائب لرقم الشريحة 3"/>
          <p:cNvSpPr>
            <a:spLocks noGrp="1"/>
          </p:cNvSpPr>
          <p:nvPr>
            <p:ph type="sldNum" sz="quarter" idx="10"/>
          </p:nvPr>
        </p:nvSpPr>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Tree>
    <p:extLst>
      <p:ext uri="{BB962C8B-B14F-4D97-AF65-F5344CB8AC3E}">
        <p14:creationId xmlns:p14="http://schemas.microsoft.com/office/powerpoint/2010/main" xmlns="" val="12302781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0" y="228600"/>
            <a:ext cx="4546600" cy="1143000"/>
          </a:xfrm>
        </p:spPr>
        <p:txBody>
          <a:bodyPr anchor="ctr"/>
          <a:lstStyle/>
          <a:p>
            <a:pPr algn="ctr" rtl="1"/>
            <a:r>
              <a:rPr lang="ar-SA" sz="4000" dirty="0" smtClean="0">
                <a:solidFill>
                  <a:schemeClr val="tx1"/>
                </a:solidFill>
              </a:rPr>
              <a:t>عناصر المحاضرة</a:t>
            </a:r>
            <a:endParaRPr lang="en-US" sz="4000" dirty="0">
              <a:solidFill>
                <a:schemeClr val="tx1"/>
              </a:solidFill>
            </a:endParaRPr>
          </a:p>
        </p:txBody>
      </p:sp>
      <p:sp>
        <p:nvSpPr>
          <p:cNvPr id="3" name="Content Placeholder 2"/>
          <p:cNvSpPr>
            <a:spLocks noGrp="1"/>
          </p:cNvSpPr>
          <p:nvPr>
            <p:ph sz="quarter" idx="4294967295"/>
          </p:nvPr>
        </p:nvSpPr>
        <p:spPr>
          <a:xfrm>
            <a:off x="3632200" y="1447800"/>
            <a:ext cx="5283200" cy="2819400"/>
          </a:xfrm>
          <a:prstGeom prst="rect">
            <a:avLst/>
          </a:prstGeom>
        </p:spPr>
        <p:txBody>
          <a:bodyPr anchor="t">
            <a:normAutofit fontScale="92500"/>
          </a:bodyPr>
          <a:lstStyle/>
          <a:p>
            <a:pPr algn="r" rtl="1">
              <a:lnSpc>
                <a:spcPct val="150000"/>
              </a:lnSpc>
              <a:spcBef>
                <a:spcPts val="600"/>
              </a:spcBef>
              <a:spcAft>
                <a:spcPts val="1200"/>
              </a:spcAft>
              <a:buFont typeface="Wingdings" pitchFamily="2" charset="2"/>
              <a:buChar char="Ø"/>
            </a:pPr>
            <a:r>
              <a:rPr lang="ar-SA" sz="2800" dirty="0" smtClean="0"/>
              <a:t>تمثيل الظواهر الجغرافية</a:t>
            </a:r>
          </a:p>
          <a:p>
            <a:pPr algn="r" rtl="1">
              <a:lnSpc>
                <a:spcPct val="150000"/>
              </a:lnSpc>
              <a:spcBef>
                <a:spcPts val="600"/>
              </a:spcBef>
              <a:buFont typeface="Wingdings" pitchFamily="2" charset="2"/>
              <a:buChar char="Ø"/>
            </a:pPr>
            <a:r>
              <a:rPr lang="ar-SA" sz="2800" dirty="0" smtClean="0"/>
              <a:t>نماذج البيانات</a:t>
            </a:r>
          </a:p>
          <a:p>
            <a:pPr lvl="1" algn="r" rtl="1">
              <a:lnSpc>
                <a:spcPct val="150000"/>
              </a:lnSpc>
              <a:spcBef>
                <a:spcPts val="600"/>
              </a:spcBef>
              <a:spcAft>
                <a:spcPts val="1200"/>
              </a:spcAft>
            </a:pPr>
            <a:r>
              <a:rPr lang="ar-SA" sz="2400" dirty="0" smtClean="0"/>
              <a:t>النموذج الشبكي</a:t>
            </a:r>
          </a:p>
          <a:p>
            <a:pPr lvl="1" algn="r" rtl="1">
              <a:lnSpc>
                <a:spcPct val="150000"/>
              </a:lnSpc>
              <a:spcBef>
                <a:spcPts val="600"/>
              </a:spcBef>
              <a:spcAft>
                <a:spcPts val="1200"/>
              </a:spcAft>
            </a:pPr>
            <a:r>
              <a:rPr lang="ar-SA" sz="2400" dirty="0" smtClean="0"/>
              <a:t>النموذج الخطي</a:t>
            </a:r>
          </a:p>
        </p:txBody>
      </p:sp>
    </p:spTree>
    <p:extLst>
      <p:ext uri="{BB962C8B-B14F-4D97-AF65-F5344CB8AC3E}">
        <p14:creationId xmlns:p14="http://schemas.microsoft.com/office/powerpoint/2010/main" xmlns="" val="20398473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1155700" y="1066800"/>
            <a:ext cx="7924800" cy="5029200"/>
          </a:xfrm>
          <a:prstGeom prst="rect">
            <a:avLst/>
          </a:prstGeom>
        </p:spPr>
        <p:txBody>
          <a:bodyPr anchor="t">
            <a:normAutofit fontScale="85000" lnSpcReduction="10000"/>
          </a:bodyPr>
          <a:lstStyle/>
          <a:p>
            <a:pPr algn="just" rtl="1">
              <a:lnSpc>
                <a:spcPct val="150000"/>
              </a:lnSpc>
              <a:buFont typeface="Wingdings" pitchFamily="2" charset="2"/>
              <a:buChar char="Ø"/>
            </a:pPr>
            <a:r>
              <a:rPr lang="ar-SA" sz="2600" dirty="0" smtClean="0"/>
              <a:t>توصف الظواهر الجغرافية عن طريق نوعين من  </a:t>
            </a:r>
            <a:r>
              <a:rPr lang="ar-SA" sz="2600" dirty="0"/>
              <a:t>البيانات المكانية </a:t>
            </a:r>
            <a:r>
              <a:rPr lang="ar-SA" sz="2600" dirty="0" smtClean="0"/>
              <a:t>والوصفية</a:t>
            </a:r>
          </a:p>
          <a:p>
            <a:pPr lvl="1" algn="just" rtl="1">
              <a:lnSpc>
                <a:spcPct val="150000"/>
              </a:lnSpc>
              <a:buFont typeface="Wingdings" pitchFamily="2" charset="2"/>
              <a:buChar char="§"/>
            </a:pPr>
            <a:r>
              <a:rPr lang="ar-SA" sz="2400" dirty="0"/>
              <a:t>البيانات المكانية والتي تصف الموقع (أين) </a:t>
            </a:r>
            <a:r>
              <a:rPr lang="en-CA" sz="2400" i="1" dirty="0"/>
              <a:t>(where</a:t>
            </a:r>
            <a:r>
              <a:rPr lang="en-CA" sz="2000" i="1" dirty="0"/>
              <a:t>) </a:t>
            </a:r>
            <a:endParaRPr lang="ar-SA" sz="2000" i="1" dirty="0"/>
          </a:p>
          <a:p>
            <a:pPr lvl="1" algn="just" rtl="1">
              <a:lnSpc>
                <a:spcPct val="150000"/>
              </a:lnSpc>
              <a:buFont typeface="Wingdings" pitchFamily="2" charset="2"/>
              <a:buChar char="§"/>
            </a:pPr>
            <a:r>
              <a:rPr lang="ar-SA" sz="2400" dirty="0"/>
              <a:t>البيانات الغير مكانية والتي تصف خصائص الموقع ماذا، وكم، ومتى  </a:t>
            </a:r>
            <a:r>
              <a:rPr lang="en-CA" sz="2400" i="1" dirty="0" smtClean="0"/>
              <a:t>(</a:t>
            </a:r>
            <a:r>
              <a:rPr lang="en-CA" sz="2400" i="1" dirty="0"/>
              <a:t>what, how much, </a:t>
            </a:r>
            <a:r>
              <a:rPr lang="en-CA" sz="2400" i="1" dirty="0" smtClean="0"/>
              <a:t>when</a:t>
            </a:r>
            <a:r>
              <a:rPr lang="ar-SA" sz="2400" i="1" dirty="0" smtClean="0"/>
              <a:t>).</a:t>
            </a:r>
            <a:endParaRPr lang="ar-SA" sz="2400" dirty="0"/>
          </a:p>
          <a:p>
            <a:pPr algn="just" rtl="1">
              <a:lnSpc>
                <a:spcPct val="150000"/>
              </a:lnSpc>
              <a:buFont typeface="Wingdings" pitchFamily="2" charset="2"/>
              <a:buChar char="Ø"/>
            </a:pPr>
            <a:r>
              <a:rPr lang="ar-SA" sz="2600" dirty="0" smtClean="0"/>
              <a:t>كيفية </a:t>
            </a:r>
            <a:r>
              <a:rPr lang="ar-SA" sz="2600" dirty="0"/>
              <a:t>تمثيل البيانات رقمياً في نظم المعلومات </a:t>
            </a:r>
            <a:r>
              <a:rPr lang="ar-SA" sz="2900" dirty="0"/>
              <a:t>الجغرافية</a:t>
            </a:r>
            <a:endParaRPr lang="ar-SA" sz="2600" dirty="0" smtClean="0"/>
          </a:p>
          <a:p>
            <a:pPr lvl="1" algn="just" rtl="1">
              <a:lnSpc>
                <a:spcPct val="150000"/>
              </a:lnSpc>
              <a:buFont typeface="Wingdings" pitchFamily="2" charset="2"/>
              <a:buChar char="§"/>
            </a:pPr>
            <a:r>
              <a:rPr lang="ar-SA" sz="2400" dirty="0" smtClean="0"/>
              <a:t>باستخدام نظام ادارة قواعد البيانات العلاقية</a:t>
            </a:r>
          </a:p>
          <a:p>
            <a:pPr lvl="1" algn="just" rtl="1">
              <a:lnSpc>
                <a:spcPct val="150000"/>
              </a:lnSpc>
              <a:buFont typeface="Wingdings" pitchFamily="2" charset="2"/>
              <a:buChar char="§"/>
            </a:pPr>
            <a:r>
              <a:rPr lang="ar-SA" sz="2400" dirty="0" smtClean="0"/>
              <a:t>بالتجميع في طبقات </a:t>
            </a:r>
            <a:r>
              <a:rPr lang="en-US" sz="2400" dirty="0" smtClean="0"/>
              <a:t>Layers</a:t>
            </a:r>
            <a:r>
              <a:rPr lang="ar-SA" sz="2400" dirty="0" smtClean="0"/>
              <a:t> وفقاً لصفاتهم المتشابهة، (المياه، والارتفاع، خطوط المياه، مبيعات أسواق التجزئة). باستخدام:</a:t>
            </a:r>
          </a:p>
          <a:p>
            <a:pPr lvl="2" algn="just" rtl="1">
              <a:lnSpc>
                <a:spcPct val="150000"/>
              </a:lnSpc>
            </a:pPr>
            <a:r>
              <a:rPr lang="ar-SA" sz="2400" dirty="0" smtClean="0"/>
              <a:t>النموذج الخطي </a:t>
            </a:r>
            <a:r>
              <a:rPr lang="en-US" sz="2400" i="1" dirty="0"/>
              <a:t>vector data model   </a:t>
            </a:r>
            <a:r>
              <a:rPr lang="ar-SA" sz="2400" i="1" dirty="0"/>
              <a:t>.</a:t>
            </a:r>
          </a:p>
          <a:p>
            <a:pPr lvl="2" algn="just" rtl="1">
              <a:lnSpc>
                <a:spcPct val="150000"/>
              </a:lnSpc>
            </a:pPr>
            <a:r>
              <a:rPr lang="ar-SA" sz="2400" dirty="0" smtClean="0"/>
              <a:t>النموذج الشبكي </a:t>
            </a:r>
            <a:r>
              <a:rPr lang="en-US" sz="2400" i="1" dirty="0"/>
              <a:t>raster data model </a:t>
            </a:r>
            <a:r>
              <a:rPr lang="ar-SA" sz="2400" i="1" dirty="0" smtClean="0"/>
              <a:t>.</a:t>
            </a:r>
            <a:endParaRPr lang="en-CA" sz="2400" i="1" dirty="0"/>
          </a:p>
        </p:txBody>
      </p:sp>
      <p:sp>
        <p:nvSpPr>
          <p:cNvPr id="4" name="TextBox 3"/>
          <p:cNvSpPr txBox="1"/>
          <p:nvPr/>
        </p:nvSpPr>
        <p:spPr>
          <a:xfrm>
            <a:off x="1568450" y="381001"/>
            <a:ext cx="7099300" cy="646331"/>
          </a:xfrm>
          <a:prstGeom prst="rect">
            <a:avLst/>
          </a:prstGeom>
          <a:noFill/>
        </p:spPr>
        <p:txBody>
          <a:bodyPr wrap="square" rtlCol="0">
            <a:spAutoFit/>
          </a:bodyPr>
          <a:lstStyle/>
          <a:p>
            <a:pPr algn="just" rtl="1"/>
            <a:r>
              <a:rPr lang="ar-SA" sz="3600" dirty="0"/>
              <a:t>تمثيل الظواهر الجغرافية</a:t>
            </a:r>
            <a:endParaRPr lang="en-US" sz="3600" dirty="0"/>
          </a:p>
        </p:txBody>
      </p:sp>
    </p:spTree>
    <p:extLst>
      <p:ext uri="{BB962C8B-B14F-4D97-AF65-F5344CB8AC3E}">
        <p14:creationId xmlns:p14="http://schemas.microsoft.com/office/powerpoint/2010/main" xmlns="" val="40216762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660400" y="1560731"/>
            <a:ext cx="8585200" cy="4154269"/>
          </a:xfrm>
          <a:prstGeom prst="rect">
            <a:avLst/>
          </a:prstGeom>
        </p:spPr>
        <p:txBody>
          <a:bodyPr anchor="t">
            <a:normAutofit/>
          </a:bodyPr>
          <a:lstStyle/>
          <a:p>
            <a:pPr algn="just" rtl="1">
              <a:lnSpc>
                <a:spcPct val="150000"/>
              </a:lnSpc>
              <a:buFont typeface="Wingdings" pitchFamily="2" charset="2"/>
              <a:buChar char="Ø"/>
            </a:pPr>
            <a:r>
              <a:rPr lang="ar-SA" sz="2400" dirty="0" smtClean="0"/>
              <a:t>نماذج البيانات المنطقية تحدد كيف تنظم البيانات للاستخدام في نظم المعلومات الجغرافية.</a:t>
            </a:r>
          </a:p>
          <a:p>
            <a:pPr algn="just" rtl="1">
              <a:lnSpc>
                <a:spcPct val="150000"/>
              </a:lnSpc>
              <a:buFont typeface="Wingdings" pitchFamily="2" charset="2"/>
              <a:buChar char="Ø"/>
            </a:pPr>
            <a:r>
              <a:rPr lang="ar-SA" sz="2400" dirty="0" smtClean="0"/>
              <a:t>تقليدياً تستخدم نظم المعلومات الجغرافية النموذج الشبكي أو الخطي للخرائط.</a:t>
            </a:r>
          </a:p>
          <a:p>
            <a:pPr algn="just" rtl="1">
              <a:lnSpc>
                <a:spcPct val="150000"/>
              </a:lnSpc>
              <a:buFont typeface="Wingdings" pitchFamily="2" charset="2"/>
              <a:buChar char="Ø"/>
            </a:pPr>
            <a:r>
              <a:rPr lang="ar-SA" sz="2400" dirty="0" smtClean="0"/>
              <a:t>بالإمكان تمثيل أي ظاهرة من العالم الحقيقي بأي من النماذج الخطية أو الشبكية، والخيار للمستخدم.</a:t>
            </a:r>
          </a:p>
          <a:p>
            <a:pPr algn="just" rtl="1">
              <a:lnSpc>
                <a:spcPct val="150000"/>
              </a:lnSpc>
              <a:buFont typeface="Wingdings" pitchFamily="2" charset="2"/>
              <a:buChar char="Ø"/>
            </a:pPr>
            <a:r>
              <a:rPr lang="ar-SA" sz="2400" dirty="0" smtClean="0"/>
              <a:t>عند نمذجة البينات بنظام معين بالإمكان تحويلها إلى نموذج آخر.</a:t>
            </a:r>
          </a:p>
        </p:txBody>
      </p:sp>
      <p:sp>
        <p:nvSpPr>
          <p:cNvPr id="4" name="TextBox 3"/>
          <p:cNvSpPr txBox="1"/>
          <p:nvPr/>
        </p:nvSpPr>
        <p:spPr>
          <a:xfrm>
            <a:off x="1568450" y="533401"/>
            <a:ext cx="7099300" cy="646331"/>
          </a:xfrm>
          <a:prstGeom prst="rect">
            <a:avLst/>
          </a:prstGeom>
          <a:noFill/>
        </p:spPr>
        <p:txBody>
          <a:bodyPr wrap="square" rtlCol="0">
            <a:spAutoFit/>
          </a:bodyPr>
          <a:lstStyle/>
          <a:p>
            <a:pPr algn="just" rtl="1"/>
            <a:r>
              <a:rPr lang="ar-SA" sz="3600" dirty="0" smtClean="0"/>
              <a:t>نماذج البيانات</a:t>
            </a:r>
            <a:endParaRPr lang="en-US" sz="3600" dirty="0"/>
          </a:p>
        </p:txBody>
      </p:sp>
    </p:spTree>
    <p:extLst>
      <p:ext uri="{BB962C8B-B14F-4D97-AF65-F5344CB8AC3E}">
        <p14:creationId xmlns:p14="http://schemas.microsoft.com/office/powerpoint/2010/main" xmlns="" val="33075905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20800" y="304801"/>
            <a:ext cx="7099300" cy="769441"/>
          </a:xfrm>
          <a:prstGeom prst="rect">
            <a:avLst/>
          </a:prstGeom>
          <a:noFill/>
        </p:spPr>
        <p:txBody>
          <a:bodyPr wrap="square" rtlCol="0">
            <a:spAutoFit/>
          </a:bodyPr>
          <a:lstStyle/>
          <a:p>
            <a:pPr algn="just" rtl="1"/>
            <a:r>
              <a:rPr lang="ar-SA" sz="4400" dirty="0" smtClean="0"/>
              <a:t>أنواع </a:t>
            </a:r>
            <a:r>
              <a:rPr lang="ar-SA" sz="4400" dirty="0"/>
              <a:t>الطبقات  </a:t>
            </a:r>
            <a:r>
              <a:rPr lang="en-US" sz="4400" dirty="0"/>
              <a:t>Types of themes</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7775" y="1371600"/>
            <a:ext cx="4870450" cy="4381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485849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42950" y="152401"/>
            <a:ext cx="8420100" cy="1200329"/>
          </a:xfrm>
          <a:prstGeom prst="rect">
            <a:avLst/>
          </a:prstGeom>
          <a:noFill/>
        </p:spPr>
        <p:txBody>
          <a:bodyPr wrap="square" rtlCol="0">
            <a:spAutoFit/>
          </a:bodyPr>
          <a:lstStyle/>
          <a:p>
            <a:pPr algn="ctr" rtl="1"/>
            <a:r>
              <a:rPr lang="ar-SA" sz="4000" dirty="0" smtClean="0"/>
              <a:t>أنواع البيانات في نظم المعلومات الجغرافية</a:t>
            </a:r>
          </a:p>
          <a:p>
            <a:pPr algn="ctr" rtl="1"/>
            <a:r>
              <a:rPr lang="en-US" sz="3200" dirty="0" smtClean="0"/>
              <a:t>GIS </a:t>
            </a:r>
            <a:r>
              <a:rPr lang="en-US" sz="3200" dirty="0"/>
              <a:t>Spatial Data Types</a:t>
            </a:r>
          </a:p>
        </p:txBody>
      </p:sp>
      <p:pic>
        <p:nvPicPr>
          <p:cNvPr id="1026" name="Picture 2" descr="http://gis.washington.edu/phurvitz/professional/SSI/images/readwrld.g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155474" y="1561902"/>
            <a:ext cx="3665220" cy="1423945"/>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gis.washington.edu/phurvitz/professional/SSI/images/raster.gif"/>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186430" y="3009718"/>
            <a:ext cx="3665220" cy="1406814"/>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http://gis.washington.edu/phurvitz/professional/SSI/images/vector.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165793" y="4533702"/>
            <a:ext cx="3665220" cy="1181299"/>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extBox 6"/>
          <p:cNvSpPr txBox="1"/>
          <p:nvPr/>
        </p:nvSpPr>
        <p:spPr>
          <a:xfrm>
            <a:off x="247650" y="1744263"/>
            <a:ext cx="9493250" cy="646331"/>
          </a:xfrm>
          <a:prstGeom prst="rect">
            <a:avLst/>
          </a:prstGeom>
          <a:noFill/>
        </p:spPr>
        <p:txBody>
          <a:bodyPr wrap="square" rtlCol="0">
            <a:spAutoFit/>
          </a:bodyPr>
          <a:lstStyle/>
          <a:p>
            <a:pPr algn="ctr" rtl="1"/>
            <a:r>
              <a:rPr lang="ar-SA" sz="3600" dirty="0" smtClean="0"/>
              <a:t>العالم الحقيقي                                  </a:t>
            </a:r>
            <a:r>
              <a:rPr lang="en-US" sz="3200" dirty="0"/>
              <a:t>The Real World </a:t>
            </a:r>
            <a:endParaRPr lang="en-US" sz="3600" dirty="0"/>
          </a:p>
        </p:txBody>
      </p:sp>
      <p:sp>
        <p:nvSpPr>
          <p:cNvPr id="8" name="TextBox 7"/>
          <p:cNvSpPr txBox="1"/>
          <p:nvPr/>
        </p:nvSpPr>
        <p:spPr>
          <a:xfrm>
            <a:off x="247650" y="3268263"/>
            <a:ext cx="9493250" cy="646331"/>
          </a:xfrm>
          <a:prstGeom prst="rect">
            <a:avLst/>
          </a:prstGeom>
          <a:noFill/>
        </p:spPr>
        <p:txBody>
          <a:bodyPr wrap="square" rtlCol="0">
            <a:spAutoFit/>
          </a:bodyPr>
          <a:lstStyle/>
          <a:p>
            <a:pPr algn="ctr" rtl="1"/>
            <a:r>
              <a:rPr lang="ar-SA" sz="3600" dirty="0" smtClean="0"/>
              <a:t>بيانات شبكية                                    </a:t>
            </a:r>
            <a:r>
              <a:rPr lang="en-US" sz="3200" dirty="0" smtClean="0"/>
              <a:t>Raster Data</a:t>
            </a:r>
            <a:endParaRPr lang="en-US" sz="3600" dirty="0"/>
          </a:p>
        </p:txBody>
      </p:sp>
      <p:sp>
        <p:nvSpPr>
          <p:cNvPr id="9" name="TextBox 8"/>
          <p:cNvSpPr txBox="1"/>
          <p:nvPr/>
        </p:nvSpPr>
        <p:spPr>
          <a:xfrm>
            <a:off x="247650" y="4792263"/>
            <a:ext cx="9493250" cy="646331"/>
          </a:xfrm>
          <a:prstGeom prst="rect">
            <a:avLst/>
          </a:prstGeom>
          <a:noFill/>
        </p:spPr>
        <p:txBody>
          <a:bodyPr wrap="square" rtlCol="0">
            <a:spAutoFit/>
          </a:bodyPr>
          <a:lstStyle/>
          <a:p>
            <a:pPr algn="ctr" rtl="1"/>
            <a:r>
              <a:rPr lang="ar-SA" sz="3600" dirty="0" smtClean="0"/>
              <a:t>بيانات خطية                                    </a:t>
            </a:r>
            <a:r>
              <a:rPr lang="en-US" sz="3200" dirty="0" smtClean="0"/>
              <a:t>Vector Data</a:t>
            </a:r>
            <a:endParaRPr lang="en-US" sz="3600" dirty="0"/>
          </a:p>
        </p:txBody>
      </p:sp>
    </p:spTree>
    <p:extLst>
      <p:ext uri="{BB962C8B-B14F-4D97-AF65-F5344CB8AC3E}">
        <p14:creationId xmlns:p14="http://schemas.microsoft.com/office/powerpoint/2010/main" xmlns="" val="8758769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68450" y="783425"/>
            <a:ext cx="7099300" cy="646331"/>
          </a:xfrm>
          <a:prstGeom prst="rect">
            <a:avLst/>
          </a:prstGeom>
          <a:noFill/>
        </p:spPr>
        <p:txBody>
          <a:bodyPr wrap="square" rtlCol="0">
            <a:spAutoFit/>
          </a:bodyPr>
          <a:lstStyle/>
          <a:p>
            <a:pPr algn="just" rtl="1"/>
            <a:r>
              <a:rPr lang="ar-SA" sz="3600" dirty="0" smtClean="0"/>
              <a:t>نماذج البيانات </a:t>
            </a:r>
            <a:endParaRPr lang="en-US" sz="3600" dirty="0"/>
          </a:p>
        </p:txBody>
      </p:sp>
      <p:sp>
        <p:nvSpPr>
          <p:cNvPr id="6" name="Freeform 3"/>
          <p:cNvSpPr>
            <a:spLocks/>
          </p:cNvSpPr>
          <p:nvPr/>
        </p:nvSpPr>
        <p:spPr bwMode="auto">
          <a:xfrm>
            <a:off x="2084387" y="432831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 name="Freeform 4"/>
          <p:cNvSpPr>
            <a:spLocks/>
          </p:cNvSpPr>
          <p:nvPr/>
        </p:nvSpPr>
        <p:spPr bwMode="auto">
          <a:xfrm>
            <a:off x="2209933" y="4328311"/>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 name="Freeform 5"/>
          <p:cNvSpPr>
            <a:spLocks/>
          </p:cNvSpPr>
          <p:nvPr/>
        </p:nvSpPr>
        <p:spPr bwMode="auto">
          <a:xfrm>
            <a:off x="2084388" y="4460074"/>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9" name="Freeform 6"/>
          <p:cNvSpPr>
            <a:spLocks/>
          </p:cNvSpPr>
          <p:nvPr/>
        </p:nvSpPr>
        <p:spPr bwMode="auto">
          <a:xfrm>
            <a:off x="2084388" y="432831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0" name="Freeform 7"/>
          <p:cNvSpPr>
            <a:spLocks/>
          </p:cNvSpPr>
          <p:nvPr/>
        </p:nvSpPr>
        <p:spPr bwMode="auto">
          <a:xfrm>
            <a:off x="2084387" y="4460074"/>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1" name="Freeform 8"/>
          <p:cNvSpPr>
            <a:spLocks/>
          </p:cNvSpPr>
          <p:nvPr/>
        </p:nvSpPr>
        <p:spPr bwMode="auto">
          <a:xfrm>
            <a:off x="2209933" y="44600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2" name="Freeform 9"/>
          <p:cNvSpPr>
            <a:spLocks/>
          </p:cNvSpPr>
          <p:nvPr/>
        </p:nvSpPr>
        <p:spPr bwMode="auto">
          <a:xfrm>
            <a:off x="2084388" y="4575961"/>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3" name="Freeform 10"/>
          <p:cNvSpPr>
            <a:spLocks/>
          </p:cNvSpPr>
          <p:nvPr/>
        </p:nvSpPr>
        <p:spPr bwMode="auto">
          <a:xfrm>
            <a:off x="2084388" y="4460075"/>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4" name="Rectangle 11"/>
          <p:cNvSpPr>
            <a:spLocks noChangeArrowheads="1"/>
          </p:cNvSpPr>
          <p:nvPr/>
        </p:nvSpPr>
        <p:spPr bwMode="auto">
          <a:xfrm>
            <a:off x="2091267" y="4582312"/>
            <a:ext cx="111787" cy="119063"/>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5" name="Freeform 12"/>
          <p:cNvSpPr>
            <a:spLocks/>
          </p:cNvSpPr>
          <p:nvPr/>
        </p:nvSpPr>
        <p:spPr bwMode="auto">
          <a:xfrm>
            <a:off x="2084387" y="45759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6" name="Freeform 13"/>
          <p:cNvSpPr>
            <a:spLocks/>
          </p:cNvSpPr>
          <p:nvPr/>
        </p:nvSpPr>
        <p:spPr bwMode="auto">
          <a:xfrm>
            <a:off x="2209933" y="4575962"/>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7" name="Freeform 14"/>
          <p:cNvSpPr>
            <a:spLocks/>
          </p:cNvSpPr>
          <p:nvPr/>
        </p:nvSpPr>
        <p:spPr bwMode="auto">
          <a:xfrm>
            <a:off x="2084388" y="470772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8" name="Freeform 15"/>
          <p:cNvSpPr>
            <a:spLocks/>
          </p:cNvSpPr>
          <p:nvPr/>
        </p:nvSpPr>
        <p:spPr bwMode="auto">
          <a:xfrm>
            <a:off x="2084388" y="457596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9" name="Rectangle 16"/>
          <p:cNvSpPr>
            <a:spLocks noChangeArrowheads="1"/>
          </p:cNvSpPr>
          <p:nvPr/>
        </p:nvSpPr>
        <p:spPr bwMode="auto">
          <a:xfrm>
            <a:off x="2091267" y="4714074"/>
            <a:ext cx="111787" cy="119062"/>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0" name="Freeform 17"/>
          <p:cNvSpPr>
            <a:spLocks/>
          </p:cNvSpPr>
          <p:nvPr/>
        </p:nvSpPr>
        <p:spPr bwMode="auto">
          <a:xfrm>
            <a:off x="2084387" y="4707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1" name="Freeform 18"/>
          <p:cNvSpPr>
            <a:spLocks/>
          </p:cNvSpPr>
          <p:nvPr/>
        </p:nvSpPr>
        <p:spPr bwMode="auto">
          <a:xfrm>
            <a:off x="2209933" y="470772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2" name="Freeform 19"/>
          <p:cNvSpPr>
            <a:spLocks/>
          </p:cNvSpPr>
          <p:nvPr/>
        </p:nvSpPr>
        <p:spPr bwMode="auto">
          <a:xfrm>
            <a:off x="2084388" y="484107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3" name="Freeform 20"/>
          <p:cNvSpPr>
            <a:spLocks/>
          </p:cNvSpPr>
          <p:nvPr/>
        </p:nvSpPr>
        <p:spPr bwMode="auto">
          <a:xfrm>
            <a:off x="2084388" y="470772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4" name="Freeform 21"/>
          <p:cNvSpPr>
            <a:spLocks/>
          </p:cNvSpPr>
          <p:nvPr/>
        </p:nvSpPr>
        <p:spPr bwMode="auto">
          <a:xfrm>
            <a:off x="2084387" y="48410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5" name="Freeform 22"/>
          <p:cNvSpPr>
            <a:spLocks/>
          </p:cNvSpPr>
          <p:nvPr/>
        </p:nvSpPr>
        <p:spPr bwMode="auto">
          <a:xfrm>
            <a:off x="2209933" y="484107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6" name="Freeform 23"/>
          <p:cNvSpPr>
            <a:spLocks/>
          </p:cNvSpPr>
          <p:nvPr/>
        </p:nvSpPr>
        <p:spPr bwMode="auto">
          <a:xfrm>
            <a:off x="2084388" y="495537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7" name="Freeform 24"/>
          <p:cNvSpPr>
            <a:spLocks/>
          </p:cNvSpPr>
          <p:nvPr/>
        </p:nvSpPr>
        <p:spPr bwMode="auto">
          <a:xfrm>
            <a:off x="2084388" y="4841075"/>
            <a:ext cx="29237"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8" name="Freeform 25"/>
          <p:cNvSpPr>
            <a:spLocks/>
          </p:cNvSpPr>
          <p:nvPr/>
        </p:nvSpPr>
        <p:spPr bwMode="auto">
          <a:xfrm>
            <a:off x="2084387" y="49553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9" name="Freeform 26"/>
          <p:cNvSpPr>
            <a:spLocks/>
          </p:cNvSpPr>
          <p:nvPr/>
        </p:nvSpPr>
        <p:spPr bwMode="auto">
          <a:xfrm>
            <a:off x="2209933" y="495537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0" name="Freeform 27"/>
          <p:cNvSpPr>
            <a:spLocks/>
          </p:cNvSpPr>
          <p:nvPr/>
        </p:nvSpPr>
        <p:spPr bwMode="auto">
          <a:xfrm>
            <a:off x="2084388" y="508872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1" name="Freeform 28"/>
          <p:cNvSpPr>
            <a:spLocks/>
          </p:cNvSpPr>
          <p:nvPr/>
        </p:nvSpPr>
        <p:spPr bwMode="auto">
          <a:xfrm>
            <a:off x="2084388" y="495537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2" name="Freeform 29"/>
          <p:cNvSpPr>
            <a:spLocks/>
          </p:cNvSpPr>
          <p:nvPr/>
        </p:nvSpPr>
        <p:spPr bwMode="auto">
          <a:xfrm>
            <a:off x="2084387" y="5088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3" name="Freeform 30"/>
          <p:cNvSpPr>
            <a:spLocks/>
          </p:cNvSpPr>
          <p:nvPr/>
        </p:nvSpPr>
        <p:spPr bwMode="auto">
          <a:xfrm>
            <a:off x="2209933" y="5088725"/>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4" name="Freeform 31"/>
          <p:cNvSpPr>
            <a:spLocks/>
          </p:cNvSpPr>
          <p:nvPr/>
        </p:nvSpPr>
        <p:spPr bwMode="auto">
          <a:xfrm>
            <a:off x="2084388" y="5220486"/>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5" name="Freeform 32"/>
          <p:cNvSpPr>
            <a:spLocks/>
          </p:cNvSpPr>
          <p:nvPr/>
        </p:nvSpPr>
        <p:spPr bwMode="auto">
          <a:xfrm>
            <a:off x="2084388" y="5088724"/>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6" name="Freeform 33"/>
          <p:cNvSpPr>
            <a:spLocks/>
          </p:cNvSpPr>
          <p:nvPr/>
        </p:nvSpPr>
        <p:spPr bwMode="auto">
          <a:xfrm>
            <a:off x="2084387" y="522048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7" name="Freeform 34"/>
          <p:cNvSpPr>
            <a:spLocks/>
          </p:cNvSpPr>
          <p:nvPr/>
        </p:nvSpPr>
        <p:spPr bwMode="auto">
          <a:xfrm>
            <a:off x="2209933" y="522048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8" name="Freeform 35"/>
          <p:cNvSpPr>
            <a:spLocks/>
          </p:cNvSpPr>
          <p:nvPr/>
        </p:nvSpPr>
        <p:spPr bwMode="auto">
          <a:xfrm>
            <a:off x="2084388" y="5352250"/>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9" name="Freeform 36"/>
          <p:cNvSpPr>
            <a:spLocks/>
          </p:cNvSpPr>
          <p:nvPr/>
        </p:nvSpPr>
        <p:spPr bwMode="auto">
          <a:xfrm>
            <a:off x="2084388" y="5220486"/>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0" name="Freeform 37"/>
          <p:cNvSpPr>
            <a:spLocks/>
          </p:cNvSpPr>
          <p:nvPr/>
        </p:nvSpPr>
        <p:spPr bwMode="auto">
          <a:xfrm>
            <a:off x="2084387" y="53522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1" name="Freeform 38"/>
          <p:cNvSpPr>
            <a:spLocks/>
          </p:cNvSpPr>
          <p:nvPr/>
        </p:nvSpPr>
        <p:spPr bwMode="auto">
          <a:xfrm>
            <a:off x="2209933" y="535224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2" name="Freeform 39"/>
          <p:cNvSpPr>
            <a:spLocks/>
          </p:cNvSpPr>
          <p:nvPr/>
        </p:nvSpPr>
        <p:spPr bwMode="auto">
          <a:xfrm>
            <a:off x="2084388" y="5468136"/>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3" name="Freeform 40"/>
          <p:cNvSpPr>
            <a:spLocks/>
          </p:cNvSpPr>
          <p:nvPr/>
        </p:nvSpPr>
        <p:spPr bwMode="auto">
          <a:xfrm>
            <a:off x="2084388" y="5352250"/>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4" name="Freeform 41"/>
          <p:cNvSpPr>
            <a:spLocks/>
          </p:cNvSpPr>
          <p:nvPr/>
        </p:nvSpPr>
        <p:spPr bwMode="auto">
          <a:xfrm>
            <a:off x="2084387" y="546813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5" name="Freeform 42"/>
          <p:cNvSpPr>
            <a:spLocks/>
          </p:cNvSpPr>
          <p:nvPr/>
        </p:nvSpPr>
        <p:spPr bwMode="auto">
          <a:xfrm>
            <a:off x="2209933" y="546813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6" name="Freeform 43"/>
          <p:cNvSpPr>
            <a:spLocks/>
          </p:cNvSpPr>
          <p:nvPr/>
        </p:nvSpPr>
        <p:spPr bwMode="auto">
          <a:xfrm>
            <a:off x="2084388" y="5599900"/>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7" name="Freeform 44"/>
          <p:cNvSpPr>
            <a:spLocks/>
          </p:cNvSpPr>
          <p:nvPr/>
        </p:nvSpPr>
        <p:spPr bwMode="auto">
          <a:xfrm>
            <a:off x="2084388" y="5468136"/>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8" name="Freeform 45"/>
          <p:cNvSpPr>
            <a:spLocks/>
          </p:cNvSpPr>
          <p:nvPr/>
        </p:nvSpPr>
        <p:spPr bwMode="auto">
          <a:xfrm>
            <a:off x="2084387" y="559990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9" name="Freeform 46"/>
          <p:cNvSpPr>
            <a:spLocks/>
          </p:cNvSpPr>
          <p:nvPr/>
        </p:nvSpPr>
        <p:spPr bwMode="auto">
          <a:xfrm>
            <a:off x="2209933" y="5599899"/>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0" name="Freeform 47"/>
          <p:cNvSpPr>
            <a:spLocks/>
          </p:cNvSpPr>
          <p:nvPr/>
        </p:nvSpPr>
        <p:spPr bwMode="auto">
          <a:xfrm>
            <a:off x="2084388" y="5731661"/>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1" name="Freeform 48"/>
          <p:cNvSpPr>
            <a:spLocks/>
          </p:cNvSpPr>
          <p:nvPr/>
        </p:nvSpPr>
        <p:spPr bwMode="auto">
          <a:xfrm>
            <a:off x="2084388" y="5599899"/>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2" name="Freeform 49"/>
          <p:cNvSpPr>
            <a:spLocks/>
          </p:cNvSpPr>
          <p:nvPr/>
        </p:nvSpPr>
        <p:spPr bwMode="auto">
          <a:xfrm>
            <a:off x="2084387" y="57316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3" name="Freeform 50"/>
          <p:cNvSpPr>
            <a:spLocks/>
          </p:cNvSpPr>
          <p:nvPr/>
        </p:nvSpPr>
        <p:spPr bwMode="auto">
          <a:xfrm>
            <a:off x="2209933" y="57316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4" name="Freeform 51"/>
          <p:cNvSpPr>
            <a:spLocks/>
          </p:cNvSpPr>
          <p:nvPr/>
        </p:nvSpPr>
        <p:spPr bwMode="auto">
          <a:xfrm>
            <a:off x="2084388" y="5847550"/>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5" name="Freeform 52"/>
          <p:cNvSpPr>
            <a:spLocks/>
          </p:cNvSpPr>
          <p:nvPr/>
        </p:nvSpPr>
        <p:spPr bwMode="auto">
          <a:xfrm>
            <a:off x="2084388" y="5731662"/>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6" name="Freeform 53"/>
          <p:cNvSpPr>
            <a:spLocks/>
          </p:cNvSpPr>
          <p:nvPr/>
        </p:nvSpPr>
        <p:spPr bwMode="auto">
          <a:xfrm>
            <a:off x="2209934" y="4328311"/>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7" name="Freeform 54"/>
          <p:cNvSpPr>
            <a:spLocks/>
          </p:cNvSpPr>
          <p:nvPr/>
        </p:nvSpPr>
        <p:spPr bwMode="auto">
          <a:xfrm>
            <a:off x="2352675" y="4328311"/>
            <a:ext cx="29237"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8" name="Freeform 55"/>
          <p:cNvSpPr>
            <a:spLocks/>
          </p:cNvSpPr>
          <p:nvPr/>
        </p:nvSpPr>
        <p:spPr bwMode="auto">
          <a:xfrm>
            <a:off x="2209933" y="4460074"/>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9" name="Freeform 56"/>
          <p:cNvSpPr>
            <a:spLocks/>
          </p:cNvSpPr>
          <p:nvPr/>
        </p:nvSpPr>
        <p:spPr bwMode="auto">
          <a:xfrm>
            <a:off x="2209933" y="432831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0" name="Freeform 57"/>
          <p:cNvSpPr>
            <a:spLocks/>
          </p:cNvSpPr>
          <p:nvPr/>
        </p:nvSpPr>
        <p:spPr bwMode="auto">
          <a:xfrm>
            <a:off x="2209934" y="4460074"/>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1" name="Freeform 58"/>
          <p:cNvSpPr>
            <a:spLocks/>
          </p:cNvSpPr>
          <p:nvPr/>
        </p:nvSpPr>
        <p:spPr bwMode="auto">
          <a:xfrm>
            <a:off x="2352675" y="446007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2" name="Freeform 59"/>
          <p:cNvSpPr>
            <a:spLocks/>
          </p:cNvSpPr>
          <p:nvPr/>
        </p:nvSpPr>
        <p:spPr bwMode="auto">
          <a:xfrm>
            <a:off x="2209933" y="45759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3" name="Freeform 60"/>
          <p:cNvSpPr>
            <a:spLocks/>
          </p:cNvSpPr>
          <p:nvPr/>
        </p:nvSpPr>
        <p:spPr bwMode="auto">
          <a:xfrm>
            <a:off x="2209933" y="4460075"/>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4" name="Freeform 61"/>
          <p:cNvSpPr>
            <a:spLocks/>
          </p:cNvSpPr>
          <p:nvPr/>
        </p:nvSpPr>
        <p:spPr bwMode="auto">
          <a:xfrm>
            <a:off x="2209934" y="4575961"/>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5" name="Freeform 62"/>
          <p:cNvSpPr>
            <a:spLocks/>
          </p:cNvSpPr>
          <p:nvPr/>
        </p:nvSpPr>
        <p:spPr bwMode="auto">
          <a:xfrm>
            <a:off x="2352675" y="4575962"/>
            <a:ext cx="29237"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6" name="Freeform 63"/>
          <p:cNvSpPr>
            <a:spLocks/>
          </p:cNvSpPr>
          <p:nvPr/>
        </p:nvSpPr>
        <p:spPr bwMode="auto">
          <a:xfrm>
            <a:off x="2209933" y="4707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7" name="Freeform 64"/>
          <p:cNvSpPr>
            <a:spLocks/>
          </p:cNvSpPr>
          <p:nvPr/>
        </p:nvSpPr>
        <p:spPr bwMode="auto">
          <a:xfrm>
            <a:off x="2209933" y="45759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8" name="Rectangle 65"/>
          <p:cNvSpPr>
            <a:spLocks noChangeArrowheads="1"/>
          </p:cNvSpPr>
          <p:nvPr/>
        </p:nvSpPr>
        <p:spPr bwMode="auto">
          <a:xfrm>
            <a:off x="2216812" y="4714074"/>
            <a:ext cx="128984" cy="119062"/>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9" name="Freeform 66"/>
          <p:cNvSpPr>
            <a:spLocks/>
          </p:cNvSpPr>
          <p:nvPr/>
        </p:nvSpPr>
        <p:spPr bwMode="auto">
          <a:xfrm>
            <a:off x="2209934" y="470772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0" name="Freeform 67"/>
          <p:cNvSpPr>
            <a:spLocks/>
          </p:cNvSpPr>
          <p:nvPr/>
        </p:nvSpPr>
        <p:spPr bwMode="auto">
          <a:xfrm>
            <a:off x="2352675" y="4707724"/>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1" name="Freeform 68"/>
          <p:cNvSpPr>
            <a:spLocks/>
          </p:cNvSpPr>
          <p:nvPr/>
        </p:nvSpPr>
        <p:spPr bwMode="auto">
          <a:xfrm>
            <a:off x="2209933" y="48410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2" name="Freeform 69"/>
          <p:cNvSpPr>
            <a:spLocks/>
          </p:cNvSpPr>
          <p:nvPr/>
        </p:nvSpPr>
        <p:spPr bwMode="auto">
          <a:xfrm>
            <a:off x="2209933" y="470772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3" name="Freeform 70"/>
          <p:cNvSpPr>
            <a:spLocks/>
          </p:cNvSpPr>
          <p:nvPr/>
        </p:nvSpPr>
        <p:spPr bwMode="auto">
          <a:xfrm>
            <a:off x="2209934" y="484107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4" name="Freeform 71"/>
          <p:cNvSpPr>
            <a:spLocks/>
          </p:cNvSpPr>
          <p:nvPr/>
        </p:nvSpPr>
        <p:spPr bwMode="auto">
          <a:xfrm>
            <a:off x="2352675" y="4841074"/>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5" name="Freeform 72"/>
          <p:cNvSpPr>
            <a:spLocks/>
          </p:cNvSpPr>
          <p:nvPr/>
        </p:nvSpPr>
        <p:spPr bwMode="auto">
          <a:xfrm>
            <a:off x="2209933" y="49553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6" name="Freeform 73"/>
          <p:cNvSpPr>
            <a:spLocks/>
          </p:cNvSpPr>
          <p:nvPr/>
        </p:nvSpPr>
        <p:spPr bwMode="auto">
          <a:xfrm>
            <a:off x="2209933" y="4841075"/>
            <a:ext cx="29236"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7" name="Freeform 74"/>
          <p:cNvSpPr>
            <a:spLocks/>
          </p:cNvSpPr>
          <p:nvPr/>
        </p:nvSpPr>
        <p:spPr bwMode="auto">
          <a:xfrm>
            <a:off x="2209934" y="495537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8" name="Freeform 75"/>
          <p:cNvSpPr>
            <a:spLocks/>
          </p:cNvSpPr>
          <p:nvPr/>
        </p:nvSpPr>
        <p:spPr bwMode="auto">
          <a:xfrm>
            <a:off x="2352675" y="4955374"/>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9" name="Freeform 76"/>
          <p:cNvSpPr>
            <a:spLocks/>
          </p:cNvSpPr>
          <p:nvPr/>
        </p:nvSpPr>
        <p:spPr bwMode="auto">
          <a:xfrm>
            <a:off x="2209933" y="5088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0" name="Freeform 77"/>
          <p:cNvSpPr>
            <a:spLocks/>
          </p:cNvSpPr>
          <p:nvPr/>
        </p:nvSpPr>
        <p:spPr bwMode="auto">
          <a:xfrm>
            <a:off x="2209933" y="49553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1" name="Freeform 78"/>
          <p:cNvSpPr>
            <a:spLocks/>
          </p:cNvSpPr>
          <p:nvPr/>
        </p:nvSpPr>
        <p:spPr bwMode="auto">
          <a:xfrm>
            <a:off x="2209934" y="508872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2" name="Freeform 79"/>
          <p:cNvSpPr>
            <a:spLocks/>
          </p:cNvSpPr>
          <p:nvPr/>
        </p:nvSpPr>
        <p:spPr bwMode="auto">
          <a:xfrm>
            <a:off x="2352675" y="5088725"/>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3" name="Freeform 80"/>
          <p:cNvSpPr>
            <a:spLocks/>
          </p:cNvSpPr>
          <p:nvPr/>
        </p:nvSpPr>
        <p:spPr bwMode="auto">
          <a:xfrm>
            <a:off x="2209933" y="522048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4" name="Freeform 81"/>
          <p:cNvSpPr>
            <a:spLocks/>
          </p:cNvSpPr>
          <p:nvPr/>
        </p:nvSpPr>
        <p:spPr bwMode="auto">
          <a:xfrm>
            <a:off x="2209933" y="508872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5" name="Freeform 82"/>
          <p:cNvSpPr>
            <a:spLocks/>
          </p:cNvSpPr>
          <p:nvPr/>
        </p:nvSpPr>
        <p:spPr bwMode="auto">
          <a:xfrm>
            <a:off x="2209934" y="5220486"/>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6" name="Freeform 83"/>
          <p:cNvSpPr>
            <a:spLocks/>
          </p:cNvSpPr>
          <p:nvPr/>
        </p:nvSpPr>
        <p:spPr bwMode="auto">
          <a:xfrm>
            <a:off x="2352675" y="5220487"/>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7" name="Freeform 84"/>
          <p:cNvSpPr>
            <a:spLocks/>
          </p:cNvSpPr>
          <p:nvPr/>
        </p:nvSpPr>
        <p:spPr bwMode="auto">
          <a:xfrm>
            <a:off x="2209933" y="53522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8" name="Freeform 85"/>
          <p:cNvSpPr>
            <a:spLocks/>
          </p:cNvSpPr>
          <p:nvPr/>
        </p:nvSpPr>
        <p:spPr bwMode="auto">
          <a:xfrm>
            <a:off x="2209933" y="522048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9" name="Rectangle 86"/>
          <p:cNvSpPr>
            <a:spLocks noChangeArrowheads="1"/>
          </p:cNvSpPr>
          <p:nvPr/>
        </p:nvSpPr>
        <p:spPr bwMode="auto">
          <a:xfrm>
            <a:off x="2216812" y="5358600"/>
            <a:ext cx="128984" cy="103187"/>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90" name="Freeform 87"/>
          <p:cNvSpPr>
            <a:spLocks/>
          </p:cNvSpPr>
          <p:nvPr/>
        </p:nvSpPr>
        <p:spPr bwMode="auto">
          <a:xfrm>
            <a:off x="2209934" y="5352250"/>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91" name="Freeform 88"/>
          <p:cNvSpPr>
            <a:spLocks/>
          </p:cNvSpPr>
          <p:nvPr/>
        </p:nvSpPr>
        <p:spPr bwMode="auto">
          <a:xfrm>
            <a:off x="2352675" y="5352249"/>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92" name="Freeform 89"/>
          <p:cNvSpPr>
            <a:spLocks/>
          </p:cNvSpPr>
          <p:nvPr/>
        </p:nvSpPr>
        <p:spPr bwMode="auto">
          <a:xfrm>
            <a:off x="2209933" y="546813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93" name="Freeform 90"/>
          <p:cNvSpPr>
            <a:spLocks/>
          </p:cNvSpPr>
          <p:nvPr/>
        </p:nvSpPr>
        <p:spPr bwMode="auto">
          <a:xfrm>
            <a:off x="2209933" y="5352250"/>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94" name="Freeform 91"/>
          <p:cNvSpPr>
            <a:spLocks/>
          </p:cNvSpPr>
          <p:nvPr/>
        </p:nvSpPr>
        <p:spPr bwMode="auto">
          <a:xfrm>
            <a:off x="2209934" y="5468136"/>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95" name="Freeform 92"/>
          <p:cNvSpPr>
            <a:spLocks/>
          </p:cNvSpPr>
          <p:nvPr/>
        </p:nvSpPr>
        <p:spPr bwMode="auto">
          <a:xfrm>
            <a:off x="2352675" y="5468137"/>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96" name="Freeform 93"/>
          <p:cNvSpPr>
            <a:spLocks/>
          </p:cNvSpPr>
          <p:nvPr/>
        </p:nvSpPr>
        <p:spPr bwMode="auto">
          <a:xfrm>
            <a:off x="2209933" y="559990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97" name="Freeform 94"/>
          <p:cNvSpPr>
            <a:spLocks/>
          </p:cNvSpPr>
          <p:nvPr/>
        </p:nvSpPr>
        <p:spPr bwMode="auto">
          <a:xfrm>
            <a:off x="2209933" y="546813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98" name="Freeform 95"/>
          <p:cNvSpPr>
            <a:spLocks/>
          </p:cNvSpPr>
          <p:nvPr/>
        </p:nvSpPr>
        <p:spPr bwMode="auto">
          <a:xfrm>
            <a:off x="2209934" y="5599900"/>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99" name="Freeform 96"/>
          <p:cNvSpPr>
            <a:spLocks/>
          </p:cNvSpPr>
          <p:nvPr/>
        </p:nvSpPr>
        <p:spPr bwMode="auto">
          <a:xfrm>
            <a:off x="2352675" y="5599899"/>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00" name="Freeform 97"/>
          <p:cNvSpPr>
            <a:spLocks/>
          </p:cNvSpPr>
          <p:nvPr/>
        </p:nvSpPr>
        <p:spPr bwMode="auto">
          <a:xfrm>
            <a:off x="2209933" y="57316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01" name="Freeform 98"/>
          <p:cNvSpPr>
            <a:spLocks/>
          </p:cNvSpPr>
          <p:nvPr/>
        </p:nvSpPr>
        <p:spPr bwMode="auto">
          <a:xfrm>
            <a:off x="2209933" y="559989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02" name="Freeform 99"/>
          <p:cNvSpPr>
            <a:spLocks/>
          </p:cNvSpPr>
          <p:nvPr/>
        </p:nvSpPr>
        <p:spPr bwMode="auto">
          <a:xfrm>
            <a:off x="2209934" y="5731661"/>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03" name="Freeform 100"/>
          <p:cNvSpPr>
            <a:spLocks/>
          </p:cNvSpPr>
          <p:nvPr/>
        </p:nvSpPr>
        <p:spPr bwMode="auto">
          <a:xfrm>
            <a:off x="2352675" y="573166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04" name="Freeform 101"/>
          <p:cNvSpPr>
            <a:spLocks/>
          </p:cNvSpPr>
          <p:nvPr/>
        </p:nvSpPr>
        <p:spPr bwMode="auto">
          <a:xfrm>
            <a:off x="2209933" y="58475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05" name="Freeform 102"/>
          <p:cNvSpPr>
            <a:spLocks/>
          </p:cNvSpPr>
          <p:nvPr/>
        </p:nvSpPr>
        <p:spPr bwMode="auto">
          <a:xfrm>
            <a:off x="2209933" y="5731662"/>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06" name="Freeform 103"/>
          <p:cNvSpPr>
            <a:spLocks/>
          </p:cNvSpPr>
          <p:nvPr/>
        </p:nvSpPr>
        <p:spPr bwMode="auto">
          <a:xfrm>
            <a:off x="2352676" y="4328311"/>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07" name="Freeform 104"/>
          <p:cNvSpPr>
            <a:spLocks/>
          </p:cNvSpPr>
          <p:nvPr/>
        </p:nvSpPr>
        <p:spPr bwMode="auto">
          <a:xfrm>
            <a:off x="2495419" y="4328311"/>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08" name="Freeform 105"/>
          <p:cNvSpPr>
            <a:spLocks/>
          </p:cNvSpPr>
          <p:nvPr/>
        </p:nvSpPr>
        <p:spPr bwMode="auto">
          <a:xfrm>
            <a:off x="2352675" y="4460074"/>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09" name="Freeform 106"/>
          <p:cNvSpPr>
            <a:spLocks/>
          </p:cNvSpPr>
          <p:nvPr/>
        </p:nvSpPr>
        <p:spPr bwMode="auto">
          <a:xfrm>
            <a:off x="2352675" y="432831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10" name="Freeform 107"/>
          <p:cNvSpPr>
            <a:spLocks/>
          </p:cNvSpPr>
          <p:nvPr/>
        </p:nvSpPr>
        <p:spPr bwMode="auto">
          <a:xfrm>
            <a:off x="2352676" y="4460074"/>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11" name="Freeform 108"/>
          <p:cNvSpPr>
            <a:spLocks/>
          </p:cNvSpPr>
          <p:nvPr/>
        </p:nvSpPr>
        <p:spPr bwMode="auto">
          <a:xfrm>
            <a:off x="2495419" y="44600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12" name="Freeform 109"/>
          <p:cNvSpPr>
            <a:spLocks/>
          </p:cNvSpPr>
          <p:nvPr/>
        </p:nvSpPr>
        <p:spPr bwMode="auto">
          <a:xfrm>
            <a:off x="2352675" y="45759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13" name="Freeform 110"/>
          <p:cNvSpPr>
            <a:spLocks/>
          </p:cNvSpPr>
          <p:nvPr/>
        </p:nvSpPr>
        <p:spPr bwMode="auto">
          <a:xfrm>
            <a:off x="2352675" y="4460075"/>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14" name="Rectangle 111"/>
          <p:cNvSpPr>
            <a:spLocks noChangeArrowheads="1"/>
          </p:cNvSpPr>
          <p:nvPr/>
        </p:nvSpPr>
        <p:spPr bwMode="auto">
          <a:xfrm>
            <a:off x="2359555" y="4582312"/>
            <a:ext cx="128985" cy="119063"/>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15" name="Freeform 112"/>
          <p:cNvSpPr>
            <a:spLocks/>
          </p:cNvSpPr>
          <p:nvPr/>
        </p:nvSpPr>
        <p:spPr bwMode="auto">
          <a:xfrm>
            <a:off x="2352676" y="4575961"/>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16" name="Freeform 113"/>
          <p:cNvSpPr>
            <a:spLocks/>
          </p:cNvSpPr>
          <p:nvPr/>
        </p:nvSpPr>
        <p:spPr bwMode="auto">
          <a:xfrm>
            <a:off x="2495419" y="4575962"/>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17" name="Freeform 114"/>
          <p:cNvSpPr>
            <a:spLocks/>
          </p:cNvSpPr>
          <p:nvPr/>
        </p:nvSpPr>
        <p:spPr bwMode="auto">
          <a:xfrm>
            <a:off x="2352675" y="4707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18" name="Freeform 115"/>
          <p:cNvSpPr>
            <a:spLocks/>
          </p:cNvSpPr>
          <p:nvPr/>
        </p:nvSpPr>
        <p:spPr bwMode="auto">
          <a:xfrm>
            <a:off x="2352675" y="457596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19" name="Freeform 116"/>
          <p:cNvSpPr>
            <a:spLocks/>
          </p:cNvSpPr>
          <p:nvPr/>
        </p:nvSpPr>
        <p:spPr bwMode="auto">
          <a:xfrm>
            <a:off x="2352676" y="470772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20" name="Freeform 117"/>
          <p:cNvSpPr>
            <a:spLocks/>
          </p:cNvSpPr>
          <p:nvPr/>
        </p:nvSpPr>
        <p:spPr bwMode="auto">
          <a:xfrm>
            <a:off x="2495419" y="470772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21" name="Freeform 118"/>
          <p:cNvSpPr>
            <a:spLocks/>
          </p:cNvSpPr>
          <p:nvPr/>
        </p:nvSpPr>
        <p:spPr bwMode="auto">
          <a:xfrm>
            <a:off x="2352675" y="48410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22" name="Freeform 119"/>
          <p:cNvSpPr>
            <a:spLocks/>
          </p:cNvSpPr>
          <p:nvPr/>
        </p:nvSpPr>
        <p:spPr bwMode="auto">
          <a:xfrm>
            <a:off x="2352675" y="470772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23" name="Freeform 120"/>
          <p:cNvSpPr>
            <a:spLocks/>
          </p:cNvSpPr>
          <p:nvPr/>
        </p:nvSpPr>
        <p:spPr bwMode="auto">
          <a:xfrm>
            <a:off x="2352676" y="484107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24" name="Freeform 121"/>
          <p:cNvSpPr>
            <a:spLocks/>
          </p:cNvSpPr>
          <p:nvPr/>
        </p:nvSpPr>
        <p:spPr bwMode="auto">
          <a:xfrm>
            <a:off x="2495419" y="484107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25" name="Freeform 122"/>
          <p:cNvSpPr>
            <a:spLocks/>
          </p:cNvSpPr>
          <p:nvPr/>
        </p:nvSpPr>
        <p:spPr bwMode="auto">
          <a:xfrm>
            <a:off x="2352675" y="49553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26" name="Freeform 123"/>
          <p:cNvSpPr>
            <a:spLocks/>
          </p:cNvSpPr>
          <p:nvPr/>
        </p:nvSpPr>
        <p:spPr bwMode="auto">
          <a:xfrm>
            <a:off x="2352675" y="4841075"/>
            <a:ext cx="29237"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27" name="Freeform 124"/>
          <p:cNvSpPr>
            <a:spLocks/>
          </p:cNvSpPr>
          <p:nvPr/>
        </p:nvSpPr>
        <p:spPr bwMode="auto">
          <a:xfrm>
            <a:off x="2352676" y="495537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28" name="Freeform 125"/>
          <p:cNvSpPr>
            <a:spLocks/>
          </p:cNvSpPr>
          <p:nvPr/>
        </p:nvSpPr>
        <p:spPr bwMode="auto">
          <a:xfrm>
            <a:off x="2495419" y="495537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29" name="Freeform 126"/>
          <p:cNvSpPr>
            <a:spLocks/>
          </p:cNvSpPr>
          <p:nvPr/>
        </p:nvSpPr>
        <p:spPr bwMode="auto">
          <a:xfrm>
            <a:off x="2352675" y="5088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30" name="Freeform 127"/>
          <p:cNvSpPr>
            <a:spLocks/>
          </p:cNvSpPr>
          <p:nvPr/>
        </p:nvSpPr>
        <p:spPr bwMode="auto">
          <a:xfrm>
            <a:off x="2352675" y="495537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31" name="Freeform 128"/>
          <p:cNvSpPr>
            <a:spLocks/>
          </p:cNvSpPr>
          <p:nvPr/>
        </p:nvSpPr>
        <p:spPr bwMode="auto">
          <a:xfrm>
            <a:off x="2352676" y="508872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32" name="Freeform 129"/>
          <p:cNvSpPr>
            <a:spLocks/>
          </p:cNvSpPr>
          <p:nvPr/>
        </p:nvSpPr>
        <p:spPr bwMode="auto">
          <a:xfrm>
            <a:off x="2495419" y="5088725"/>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33" name="Freeform 130"/>
          <p:cNvSpPr>
            <a:spLocks/>
          </p:cNvSpPr>
          <p:nvPr/>
        </p:nvSpPr>
        <p:spPr bwMode="auto">
          <a:xfrm>
            <a:off x="2352675" y="522048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34" name="Freeform 131"/>
          <p:cNvSpPr>
            <a:spLocks/>
          </p:cNvSpPr>
          <p:nvPr/>
        </p:nvSpPr>
        <p:spPr bwMode="auto">
          <a:xfrm>
            <a:off x="2352675" y="5088724"/>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35" name="Rectangle 132"/>
          <p:cNvSpPr>
            <a:spLocks noChangeArrowheads="1"/>
          </p:cNvSpPr>
          <p:nvPr/>
        </p:nvSpPr>
        <p:spPr bwMode="auto">
          <a:xfrm>
            <a:off x="2359555" y="5226837"/>
            <a:ext cx="128985" cy="119063"/>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36" name="Freeform 133"/>
          <p:cNvSpPr>
            <a:spLocks/>
          </p:cNvSpPr>
          <p:nvPr/>
        </p:nvSpPr>
        <p:spPr bwMode="auto">
          <a:xfrm>
            <a:off x="2352676" y="5220486"/>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37" name="Freeform 134"/>
          <p:cNvSpPr>
            <a:spLocks/>
          </p:cNvSpPr>
          <p:nvPr/>
        </p:nvSpPr>
        <p:spPr bwMode="auto">
          <a:xfrm>
            <a:off x="2495419" y="522048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38" name="Freeform 135"/>
          <p:cNvSpPr>
            <a:spLocks/>
          </p:cNvSpPr>
          <p:nvPr/>
        </p:nvSpPr>
        <p:spPr bwMode="auto">
          <a:xfrm>
            <a:off x="2352675" y="53522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39" name="Freeform 136"/>
          <p:cNvSpPr>
            <a:spLocks/>
          </p:cNvSpPr>
          <p:nvPr/>
        </p:nvSpPr>
        <p:spPr bwMode="auto">
          <a:xfrm>
            <a:off x="2352675" y="5220486"/>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40" name="Rectangle 137"/>
          <p:cNvSpPr>
            <a:spLocks noChangeArrowheads="1"/>
          </p:cNvSpPr>
          <p:nvPr/>
        </p:nvSpPr>
        <p:spPr bwMode="auto">
          <a:xfrm>
            <a:off x="2359555" y="5358600"/>
            <a:ext cx="128985" cy="103187"/>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41" name="Freeform 138"/>
          <p:cNvSpPr>
            <a:spLocks/>
          </p:cNvSpPr>
          <p:nvPr/>
        </p:nvSpPr>
        <p:spPr bwMode="auto">
          <a:xfrm>
            <a:off x="2352676" y="5352250"/>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42" name="Freeform 139"/>
          <p:cNvSpPr>
            <a:spLocks/>
          </p:cNvSpPr>
          <p:nvPr/>
        </p:nvSpPr>
        <p:spPr bwMode="auto">
          <a:xfrm>
            <a:off x="2495419" y="535224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43" name="Freeform 140"/>
          <p:cNvSpPr>
            <a:spLocks/>
          </p:cNvSpPr>
          <p:nvPr/>
        </p:nvSpPr>
        <p:spPr bwMode="auto">
          <a:xfrm>
            <a:off x="2352675" y="546813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44" name="Freeform 141"/>
          <p:cNvSpPr>
            <a:spLocks/>
          </p:cNvSpPr>
          <p:nvPr/>
        </p:nvSpPr>
        <p:spPr bwMode="auto">
          <a:xfrm>
            <a:off x="2352675" y="5352250"/>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45" name="Freeform 142"/>
          <p:cNvSpPr>
            <a:spLocks/>
          </p:cNvSpPr>
          <p:nvPr/>
        </p:nvSpPr>
        <p:spPr bwMode="auto">
          <a:xfrm>
            <a:off x="2352676" y="5468136"/>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46" name="Freeform 143"/>
          <p:cNvSpPr>
            <a:spLocks/>
          </p:cNvSpPr>
          <p:nvPr/>
        </p:nvSpPr>
        <p:spPr bwMode="auto">
          <a:xfrm>
            <a:off x="2495419" y="546813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47" name="Freeform 144"/>
          <p:cNvSpPr>
            <a:spLocks/>
          </p:cNvSpPr>
          <p:nvPr/>
        </p:nvSpPr>
        <p:spPr bwMode="auto">
          <a:xfrm>
            <a:off x="2352675" y="559990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48" name="Freeform 145"/>
          <p:cNvSpPr>
            <a:spLocks/>
          </p:cNvSpPr>
          <p:nvPr/>
        </p:nvSpPr>
        <p:spPr bwMode="auto">
          <a:xfrm>
            <a:off x="2352675" y="5468136"/>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49" name="Freeform 146"/>
          <p:cNvSpPr>
            <a:spLocks/>
          </p:cNvSpPr>
          <p:nvPr/>
        </p:nvSpPr>
        <p:spPr bwMode="auto">
          <a:xfrm>
            <a:off x="2352676" y="5599900"/>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50" name="Freeform 147"/>
          <p:cNvSpPr>
            <a:spLocks/>
          </p:cNvSpPr>
          <p:nvPr/>
        </p:nvSpPr>
        <p:spPr bwMode="auto">
          <a:xfrm>
            <a:off x="2495419" y="5599899"/>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51" name="Freeform 148"/>
          <p:cNvSpPr>
            <a:spLocks/>
          </p:cNvSpPr>
          <p:nvPr/>
        </p:nvSpPr>
        <p:spPr bwMode="auto">
          <a:xfrm>
            <a:off x="2352675" y="57316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52" name="Freeform 149"/>
          <p:cNvSpPr>
            <a:spLocks/>
          </p:cNvSpPr>
          <p:nvPr/>
        </p:nvSpPr>
        <p:spPr bwMode="auto">
          <a:xfrm>
            <a:off x="2352675" y="5599899"/>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53" name="Freeform 150"/>
          <p:cNvSpPr>
            <a:spLocks/>
          </p:cNvSpPr>
          <p:nvPr/>
        </p:nvSpPr>
        <p:spPr bwMode="auto">
          <a:xfrm>
            <a:off x="2352676" y="5731661"/>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54" name="Freeform 151"/>
          <p:cNvSpPr>
            <a:spLocks/>
          </p:cNvSpPr>
          <p:nvPr/>
        </p:nvSpPr>
        <p:spPr bwMode="auto">
          <a:xfrm>
            <a:off x="2495419" y="57316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55" name="Freeform 152"/>
          <p:cNvSpPr>
            <a:spLocks/>
          </p:cNvSpPr>
          <p:nvPr/>
        </p:nvSpPr>
        <p:spPr bwMode="auto">
          <a:xfrm>
            <a:off x="2352675" y="58475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56" name="Freeform 153"/>
          <p:cNvSpPr>
            <a:spLocks/>
          </p:cNvSpPr>
          <p:nvPr/>
        </p:nvSpPr>
        <p:spPr bwMode="auto">
          <a:xfrm>
            <a:off x="2352675" y="5731662"/>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57" name="Freeform 154"/>
          <p:cNvSpPr>
            <a:spLocks/>
          </p:cNvSpPr>
          <p:nvPr/>
        </p:nvSpPr>
        <p:spPr bwMode="auto">
          <a:xfrm>
            <a:off x="2495418" y="4328311"/>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58" name="Freeform 155"/>
          <p:cNvSpPr>
            <a:spLocks/>
          </p:cNvSpPr>
          <p:nvPr/>
        </p:nvSpPr>
        <p:spPr bwMode="auto">
          <a:xfrm>
            <a:off x="2638160" y="4328311"/>
            <a:ext cx="29237"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59" name="Freeform 156"/>
          <p:cNvSpPr>
            <a:spLocks/>
          </p:cNvSpPr>
          <p:nvPr/>
        </p:nvSpPr>
        <p:spPr bwMode="auto">
          <a:xfrm>
            <a:off x="2495418" y="4460074"/>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60" name="Freeform 157"/>
          <p:cNvSpPr>
            <a:spLocks/>
          </p:cNvSpPr>
          <p:nvPr/>
        </p:nvSpPr>
        <p:spPr bwMode="auto">
          <a:xfrm>
            <a:off x="2495419" y="432831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61" name="Rectangle 158"/>
          <p:cNvSpPr>
            <a:spLocks noChangeArrowheads="1"/>
          </p:cNvSpPr>
          <p:nvPr/>
        </p:nvSpPr>
        <p:spPr bwMode="auto">
          <a:xfrm>
            <a:off x="2502297" y="4466425"/>
            <a:ext cx="128984" cy="103187"/>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62" name="Freeform 159"/>
          <p:cNvSpPr>
            <a:spLocks/>
          </p:cNvSpPr>
          <p:nvPr/>
        </p:nvSpPr>
        <p:spPr bwMode="auto">
          <a:xfrm>
            <a:off x="2495418" y="4460074"/>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63" name="Freeform 160"/>
          <p:cNvSpPr>
            <a:spLocks/>
          </p:cNvSpPr>
          <p:nvPr/>
        </p:nvSpPr>
        <p:spPr bwMode="auto">
          <a:xfrm>
            <a:off x="2638160" y="446007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64" name="Freeform 161"/>
          <p:cNvSpPr>
            <a:spLocks/>
          </p:cNvSpPr>
          <p:nvPr/>
        </p:nvSpPr>
        <p:spPr bwMode="auto">
          <a:xfrm>
            <a:off x="2495418" y="45759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65" name="Freeform 162"/>
          <p:cNvSpPr>
            <a:spLocks/>
          </p:cNvSpPr>
          <p:nvPr/>
        </p:nvSpPr>
        <p:spPr bwMode="auto">
          <a:xfrm>
            <a:off x="2495419" y="4460075"/>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66" name="Freeform 163"/>
          <p:cNvSpPr>
            <a:spLocks/>
          </p:cNvSpPr>
          <p:nvPr/>
        </p:nvSpPr>
        <p:spPr bwMode="auto">
          <a:xfrm>
            <a:off x="2495418" y="4575961"/>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67" name="Freeform 164"/>
          <p:cNvSpPr>
            <a:spLocks/>
          </p:cNvSpPr>
          <p:nvPr/>
        </p:nvSpPr>
        <p:spPr bwMode="auto">
          <a:xfrm>
            <a:off x="2638160" y="4575962"/>
            <a:ext cx="29237"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68" name="Freeform 165"/>
          <p:cNvSpPr>
            <a:spLocks/>
          </p:cNvSpPr>
          <p:nvPr/>
        </p:nvSpPr>
        <p:spPr bwMode="auto">
          <a:xfrm>
            <a:off x="2495418" y="4707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69" name="Freeform 166"/>
          <p:cNvSpPr>
            <a:spLocks/>
          </p:cNvSpPr>
          <p:nvPr/>
        </p:nvSpPr>
        <p:spPr bwMode="auto">
          <a:xfrm>
            <a:off x="2495419" y="45759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70" name="Freeform 167"/>
          <p:cNvSpPr>
            <a:spLocks/>
          </p:cNvSpPr>
          <p:nvPr/>
        </p:nvSpPr>
        <p:spPr bwMode="auto">
          <a:xfrm>
            <a:off x="2495418" y="470772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71" name="Freeform 168"/>
          <p:cNvSpPr>
            <a:spLocks/>
          </p:cNvSpPr>
          <p:nvPr/>
        </p:nvSpPr>
        <p:spPr bwMode="auto">
          <a:xfrm>
            <a:off x="2638160" y="4707724"/>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72" name="Freeform 169"/>
          <p:cNvSpPr>
            <a:spLocks/>
          </p:cNvSpPr>
          <p:nvPr/>
        </p:nvSpPr>
        <p:spPr bwMode="auto">
          <a:xfrm>
            <a:off x="2495418" y="48410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73" name="Freeform 170"/>
          <p:cNvSpPr>
            <a:spLocks/>
          </p:cNvSpPr>
          <p:nvPr/>
        </p:nvSpPr>
        <p:spPr bwMode="auto">
          <a:xfrm>
            <a:off x="2495419" y="470772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74" name="Freeform 171"/>
          <p:cNvSpPr>
            <a:spLocks/>
          </p:cNvSpPr>
          <p:nvPr/>
        </p:nvSpPr>
        <p:spPr bwMode="auto">
          <a:xfrm>
            <a:off x="2495418" y="484107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75" name="Freeform 172"/>
          <p:cNvSpPr>
            <a:spLocks/>
          </p:cNvSpPr>
          <p:nvPr/>
        </p:nvSpPr>
        <p:spPr bwMode="auto">
          <a:xfrm>
            <a:off x="2638160" y="4841074"/>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76" name="Freeform 173"/>
          <p:cNvSpPr>
            <a:spLocks/>
          </p:cNvSpPr>
          <p:nvPr/>
        </p:nvSpPr>
        <p:spPr bwMode="auto">
          <a:xfrm>
            <a:off x="2495418" y="49553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77" name="Freeform 174"/>
          <p:cNvSpPr>
            <a:spLocks/>
          </p:cNvSpPr>
          <p:nvPr/>
        </p:nvSpPr>
        <p:spPr bwMode="auto">
          <a:xfrm>
            <a:off x="2495419" y="4841075"/>
            <a:ext cx="29236"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78" name="Freeform 175"/>
          <p:cNvSpPr>
            <a:spLocks/>
          </p:cNvSpPr>
          <p:nvPr/>
        </p:nvSpPr>
        <p:spPr bwMode="auto">
          <a:xfrm>
            <a:off x="2495418" y="495537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79" name="Freeform 176"/>
          <p:cNvSpPr>
            <a:spLocks/>
          </p:cNvSpPr>
          <p:nvPr/>
        </p:nvSpPr>
        <p:spPr bwMode="auto">
          <a:xfrm>
            <a:off x="2638160" y="4955374"/>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80" name="Freeform 177"/>
          <p:cNvSpPr>
            <a:spLocks/>
          </p:cNvSpPr>
          <p:nvPr/>
        </p:nvSpPr>
        <p:spPr bwMode="auto">
          <a:xfrm>
            <a:off x="2495418" y="5088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81" name="Freeform 178"/>
          <p:cNvSpPr>
            <a:spLocks/>
          </p:cNvSpPr>
          <p:nvPr/>
        </p:nvSpPr>
        <p:spPr bwMode="auto">
          <a:xfrm>
            <a:off x="2495419" y="49553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82" name="Rectangle 179"/>
          <p:cNvSpPr>
            <a:spLocks noChangeArrowheads="1"/>
          </p:cNvSpPr>
          <p:nvPr/>
        </p:nvSpPr>
        <p:spPr bwMode="auto">
          <a:xfrm>
            <a:off x="2502297" y="5095074"/>
            <a:ext cx="128984" cy="119062"/>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83" name="Freeform 180"/>
          <p:cNvSpPr>
            <a:spLocks/>
          </p:cNvSpPr>
          <p:nvPr/>
        </p:nvSpPr>
        <p:spPr bwMode="auto">
          <a:xfrm>
            <a:off x="2495418" y="508872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84" name="Freeform 181"/>
          <p:cNvSpPr>
            <a:spLocks/>
          </p:cNvSpPr>
          <p:nvPr/>
        </p:nvSpPr>
        <p:spPr bwMode="auto">
          <a:xfrm>
            <a:off x="2638160" y="5088725"/>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85" name="Freeform 182"/>
          <p:cNvSpPr>
            <a:spLocks/>
          </p:cNvSpPr>
          <p:nvPr/>
        </p:nvSpPr>
        <p:spPr bwMode="auto">
          <a:xfrm>
            <a:off x="2495418" y="522048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86" name="Freeform 183"/>
          <p:cNvSpPr>
            <a:spLocks/>
          </p:cNvSpPr>
          <p:nvPr/>
        </p:nvSpPr>
        <p:spPr bwMode="auto">
          <a:xfrm>
            <a:off x="2495419" y="508872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87" name="Freeform 184"/>
          <p:cNvSpPr>
            <a:spLocks/>
          </p:cNvSpPr>
          <p:nvPr/>
        </p:nvSpPr>
        <p:spPr bwMode="auto">
          <a:xfrm>
            <a:off x="2495418" y="5220486"/>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88" name="Freeform 185"/>
          <p:cNvSpPr>
            <a:spLocks/>
          </p:cNvSpPr>
          <p:nvPr/>
        </p:nvSpPr>
        <p:spPr bwMode="auto">
          <a:xfrm>
            <a:off x="2638160" y="5220487"/>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89" name="Freeform 186"/>
          <p:cNvSpPr>
            <a:spLocks/>
          </p:cNvSpPr>
          <p:nvPr/>
        </p:nvSpPr>
        <p:spPr bwMode="auto">
          <a:xfrm>
            <a:off x="2495418" y="53522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90" name="Freeform 187"/>
          <p:cNvSpPr>
            <a:spLocks/>
          </p:cNvSpPr>
          <p:nvPr/>
        </p:nvSpPr>
        <p:spPr bwMode="auto">
          <a:xfrm>
            <a:off x="2495419" y="522048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91" name="Rectangle 188"/>
          <p:cNvSpPr>
            <a:spLocks noChangeArrowheads="1"/>
          </p:cNvSpPr>
          <p:nvPr/>
        </p:nvSpPr>
        <p:spPr bwMode="auto">
          <a:xfrm>
            <a:off x="2502297" y="5358600"/>
            <a:ext cx="128984" cy="103187"/>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92" name="Freeform 189"/>
          <p:cNvSpPr>
            <a:spLocks/>
          </p:cNvSpPr>
          <p:nvPr/>
        </p:nvSpPr>
        <p:spPr bwMode="auto">
          <a:xfrm>
            <a:off x="2495418" y="5352250"/>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93" name="Freeform 190"/>
          <p:cNvSpPr>
            <a:spLocks/>
          </p:cNvSpPr>
          <p:nvPr/>
        </p:nvSpPr>
        <p:spPr bwMode="auto">
          <a:xfrm>
            <a:off x="2638160" y="5352249"/>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94" name="Freeform 191"/>
          <p:cNvSpPr>
            <a:spLocks/>
          </p:cNvSpPr>
          <p:nvPr/>
        </p:nvSpPr>
        <p:spPr bwMode="auto">
          <a:xfrm>
            <a:off x="2495418" y="546813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95" name="Freeform 192"/>
          <p:cNvSpPr>
            <a:spLocks/>
          </p:cNvSpPr>
          <p:nvPr/>
        </p:nvSpPr>
        <p:spPr bwMode="auto">
          <a:xfrm>
            <a:off x="2495419" y="5352250"/>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96" name="Freeform 193"/>
          <p:cNvSpPr>
            <a:spLocks/>
          </p:cNvSpPr>
          <p:nvPr/>
        </p:nvSpPr>
        <p:spPr bwMode="auto">
          <a:xfrm>
            <a:off x="2495418" y="5468136"/>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97" name="Freeform 194"/>
          <p:cNvSpPr>
            <a:spLocks/>
          </p:cNvSpPr>
          <p:nvPr/>
        </p:nvSpPr>
        <p:spPr bwMode="auto">
          <a:xfrm>
            <a:off x="2638160" y="5468137"/>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98" name="Freeform 195"/>
          <p:cNvSpPr>
            <a:spLocks/>
          </p:cNvSpPr>
          <p:nvPr/>
        </p:nvSpPr>
        <p:spPr bwMode="auto">
          <a:xfrm>
            <a:off x="2495418" y="559990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99" name="Freeform 196"/>
          <p:cNvSpPr>
            <a:spLocks/>
          </p:cNvSpPr>
          <p:nvPr/>
        </p:nvSpPr>
        <p:spPr bwMode="auto">
          <a:xfrm>
            <a:off x="2495419" y="546813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00" name="Freeform 197"/>
          <p:cNvSpPr>
            <a:spLocks/>
          </p:cNvSpPr>
          <p:nvPr/>
        </p:nvSpPr>
        <p:spPr bwMode="auto">
          <a:xfrm>
            <a:off x="2495418" y="5599900"/>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01" name="Freeform 198"/>
          <p:cNvSpPr>
            <a:spLocks/>
          </p:cNvSpPr>
          <p:nvPr/>
        </p:nvSpPr>
        <p:spPr bwMode="auto">
          <a:xfrm>
            <a:off x="2638160" y="5599899"/>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02" name="Freeform 199"/>
          <p:cNvSpPr>
            <a:spLocks/>
          </p:cNvSpPr>
          <p:nvPr/>
        </p:nvSpPr>
        <p:spPr bwMode="auto">
          <a:xfrm>
            <a:off x="2495418" y="57316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03" name="Freeform 200"/>
          <p:cNvSpPr>
            <a:spLocks/>
          </p:cNvSpPr>
          <p:nvPr/>
        </p:nvSpPr>
        <p:spPr bwMode="auto">
          <a:xfrm>
            <a:off x="2495419" y="559989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04" name="Freeform 201"/>
          <p:cNvSpPr>
            <a:spLocks/>
          </p:cNvSpPr>
          <p:nvPr/>
        </p:nvSpPr>
        <p:spPr bwMode="auto">
          <a:xfrm>
            <a:off x="2495418" y="5731661"/>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05" name="Freeform 202"/>
          <p:cNvSpPr>
            <a:spLocks/>
          </p:cNvSpPr>
          <p:nvPr/>
        </p:nvSpPr>
        <p:spPr bwMode="auto">
          <a:xfrm>
            <a:off x="2638160" y="573166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06" name="Freeform 203"/>
          <p:cNvSpPr>
            <a:spLocks/>
          </p:cNvSpPr>
          <p:nvPr/>
        </p:nvSpPr>
        <p:spPr bwMode="auto">
          <a:xfrm>
            <a:off x="2495418" y="58475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07" name="Freeform 204"/>
          <p:cNvSpPr>
            <a:spLocks/>
          </p:cNvSpPr>
          <p:nvPr/>
        </p:nvSpPr>
        <p:spPr bwMode="auto">
          <a:xfrm>
            <a:off x="2495419" y="5731662"/>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08" name="Freeform 205"/>
          <p:cNvSpPr>
            <a:spLocks/>
          </p:cNvSpPr>
          <p:nvPr/>
        </p:nvSpPr>
        <p:spPr bwMode="auto">
          <a:xfrm>
            <a:off x="2638160" y="432831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09" name="Freeform 206"/>
          <p:cNvSpPr>
            <a:spLocks/>
          </p:cNvSpPr>
          <p:nvPr/>
        </p:nvSpPr>
        <p:spPr bwMode="auto">
          <a:xfrm>
            <a:off x="2763706" y="4328311"/>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10" name="Freeform 207"/>
          <p:cNvSpPr>
            <a:spLocks/>
          </p:cNvSpPr>
          <p:nvPr/>
        </p:nvSpPr>
        <p:spPr bwMode="auto">
          <a:xfrm>
            <a:off x="2638161" y="4460074"/>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11" name="Freeform 208"/>
          <p:cNvSpPr>
            <a:spLocks/>
          </p:cNvSpPr>
          <p:nvPr/>
        </p:nvSpPr>
        <p:spPr bwMode="auto">
          <a:xfrm>
            <a:off x="2638160" y="432831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12" name="Rectangle 209"/>
          <p:cNvSpPr>
            <a:spLocks noChangeArrowheads="1"/>
          </p:cNvSpPr>
          <p:nvPr/>
        </p:nvSpPr>
        <p:spPr bwMode="auto">
          <a:xfrm>
            <a:off x="2645040" y="4466425"/>
            <a:ext cx="111787" cy="103187"/>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13" name="Freeform 210"/>
          <p:cNvSpPr>
            <a:spLocks/>
          </p:cNvSpPr>
          <p:nvPr/>
        </p:nvSpPr>
        <p:spPr bwMode="auto">
          <a:xfrm>
            <a:off x="2638160" y="4460074"/>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14" name="Freeform 211"/>
          <p:cNvSpPr>
            <a:spLocks/>
          </p:cNvSpPr>
          <p:nvPr/>
        </p:nvSpPr>
        <p:spPr bwMode="auto">
          <a:xfrm>
            <a:off x="2763706" y="44600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15" name="Freeform 212"/>
          <p:cNvSpPr>
            <a:spLocks/>
          </p:cNvSpPr>
          <p:nvPr/>
        </p:nvSpPr>
        <p:spPr bwMode="auto">
          <a:xfrm>
            <a:off x="2638161" y="4575961"/>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16" name="Freeform 213"/>
          <p:cNvSpPr>
            <a:spLocks/>
          </p:cNvSpPr>
          <p:nvPr/>
        </p:nvSpPr>
        <p:spPr bwMode="auto">
          <a:xfrm>
            <a:off x="2638160" y="4460075"/>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17" name="Rectangle 214"/>
          <p:cNvSpPr>
            <a:spLocks noChangeArrowheads="1"/>
          </p:cNvSpPr>
          <p:nvPr/>
        </p:nvSpPr>
        <p:spPr bwMode="auto">
          <a:xfrm>
            <a:off x="2645040" y="4582312"/>
            <a:ext cx="111787" cy="119063"/>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18" name="Freeform 215"/>
          <p:cNvSpPr>
            <a:spLocks/>
          </p:cNvSpPr>
          <p:nvPr/>
        </p:nvSpPr>
        <p:spPr bwMode="auto">
          <a:xfrm>
            <a:off x="2638160" y="45759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19" name="Freeform 216"/>
          <p:cNvSpPr>
            <a:spLocks/>
          </p:cNvSpPr>
          <p:nvPr/>
        </p:nvSpPr>
        <p:spPr bwMode="auto">
          <a:xfrm>
            <a:off x="2763706" y="4575962"/>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20" name="Freeform 217"/>
          <p:cNvSpPr>
            <a:spLocks/>
          </p:cNvSpPr>
          <p:nvPr/>
        </p:nvSpPr>
        <p:spPr bwMode="auto">
          <a:xfrm>
            <a:off x="2638161" y="470772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21" name="Freeform 218"/>
          <p:cNvSpPr>
            <a:spLocks/>
          </p:cNvSpPr>
          <p:nvPr/>
        </p:nvSpPr>
        <p:spPr bwMode="auto">
          <a:xfrm>
            <a:off x="2638160" y="457596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22" name="Rectangle 219"/>
          <p:cNvSpPr>
            <a:spLocks noChangeArrowheads="1"/>
          </p:cNvSpPr>
          <p:nvPr/>
        </p:nvSpPr>
        <p:spPr bwMode="auto">
          <a:xfrm>
            <a:off x="2645040" y="4714074"/>
            <a:ext cx="111787" cy="119062"/>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23" name="Freeform 220"/>
          <p:cNvSpPr>
            <a:spLocks/>
          </p:cNvSpPr>
          <p:nvPr/>
        </p:nvSpPr>
        <p:spPr bwMode="auto">
          <a:xfrm>
            <a:off x="2638160" y="4707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24" name="Freeform 221"/>
          <p:cNvSpPr>
            <a:spLocks/>
          </p:cNvSpPr>
          <p:nvPr/>
        </p:nvSpPr>
        <p:spPr bwMode="auto">
          <a:xfrm>
            <a:off x="2763706" y="470772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25" name="Freeform 222"/>
          <p:cNvSpPr>
            <a:spLocks/>
          </p:cNvSpPr>
          <p:nvPr/>
        </p:nvSpPr>
        <p:spPr bwMode="auto">
          <a:xfrm>
            <a:off x="2638161" y="484107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26" name="Freeform 223"/>
          <p:cNvSpPr>
            <a:spLocks/>
          </p:cNvSpPr>
          <p:nvPr/>
        </p:nvSpPr>
        <p:spPr bwMode="auto">
          <a:xfrm>
            <a:off x="2638160" y="470772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27" name="Rectangle 224"/>
          <p:cNvSpPr>
            <a:spLocks noChangeArrowheads="1"/>
          </p:cNvSpPr>
          <p:nvPr/>
        </p:nvSpPr>
        <p:spPr bwMode="auto">
          <a:xfrm>
            <a:off x="2645040" y="4847425"/>
            <a:ext cx="111787" cy="103187"/>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28" name="Freeform 225"/>
          <p:cNvSpPr>
            <a:spLocks/>
          </p:cNvSpPr>
          <p:nvPr/>
        </p:nvSpPr>
        <p:spPr bwMode="auto">
          <a:xfrm>
            <a:off x="2638160" y="48410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29" name="Freeform 226"/>
          <p:cNvSpPr>
            <a:spLocks/>
          </p:cNvSpPr>
          <p:nvPr/>
        </p:nvSpPr>
        <p:spPr bwMode="auto">
          <a:xfrm>
            <a:off x="2763706" y="484107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30" name="Freeform 227"/>
          <p:cNvSpPr>
            <a:spLocks/>
          </p:cNvSpPr>
          <p:nvPr/>
        </p:nvSpPr>
        <p:spPr bwMode="auto">
          <a:xfrm>
            <a:off x="2638161" y="495537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31" name="Freeform 228"/>
          <p:cNvSpPr>
            <a:spLocks/>
          </p:cNvSpPr>
          <p:nvPr/>
        </p:nvSpPr>
        <p:spPr bwMode="auto">
          <a:xfrm>
            <a:off x="2638160" y="4841075"/>
            <a:ext cx="29237"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32" name="Rectangle 229"/>
          <p:cNvSpPr>
            <a:spLocks noChangeArrowheads="1"/>
          </p:cNvSpPr>
          <p:nvPr/>
        </p:nvSpPr>
        <p:spPr bwMode="auto">
          <a:xfrm>
            <a:off x="2645040" y="4961724"/>
            <a:ext cx="111787" cy="119062"/>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33" name="Freeform 230"/>
          <p:cNvSpPr>
            <a:spLocks/>
          </p:cNvSpPr>
          <p:nvPr/>
        </p:nvSpPr>
        <p:spPr bwMode="auto">
          <a:xfrm>
            <a:off x="2638160" y="49553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34" name="Freeform 231"/>
          <p:cNvSpPr>
            <a:spLocks/>
          </p:cNvSpPr>
          <p:nvPr/>
        </p:nvSpPr>
        <p:spPr bwMode="auto">
          <a:xfrm>
            <a:off x="2763706" y="495537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35" name="Freeform 232"/>
          <p:cNvSpPr>
            <a:spLocks/>
          </p:cNvSpPr>
          <p:nvPr/>
        </p:nvSpPr>
        <p:spPr bwMode="auto">
          <a:xfrm>
            <a:off x="2638161" y="508872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36" name="Freeform 233"/>
          <p:cNvSpPr>
            <a:spLocks/>
          </p:cNvSpPr>
          <p:nvPr/>
        </p:nvSpPr>
        <p:spPr bwMode="auto">
          <a:xfrm>
            <a:off x="2638160" y="495537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37" name="Freeform 234"/>
          <p:cNvSpPr>
            <a:spLocks/>
          </p:cNvSpPr>
          <p:nvPr/>
        </p:nvSpPr>
        <p:spPr bwMode="auto">
          <a:xfrm>
            <a:off x="2638160" y="5088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38" name="Freeform 235"/>
          <p:cNvSpPr>
            <a:spLocks/>
          </p:cNvSpPr>
          <p:nvPr/>
        </p:nvSpPr>
        <p:spPr bwMode="auto">
          <a:xfrm>
            <a:off x="2763706" y="5088725"/>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39" name="Freeform 236"/>
          <p:cNvSpPr>
            <a:spLocks/>
          </p:cNvSpPr>
          <p:nvPr/>
        </p:nvSpPr>
        <p:spPr bwMode="auto">
          <a:xfrm>
            <a:off x="2638161" y="5220486"/>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40" name="Freeform 237"/>
          <p:cNvSpPr>
            <a:spLocks/>
          </p:cNvSpPr>
          <p:nvPr/>
        </p:nvSpPr>
        <p:spPr bwMode="auto">
          <a:xfrm>
            <a:off x="2638160" y="5088724"/>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41" name="Freeform 238"/>
          <p:cNvSpPr>
            <a:spLocks/>
          </p:cNvSpPr>
          <p:nvPr/>
        </p:nvSpPr>
        <p:spPr bwMode="auto">
          <a:xfrm>
            <a:off x="2638160" y="522048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42" name="Freeform 239"/>
          <p:cNvSpPr>
            <a:spLocks/>
          </p:cNvSpPr>
          <p:nvPr/>
        </p:nvSpPr>
        <p:spPr bwMode="auto">
          <a:xfrm>
            <a:off x="2763706" y="522048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43" name="Freeform 240"/>
          <p:cNvSpPr>
            <a:spLocks/>
          </p:cNvSpPr>
          <p:nvPr/>
        </p:nvSpPr>
        <p:spPr bwMode="auto">
          <a:xfrm>
            <a:off x="2638161" y="5352250"/>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44" name="Freeform 241"/>
          <p:cNvSpPr>
            <a:spLocks/>
          </p:cNvSpPr>
          <p:nvPr/>
        </p:nvSpPr>
        <p:spPr bwMode="auto">
          <a:xfrm>
            <a:off x="2638160" y="5220486"/>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45" name="Freeform 242"/>
          <p:cNvSpPr>
            <a:spLocks/>
          </p:cNvSpPr>
          <p:nvPr/>
        </p:nvSpPr>
        <p:spPr bwMode="auto">
          <a:xfrm>
            <a:off x="2638160" y="53522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46" name="Freeform 243"/>
          <p:cNvSpPr>
            <a:spLocks/>
          </p:cNvSpPr>
          <p:nvPr/>
        </p:nvSpPr>
        <p:spPr bwMode="auto">
          <a:xfrm>
            <a:off x="2763706" y="535224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47" name="Freeform 244"/>
          <p:cNvSpPr>
            <a:spLocks/>
          </p:cNvSpPr>
          <p:nvPr/>
        </p:nvSpPr>
        <p:spPr bwMode="auto">
          <a:xfrm>
            <a:off x="2638161" y="5468136"/>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48" name="Freeform 245"/>
          <p:cNvSpPr>
            <a:spLocks/>
          </p:cNvSpPr>
          <p:nvPr/>
        </p:nvSpPr>
        <p:spPr bwMode="auto">
          <a:xfrm>
            <a:off x="2638160" y="5352250"/>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49" name="Rectangle 246"/>
          <p:cNvSpPr>
            <a:spLocks noChangeArrowheads="1"/>
          </p:cNvSpPr>
          <p:nvPr/>
        </p:nvSpPr>
        <p:spPr bwMode="auto">
          <a:xfrm>
            <a:off x="2645040" y="5474487"/>
            <a:ext cx="111787" cy="119063"/>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50" name="Freeform 247"/>
          <p:cNvSpPr>
            <a:spLocks/>
          </p:cNvSpPr>
          <p:nvPr/>
        </p:nvSpPr>
        <p:spPr bwMode="auto">
          <a:xfrm>
            <a:off x="2638160" y="546813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51" name="Freeform 248"/>
          <p:cNvSpPr>
            <a:spLocks/>
          </p:cNvSpPr>
          <p:nvPr/>
        </p:nvSpPr>
        <p:spPr bwMode="auto">
          <a:xfrm>
            <a:off x="2763706" y="546813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52" name="Freeform 249"/>
          <p:cNvSpPr>
            <a:spLocks/>
          </p:cNvSpPr>
          <p:nvPr/>
        </p:nvSpPr>
        <p:spPr bwMode="auto">
          <a:xfrm>
            <a:off x="2638161" y="5599900"/>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53" name="Freeform 250"/>
          <p:cNvSpPr>
            <a:spLocks/>
          </p:cNvSpPr>
          <p:nvPr/>
        </p:nvSpPr>
        <p:spPr bwMode="auto">
          <a:xfrm>
            <a:off x="2638160" y="5468136"/>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54" name="Freeform 251"/>
          <p:cNvSpPr>
            <a:spLocks/>
          </p:cNvSpPr>
          <p:nvPr/>
        </p:nvSpPr>
        <p:spPr bwMode="auto">
          <a:xfrm>
            <a:off x="2638160" y="559990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55" name="Freeform 252"/>
          <p:cNvSpPr>
            <a:spLocks/>
          </p:cNvSpPr>
          <p:nvPr/>
        </p:nvSpPr>
        <p:spPr bwMode="auto">
          <a:xfrm>
            <a:off x="2763706" y="5599899"/>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56" name="Freeform 253"/>
          <p:cNvSpPr>
            <a:spLocks/>
          </p:cNvSpPr>
          <p:nvPr/>
        </p:nvSpPr>
        <p:spPr bwMode="auto">
          <a:xfrm>
            <a:off x="2638161" y="5731661"/>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57" name="Freeform 254"/>
          <p:cNvSpPr>
            <a:spLocks/>
          </p:cNvSpPr>
          <p:nvPr/>
        </p:nvSpPr>
        <p:spPr bwMode="auto">
          <a:xfrm>
            <a:off x="2638160" y="5599899"/>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58" name="Freeform 255"/>
          <p:cNvSpPr>
            <a:spLocks/>
          </p:cNvSpPr>
          <p:nvPr/>
        </p:nvSpPr>
        <p:spPr bwMode="auto">
          <a:xfrm>
            <a:off x="2638160" y="57316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59" name="Freeform 256"/>
          <p:cNvSpPr>
            <a:spLocks/>
          </p:cNvSpPr>
          <p:nvPr/>
        </p:nvSpPr>
        <p:spPr bwMode="auto">
          <a:xfrm>
            <a:off x="2763706" y="57316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60" name="Freeform 257"/>
          <p:cNvSpPr>
            <a:spLocks/>
          </p:cNvSpPr>
          <p:nvPr/>
        </p:nvSpPr>
        <p:spPr bwMode="auto">
          <a:xfrm>
            <a:off x="2638161" y="5847550"/>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61" name="Freeform 258"/>
          <p:cNvSpPr>
            <a:spLocks/>
          </p:cNvSpPr>
          <p:nvPr/>
        </p:nvSpPr>
        <p:spPr bwMode="auto">
          <a:xfrm>
            <a:off x="2638160" y="5731662"/>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62" name="Freeform 259"/>
          <p:cNvSpPr>
            <a:spLocks/>
          </p:cNvSpPr>
          <p:nvPr/>
        </p:nvSpPr>
        <p:spPr bwMode="auto">
          <a:xfrm>
            <a:off x="2763706" y="4328311"/>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63" name="Freeform 260"/>
          <p:cNvSpPr>
            <a:spLocks/>
          </p:cNvSpPr>
          <p:nvPr/>
        </p:nvSpPr>
        <p:spPr bwMode="auto">
          <a:xfrm>
            <a:off x="2906448" y="4328311"/>
            <a:ext cx="29237"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64" name="Freeform 261"/>
          <p:cNvSpPr>
            <a:spLocks/>
          </p:cNvSpPr>
          <p:nvPr/>
        </p:nvSpPr>
        <p:spPr bwMode="auto">
          <a:xfrm>
            <a:off x="2763706" y="4460074"/>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65" name="Freeform 262"/>
          <p:cNvSpPr>
            <a:spLocks/>
          </p:cNvSpPr>
          <p:nvPr/>
        </p:nvSpPr>
        <p:spPr bwMode="auto">
          <a:xfrm>
            <a:off x="2763706" y="432831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66" name="Freeform 263"/>
          <p:cNvSpPr>
            <a:spLocks/>
          </p:cNvSpPr>
          <p:nvPr/>
        </p:nvSpPr>
        <p:spPr bwMode="auto">
          <a:xfrm>
            <a:off x="2763706" y="4460074"/>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67" name="Freeform 264"/>
          <p:cNvSpPr>
            <a:spLocks/>
          </p:cNvSpPr>
          <p:nvPr/>
        </p:nvSpPr>
        <p:spPr bwMode="auto">
          <a:xfrm>
            <a:off x="2906448" y="446007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68" name="Freeform 265"/>
          <p:cNvSpPr>
            <a:spLocks/>
          </p:cNvSpPr>
          <p:nvPr/>
        </p:nvSpPr>
        <p:spPr bwMode="auto">
          <a:xfrm>
            <a:off x="2763706" y="45759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69" name="Freeform 266"/>
          <p:cNvSpPr>
            <a:spLocks/>
          </p:cNvSpPr>
          <p:nvPr/>
        </p:nvSpPr>
        <p:spPr bwMode="auto">
          <a:xfrm>
            <a:off x="2763706" y="4460075"/>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70" name="Freeform 267"/>
          <p:cNvSpPr>
            <a:spLocks/>
          </p:cNvSpPr>
          <p:nvPr/>
        </p:nvSpPr>
        <p:spPr bwMode="auto">
          <a:xfrm>
            <a:off x="2763706" y="4575961"/>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71" name="Freeform 268"/>
          <p:cNvSpPr>
            <a:spLocks/>
          </p:cNvSpPr>
          <p:nvPr/>
        </p:nvSpPr>
        <p:spPr bwMode="auto">
          <a:xfrm>
            <a:off x="2906448" y="4575962"/>
            <a:ext cx="29237"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72" name="Freeform 269"/>
          <p:cNvSpPr>
            <a:spLocks/>
          </p:cNvSpPr>
          <p:nvPr/>
        </p:nvSpPr>
        <p:spPr bwMode="auto">
          <a:xfrm>
            <a:off x="2763706" y="4707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73" name="Freeform 270"/>
          <p:cNvSpPr>
            <a:spLocks/>
          </p:cNvSpPr>
          <p:nvPr/>
        </p:nvSpPr>
        <p:spPr bwMode="auto">
          <a:xfrm>
            <a:off x="2763706" y="45759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74" name="Freeform 271"/>
          <p:cNvSpPr>
            <a:spLocks/>
          </p:cNvSpPr>
          <p:nvPr/>
        </p:nvSpPr>
        <p:spPr bwMode="auto">
          <a:xfrm>
            <a:off x="2763706" y="470772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75" name="Freeform 272"/>
          <p:cNvSpPr>
            <a:spLocks/>
          </p:cNvSpPr>
          <p:nvPr/>
        </p:nvSpPr>
        <p:spPr bwMode="auto">
          <a:xfrm>
            <a:off x="2906448" y="4707724"/>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76" name="Freeform 273"/>
          <p:cNvSpPr>
            <a:spLocks/>
          </p:cNvSpPr>
          <p:nvPr/>
        </p:nvSpPr>
        <p:spPr bwMode="auto">
          <a:xfrm>
            <a:off x="2763706" y="48410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77" name="Freeform 274"/>
          <p:cNvSpPr>
            <a:spLocks/>
          </p:cNvSpPr>
          <p:nvPr/>
        </p:nvSpPr>
        <p:spPr bwMode="auto">
          <a:xfrm>
            <a:off x="2763706" y="470772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78" name="Freeform 275"/>
          <p:cNvSpPr>
            <a:spLocks/>
          </p:cNvSpPr>
          <p:nvPr/>
        </p:nvSpPr>
        <p:spPr bwMode="auto">
          <a:xfrm>
            <a:off x="2763706" y="484107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79" name="Freeform 276"/>
          <p:cNvSpPr>
            <a:spLocks/>
          </p:cNvSpPr>
          <p:nvPr/>
        </p:nvSpPr>
        <p:spPr bwMode="auto">
          <a:xfrm>
            <a:off x="2906448" y="4841074"/>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80" name="Freeform 277"/>
          <p:cNvSpPr>
            <a:spLocks/>
          </p:cNvSpPr>
          <p:nvPr/>
        </p:nvSpPr>
        <p:spPr bwMode="auto">
          <a:xfrm>
            <a:off x="2763706" y="49553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81" name="Freeform 278"/>
          <p:cNvSpPr>
            <a:spLocks/>
          </p:cNvSpPr>
          <p:nvPr/>
        </p:nvSpPr>
        <p:spPr bwMode="auto">
          <a:xfrm>
            <a:off x="2763706" y="4841075"/>
            <a:ext cx="29236"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82" name="Freeform 279"/>
          <p:cNvSpPr>
            <a:spLocks/>
          </p:cNvSpPr>
          <p:nvPr/>
        </p:nvSpPr>
        <p:spPr bwMode="auto">
          <a:xfrm>
            <a:off x="2763706" y="495537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83" name="Freeform 280"/>
          <p:cNvSpPr>
            <a:spLocks/>
          </p:cNvSpPr>
          <p:nvPr/>
        </p:nvSpPr>
        <p:spPr bwMode="auto">
          <a:xfrm>
            <a:off x="2906448" y="4955374"/>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84" name="Freeform 281"/>
          <p:cNvSpPr>
            <a:spLocks/>
          </p:cNvSpPr>
          <p:nvPr/>
        </p:nvSpPr>
        <p:spPr bwMode="auto">
          <a:xfrm>
            <a:off x="2763706" y="5088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85" name="Freeform 282"/>
          <p:cNvSpPr>
            <a:spLocks/>
          </p:cNvSpPr>
          <p:nvPr/>
        </p:nvSpPr>
        <p:spPr bwMode="auto">
          <a:xfrm>
            <a:off x="2763706" y="49553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86" name="Freeform 283"/>
          <p:cNvSpPr>
            <a:spLocks/>
          </p:cNvSpPr>
          <p:nvPr/>
        </p:nvSpPr>
        <p:spPr bwMode="auto">
          <a:xfrm>
            <a:off x="2763706" y="508872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87" name="Freeform 284"/>
          <p:cNvSpPr>
            <a:spLocks/>
          </p:cNvSpPr>
          <p:nvPr/>
        </p:nvSpPr>
        <p:spPr bwMode="auto">
          <a:xfrm>
            <a:off x="2906448" y="5088725"/>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88" name="Freeform 285"/>
          <p:cNvSpPr>
            <a:spLocks/>
          </p:cNvSpPr>
          <p:nvPr/>
        </p:nvSpPr>
        <p:spPr bwMode="auto">
          <a:xfrm>
            <a:off x="2763706" y="522048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89" name="Freeform 286"/>
          <p:cNvSpPr>
            <a:spLocks/>
          </p:cNvSpPr>
          <p:nvPr/>
        </p:nvSpPr>
        <p:spPr bwMode="auto">
          <a:xfrm>
            <a:off x="2763706" y="508872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90" name="Freeform 287"/>
          <p:cNvSpPr>
            <a:spLocks/>
          </p:cNvSpPr>
          <p:nvPr/>
        </p:nvSpPr>
        <p:spPr bwMode="auto">
          <a:xfrm>
            <a:off x="2763706" y="5220486"/>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91" name="Freeform 288"/>
          <p:cNvSpPr>
            <a:spLocks/>
          </p:cNvSpPr>
          <p:nvPr/>
        </p:nvSpPr>
        <p:spPr bwMode="auto">
          <a:xfrm>
            <a:off x="2906448" y="5220487"/>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92" name="Freeform 289"/>
          <p:cNvSpPr>
            <a:spLocks/>
          </p:cNvSpPr>
          <p:nvPr/>
        </p:nvSpPr>
        <p:spPr bwMode="auto">
          <a:xfrm>
            <a:off x="2763706" y="53522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93" name="Freeform 290"/>
          <p:cNvSpPr>
            <a:spLocks/>
          </p:cNvSpPr>
          <p:nvPr/>
        </p:nvSpPr>
        <p:spPr bwMode="auto">
          <a:xfrm>
            <a:off x="2763706" y="522048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94" name="Freeform 291"/>
          <p:cNvSpPr>
            <a:spLocks/>
          </p:cNvSpPr>
          <p:nvPr/>
        </p:nvSpPr>
        <p:spPr bwMode="auto">
          <a:xfrm>
            <a:off x="2763706" y="5352250"/>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95" name="Freeform 292"/>
          <p:cNvSpPr>
            <a:spLocks/>
          </p:cNvSpPr>
          <p:nvPr/>
        </p:nvSpPr>
        <p:spPr bwMode="auto">
          <a:xfrm>
            <a:off x="2906448" y="5352249"/>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96" name="Freeform 293"/>
          <p:cNvSpPr>
            <a:spLocks/>
          </p:cNvSpPr>
          <p:nvPr/>
        </p:nvSpPr>
        <p:spPr bwMode="auto">
          <a:xfrm>
            <a:off x="2763706" y="546813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97" name="Freeform 294"/>
          <p:cNvSpPr>
            <a:spLocks/>
          </p:cNvSpPr>
          <p:nvPr/>
        </p:nvSpPr>
        <p:spPr bwMode="auto">
          <a:xfrm>
            <a:off x="2763706" y="5352250"/>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98" name="Rectangle 295"/>
          <p:cNvSpPr>
            <a:spLocks noChangeArrowheads="1"/>
          </p:cNvSpPr>
          <p:nvPr/>
        </p:nvSpPr>
        <p:spPr bwMode="auto">
          <a:xfrm>
            <a:off x="2770585" y="5474487"/>
            <a:ext cx="128984" cy="119063"/>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299" name="Freeform 296"/>
          <p:cNvSpPr>
            <a:spLocks/>
          </p:cNvSpPr>
          <p:nvPr/>
        </p:nvSpPr>
        <p:spPr bwMode="auto">
          <a:xfrm>
            <a:off x="2763706" y="5468136"/>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00" name="Freeform 297"/>
          <p:cNvSpPr>
            <a:spLocks/>
          </p:cNvSpPr>
          <p:nvPr/>
        </p:nvSpPr>
        <p:spPr bwMode="auto">
          <a:xfrm>
            <a:off x="2906448" y="5468137"/>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01" name="Freeform 298"/>
          <p:cNvSpPr>
            <a:spLocks/>
          </p:cNvSpPr>
          <p:nvPr/>
        </p:nvSpPr>
        <p:spPr bwMode="auto">
          <a:xfrm>
            <a:off x="2763706" y="559990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02" name="Freeform 299"/>
          <p:cNvSpPr>
            <a:spLocks/>
          </p:cNvSpPr>
          <p:nvPr/>
        </p:nvSpPr>
        <p:spPr bwMode="auto">
          <a:xfrm>
            <a:off x="2763706" y="546813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03" name="Freeform 300"/>
          <p:cNvSpPr>
            <a:spLocks/>
          </p:cNvSpPr>
          <p:nvPr/>
        </p:nvSpPr>
        <p:spPr bwMode="auto">
          <a:xfrm>
            <a:off x="2763706" y="5599900"/>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04" name="Freeform 301"/>
          <p:cNvSpPr>
            <a:spLocks/>
          </p:cNvSpPr>
          <p:nvPr/>
        </p:nvSpPr>
        <p:spPr bwMode="auto">
          <a:xfrm>
            <a:off x="2906448" y="5599899"/>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05" name="Freeform 302"/>
          <p:cNvSpPr>
            <a:spLocks/>
          </p:cNvSpPr>
          <p:nvPr/>
        </p:nvSpPr>
        <p:spPr bwMode="auto">
          <a:xfrm>
            <a:off x="2763706" y="57316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06" name="Freeform 303"/>
          <p:cNvSpPr>
            <a:spLocks/>
          </p:cNvSpPr>
          <p:nvPr/>
        </p:nvSpPr>
        <p:spPr bwMode="auto">
          <a:xfrm>
            <a:off x="2763706" y="559989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07" name="Freeform 304"/>
          <p:cNvSpPr>
            <a:spLocks/>
          </p:cNvSpPr>
          <p:nvPr/>
        </p:nvSpPr>
        <p:spPr bwMode="auto">
          <a:xfrm>
            <a:off x="2763706" y="5731661"/>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08" name="Freeform 305"/>
          <p:cNvSpPr>
            <a:spLocks/>
          </p:cNvSpPr>
          <p:nvPr/>
        </p:nvSpPr>
        <p:spPr bwMode="auto">
          <a:xfrm>
            <a:off x="2906448" y="573166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09" name="Freeform 306"/>
          <p:cNvSpPr>
            <a:spLocks/>
          </p:cNvSpPr>
          <p:nvPr/>
        </p:nvSpPr>
        <p:spPr bwMode="auto">
          <a:xfrm>
            <a:off x="2763706" y="58475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10" name="Freeform 307"/>
          <p:cNvSpPr>
            <a:spLocks/>
          </p:cNvSpPr>
          <p:nvPr/>
        </p:nvSpPr>
        <p:spPr bwMode="auto">
          <a:xfrm>
            <a:off x="2763706" y="5731662"/>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11" name="Freeform 308"/>
          <p:cNvSpPr>
            <a:spLocks/>
          </p:cNvSpPr>
          <p:nvPr/>
        </p:nvSpPr>
        <p:spPr bwMode="auto">
          <a:xfrm>
            <a:off x="2906448" y="4328311"/>
            <a:ext cx="163381"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12" name="Freeform 309"/>
          <p:cNvSpPr>
            <a:spLocks/>
          </p:cNvSpPr>
          <p:nvPr/>
        </p:nvSpPr>
        <p:spPr bwMode="auto">
          <a:xfrm>
            <a:off x="3049192" y="4328311"/>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13" name="Freeform 310"/>
          <p:cNvSpPr>
            <a:spLocks/>
          </p:cNvSpPr>
          <p:nvPr/>
        </p:nvSpPr>
        <p:spPr bwMode="auto">
          <a:xfrm>
            <a:off x="2906448" y="4460074"/>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14" name="Freeform 311"/>
          <p:cNvSpPr>
            <a:spLocks/>
          </p:cNvSpPr>
          <p:nvPr/>
        </p:nvSpPr>
        <p:spPr bwMode="auto">
          <a:xfrm>
            <a:off x="2906448" y="432831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15" name="Freeform 312"/>
          <p:cNvSpPr>
            <a:spLocks/>
          </p:cNvSpPr>
          <p:nvPr/>
        </p:nvSpPr>
        <p:spPr bwMode="auto">
          <a:xfrm>
            <a:off x="2906448" y="4460074"/>
            <a:ext cx="163381"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16" name="Freeform 313"/>
          <p:cNvSpPr>
            <a:spLocks/>
          </p:cNvSpPr>
          <p:nvPr/>
        </p:nvSpPr>
        <p:spPr bwMode="auto">
          <a:xfrm>
            <a:off x="3049192" y="44600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17" name="Freeform 314"/>
          <p:cNvSpPr>
            <a:spLocks/>
          </p:cNvSpPr>
          <p:nvPr/>
        </p:nvSpPr>
        <p:spPr bwMode="auto">
          <a:xfrm>
            <a:off x="2906448" y="45759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18" name="Freeform 315"/>
          <p:cNvSpPr>
            <a:spLocks/>
          </p:cNvSpPr>
          <p:nvPr/>
        </p:nvSpPr>
        <p:spPr bwMode="auto">
          <a:xfrm>
            <a:off x="2906448" y="4460075"/>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19" name="Freeform 316"/>
          <p:cNvSpPr>
            <a:spLocks/>
          </p:cNvSpPr>
          <p:nvPr/>
        </p:nvSpPr>
        <p:spPr bwMode="auto">
          <a:xfrm>
            <a:off x="2906448" y="4575961"/>
            <a:ext cx="163381"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20" name="Freeform 317"/>
          <p:cNvSpPr>
            <a:spLocks/>
          </p:cNvSpPr>
          <p:nvPr/>
        </p:nvSpPr>
        <p:spPr bwMode="auto">
          <a:xfrm>
            <a:off x="3049192" y="4575962"/>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21" name="Freeform 318"/>
          <p:cNvSpPr>
            <a:spLocks/>
          </p:cNvSpPr>
          <p:nvPr/>
        </p:nvSpPr>
        <p:spPr bwMode="auto">
          <a:xfrm>
            <a:off x="2906448" y="4707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22" name="Freeform 319"/>
          <p:cNvSpPr>
            <a:spLocks/>
          </p:cNvSpPr>
          <p:nvPr/>
        </p:nvSpPr>
        <p:spPr bwMode="auto">
          <a:xfrm>
            <a:off x="2906448" y="457596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23" name="Freeform 320"/>
          <p:cNvSpPr>
            <a:spLocks/>
          </p:cNvSpPr>
          <p:nvPr/>
        </p:nvSpPr>
        <p:spPr bwMode="auto">
          <a:xfrm>
            <a:off x="2906448" y="4707725"/>
            <a:ext cx="163381"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24" name="Freeform 321"/>
          <p:cNvSpPr>
            <a:spLocks/>
          </p:cNvSpPr>
          <p:nvPr/>
        </p:nvSpPr>
        <p:spPr bwMode="auto">
          <a:xfrm>
            <a:off x="3049192" y="470772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25" name="Freeform 322"/>
          <p:cNvSpPr>
            <a:spLocks/>
          </p:cNvSpPr>
          <p:nvPr/>
        </p:nvSpPr>
        <p:spPr bwMode="auto">
          <a:xfrm>
            <a:off x="2906448" y="48410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26" name="Freeform 323"/>
          <p:cNvSpPr>
            <a:spLocks/>
          </p:cNvSpPr>
          <p:nvPr/>
        </p:nvSpPr>
        <p:spPr bwMode="auto">
          <a:xfrm>
            <a:off x="2906448" y="470772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27" name="Freeform 324"/>
          <p:cNvSpPr>
            <a:spLocks/>
          </p:cNvSpPr>
          <p:nvPr/>
        </p:nvSpPr>
        <p:spPr bwMode="auto">
          <a:xfrm>
            <a:off x="2906448" y="4841075"/>
            <a:ext cx="163381"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28" name="Freeform 325"/>
          <p:cNvSpPr>
            <a:spLocks/>
          </p:cNvSpPr>
          <p:nvPr/>
        </p:nvSpPr>
        <p:spPr bwMode="auto">
          <a:xfrm>
            <a:off x="3049192" y="484107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29" name="Freeform 326"/>
          <p:cNvSpPr>
            <a:spLocks/>
          </p:cNvSpPr>
          <p:nvPr/>
        </p:nvSpPr>
        <p:spPr bwMode="auto">
          <a:xfrm>
            <a:off x="2906448" y="49553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30" name="Freeform 327"/>
          <p:cNvSpPr>
            <a:spLocks/>
          </p:cNvSpPr>
          <p:nvPr/>
        </p:nvSpPr>
        <p:spPr bwMode="auto">
          <a:xfrm>
            <a:off x="2906448" y="4841075"/>
            <a:ext cx="29237"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31" name="Freeform 328"/>
          <p:cNvSpPr>
            <a:spLocks/>
          </p:cNvSpPr>
          <p:nvPr/>
        </p:nvSpPr>
        <p:spPr bwMode="auto">
          <a:xfrm>
            <a:off x="2906448" y="4955375"/>
            <a:ext cx="163381"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32" name="Freeform 329"/>
          <p:cNvSpPr>
            <a:spLocks/>
          </p:cNvSpPr>
          <p:nvPr/>
        </p:nvSpPr>
        <p:spPr bwMode="auto">
          <a:xfrm>
            <a:off x="3049192" y="495537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33" name="Freeform 330"/>
          <p:cNvSpPr>
            <a:spLocks/>
          </p:cNvSpPr>
          <p:nvPr/>
        </p:nvSpPr>
        <p:spPr bwMode="auto">
          <a:xfrm>
            <a:off x="2906448" y="5088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34" name="Freeform 331"/>
          <p:cNvSpPr>
            <a:spLocks/>
          </p:cNvSpPr>
          <p:nvPr/>
        </p:nvSpPr>
        <p:spPr bwMode="auto">
          <a:xfrm>
            <a:off x="2906448" y="495537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35" name="Freeform 332"/>
          <p:cNvSpPr>
            <a:spLocks/>
          </p:cNvSpPr>
          <p:nvPr/>
        </p:nvSpPr>
        <p:spPr bwMode="auto">
          <a:xfrm>
            <a:off x="2906448" y="5088725"/>
            <a:ext cx="163381"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36" name="Freeform 333"/>
          <p:cNvSpPr>
            <a:spLocks/>
          </p:cNvSpPr>
          <p:nvPr/>
        </p:nvSpPr>
        <p:spPr bwMode="auto">
          <a:xfrm>
            <a:off x="3049192" y="5088725"/>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37" name="Freeform 334"/>
          <p:cNvSpPr>
            <a:spLocks/>
          </p:cNvSpPr>
          <p:nvPr/>
        </p:nvSpPr>
        <p:spPr bwMode="auto">
          <a:xfrm>
            <a:off x="2906448" y="522048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38" name="Freeform 335"/>
          <p:cNvSpPr>
            <a:spLocks/>
          </p:cNvSpPr>
          <p:nvPr/>
        </p:nvSpPr>
        <p:spPr bwMode="auto">
          <a:xfrm>
            <a:off x="2906448" y="5088724"/>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39" name="Freeform 336"/>
          <p:cNvSpPr>
            <a:spLocks/>
          </p:cNvSpPr>
          <p:nvPr/>
        </p:nvSpPr>
        <p:spPr bwMode="auto">
          <a:xfrm>
            <a:off x="2906448" y="5220486"/>
            <a:ext cx="163381"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40" name="Freeform 337"/>
          <p:cNvSpPr>
            <a:spLocks/>
          </p:cNvSpPr>
          <p:nvPr/>
        </p:nvSpPr>
        <p:spPr bwMode="auto">
          <a:xfrm>
            <a:off x="3049192" y="522048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41" name="Freeform 338"/>
          <p:cNvSpPr>
            <a:spLocks/>
          </p:cNvSpPr>
          <p:nvPr/>
        </p:nvSpPr>
        <p:spPr bwMode="auto">
          <a:xfrm>
            <a:off x="2906448" y="53522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42" name="Freeform 339"/>
          <p:cNvSpPr>
            <a:spLocks/>
          </p:cNvSpPr>
          <p:nvPr/>
        </p:nvSpPr>
        <p:spPr bwMode="auto">
          <a:xfrm>
            <a:off x="2906448" y="5220486"/>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43" name="Rectangle 340"/>
          <p:cNvSpPr>
            <a:spLocks noChangeArrowheads="1"/>
          </p:cNvSpPr>
          <p:nvPr/>
        </p:nvSpPr>
        <p:spPr bwMode="auto">
          <a:xfrm>
            <a:off x="2913328" y="5358600"/>
            <a:ext cx="128985" cy="103187"/>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44" name="Freeform 341"/>
          <p:cNvSpPr>
            <a:spLocks/>
          </p:cNvSpPr>
          <p:nvPr/>
        </p:nvSpPr>
        <p:spPr bwMode="auto">
          <a:xfrm>
            <a:off x="2906448" y="5352250"/>
            <a:ext cx="163381"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45" name="Freeform 342"/>
          <p:cNvSpPr>
            <a:spLocks/>
          </p:cNvSpPr>
          <p:nvPr/>
        </p:nvSpPr>
        <p:spPr bwMode="auto">
          <a:xfrm>
            <a:off x="3049192" y="535224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46" name="Freeform 343"/>
          <p:cNvSpPr>
            <a:spLocks/>
          </p:cNvSpPr>
          <p:nvPr/>
        </p:nvSpPr>
        <p:spPr bwMode="auto">
          <a:xfrm>
            <a:off x="2906448" y="546813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47" name="Freeform 344"/>
          <p:cNvSpPr>
            <a:spLocks/>
          </p:cNvSpPr>
          <p:nvPr/>
        </p:nvSpPr>
        <p:spPr bwMode="auto">
          <a:xfrm>
            <a:off x="2906448" y="5352250"/>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48" name="Rectangle 345"/>
          <p:cNvSpPr>
            <a:spLocks noChangeArrowheads="1"/>
          </p:cNvSpPr>
          <p:nvPr/>
        </p:nvSpPr>
        <p:spPr bwMode="auto">
          <a:xfrm>
            <a:off x="2913328" y="5474487"/>
            <a:ext cx="128985" cy="119063"/>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49" name="Freeform 346"/>
          <p:cNvSpPr>
            <a:spLocks/>
          </p:cNvSpPr>
          <p:nvPr/>
        </p:nvSpPr>
        <p:spPr bwMode="auto">
          <a:xfrm>
            <a:off x="2906448" y="5468136"/>
            <a:ext cx="163381"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50" name="Freeform 347"/>
          <p:cNvSpPr>
            <a:spLocks/>
          </p:cNvSpPr>
          <p:nvPr/>
        </p:nvSpPr>
        <p:spPr bwMode="auto">
          <a:xfrm>
            <a:off x="3049192" y="546813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51" name="Freeform 348"/>
          <p:cNvSpPr>
            <a:spLocks/>
          </p:cNvSpPr>
          <p:nvPr/>
        </p:nvSpPr>
        <p:spPr bwMode="auto">
          <a:xfrm>
            <a:off x="2906448" y="559990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52" name="Freeform 349"/>
          <p:cNvSpPr>
            <a:spLocks/>
          </p:cNvSpPr>
          <p:nvPr/>
        </p:nvSpPr>
        <p:spPr bwMode="auto">
          <a:xfrm>
            <a:off x="2906448" y="5468136"/>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53" name="Freeform 350"/>
          <p:cNvSpPr>
            <a:spLocks/>
          </p:cNvSpPr>
          <p:nvPr/>
        </p:nvSpPr>
        <p:spPr bwMode="auto">
          <a:xfrm>
            <a:off x="2906448" y="5599900"/>
            <a:ext cx="163381"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54" name="Freeform 351"/>
          <p:cNvSpPr>
            <a:spLocks/>
          </p:cNvSpPr>
          <p:nvPr/>
        </p:nvSpPr>
        <p:spPr bwMode="auto">
          <a:xfrm>
            <a:off x="3049192" y="5599899"/>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55" name="Freeform 352"/>
          <p:cNvSpPr>
            <a:spLocks/>
          </p:cNvSpPr>
          <p:nvPr/>
        </p:nvSpPr>
        <p:spPr bwMode="auto">
          <a:xfrm>
            <a:off x="2906448" y="57316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56" name="Freeform 353"/>
          <p:cNvSpPr>
            <a:spLocks/>
          </p:cNvSpPr>
          <p:nvPr/>
        </p:nvSpPr>
        <p:spPr bwMode="auto">
          <a:xfrm>
            <a:off x="2906448" y="5599899"/>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57" name="Freeform 354"/>
          <p:cNvSpPr>
            <a:spLocks/>
          </p:cNvSpPr>
          <p:nvPr/>
        </p:nvSpPr>
        <p:spPr bwMode="auto">
          <a:xfrm>
            <a:off x="2906448" y="5731661"/>
            <a:ext cx="163381"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58" name="Freeform 355"/>
          <p:cNvSpPr>
            <a:spLocks/>
          </p:cNvSpPr>
          <p:nvPr/>
        </p:nvSpPr>
        <p:spPr bwMode="auto">
          <a:xfrm>
            <a:off x="3049192" y="57316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59" name="Freeform 356"/>
          <p:cNvSpPr>
            <a:spLocks/>
          </p:cNvSpPr>
          <p:nvPr/>
        </p:nvSpPr>
        <p:spPr bwMode="auto">
          <a:xfrm>
            <a:off x="2906448" y="58475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60" name="Freeform 357"/>
          <p:cNvSpPr>
            <a:spLocks/>
          </p:cNvSpPr>
          <p:nvPr/>
        </p:nvSpPr>
        <p:spPr bwMode="auto">
          <a:xfrm>
            <a:off x="2906448" y="5731662"/>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61" name="Freeform 358"/>
          <p:cNvSpPr>
            <a:spLocks/>
          </p:cNvSpPr>
          <p:nvPr/>
        </p:nvSpPr>
        <p:spPr bwMode="auto">
          <a:xfrm>
            <a:off x="3049192" y="4328311"/>
            <a:ext cx="146182" cy="26988"/>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62" name="Freeform 359"/>
          <p:cNvSpPr>
            <a:spLocks/>
          </p:cNvSpPr>
          <p:nvPr/>
        </p:nvSpPr>
        <p:spPr bwMode="auto">
          <a:xfrm>
            <a:off x="3174735" y="4328311"/>
            <a:ext cx="29237"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63" name="Freeform 360"/>
          <p:cNvSpPr>
            <a:spLocks/>
          </p:cNvSpPr>
          <p:nvPr/>
        </p:nvSpPr>
        <p:spPr bwMode="auto">
          <a:xfrm>
            <a:off x="3049192" y="4460074"/>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64" name="Freeform 361"/>
          <p:cNvSpPr>
            <a:spLocks/>
          </p:cNvSpPr>
          <p:nvPr/>
        </p:nvSpPr>
        <p:spPr bwMode="auto">
          <a:xfrm>
            <a:off x="3049192" y="432831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65" name="Freeform 362"/>
          <p:cNvSpPr>
            <a:spLocks/>
          </p:cNvSpPr>
          <p:nvPr/>
        </p:nvSpPr>
        <p:spPr bwMode="auto">
          <a:xfrm>
            <a:off x="3049192" y="4460074"/>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66" name="Freeform 363"/>
          <p:cNvSpPr>
            <a:spLocks/>
          </p:cNvSpPr>
          <p:nvPr/>
        </p:nvSpPr>
        <p:spPr bwMode="auto">
          <a:xfrm>
            <a:off x="3174735" y="446007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67" name="Freeform 364"/>
          <p:cNvSpPr>
            <a:spLocks/>
          </p:cNvSpPr>
          <p:nvPr/>
        </p:nvSpPr>
        <p:spPr bwMode="auto">
          <a:xfrm>
            <a:off x="3049192" y="4575961"/>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68" name="Freeform 365"/>
          <p:cNvSpPr>
            <a:spLocks/>
          </p:cNvSpPr>
          <p:nvPr/>
        </p:nvSpPr>
        <p:spPr bwMode="auto">
          <a:xfrm>
            <a:off x="3049192" y="4460075"/>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69" name="Freeform 366"/>
          <p:cNvSpPr>
            <a:spLocks/>
          </p:cNvSpPr>
          <p:nvPr/>
        </p:nvSpPr>
        <p:spPr bwMode="auto">
          <a:xfrm>
            <a:off x="3049192" y="4575961"/>
            <a:ext cx="146182" cy="26988"/>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70" name="Freeform 367"/>
          <p:cNvSpPr>
            <a:spLocks/>
          </p:cNvSpPr>
          <p:nvPr/>
        </p:nvSpPr>
        <p:spPr bwMode="auto">
          <a:xfrm>
            <a:off x="3174735" y="4575962"/>
            <a:ext cx="29237"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71" name="Freeform 368"/>
          <p:cNvSpPr>
            <a:spLocks/>
          </p:cNvSpPr>
          <p:nvPr/>
        </p:nvSpPr>
        <p:spPr bwMode="auto">
          <a:xfrm>
            <a:off x="3049192" y="470772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72" name="Freeform 369"/>
          <p:cNvSpPr>
            <a:spLocks/>
          </p:cNvSpPr>
          <p:nvPr/>
        </p:nvSpPr>
        <p:spPr bwMode="auto">
          <a:xfrm>
            <a:off x="3049192" y="45759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73" name="Freeform 370"/>
          <p:cNvSpPr>
            <a:spLocks/>
          </p:cNvSpPr>
          <p:nvPr/>
        </p:nvSpPr>
        <p:spPr bwMode="auto">
          <a:xfrm>
            <a:off x="3049192" y="4707725"/>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74" name="Freeform 371"/>
          <p:cNvSpPr>
            <a:spLocks/>
          </p:cNvSpPr>
          <p:nvPr/>
        </p:nvSpPr>
        <p:spPr bwMode="auto">
          <a:xfrm>
            <a:off x="3174735" y="4707724"/>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75" name="Freeform 372"/>
          <p:cNvSpPr>
            <a:spLocks/>
          </p:cNvSpPr>
          <p:nvPr/>
        </p:nvSpPr>
        <p:spPr bwMode="auto">
          <a:xfrm>
            <a:off x="3049192" y="484107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76" name="Freeform 373"/>
          <p:cNvSpPr>
            <a:spLocks/>
          </p:cNvSpPr>
          <p:nvPr/>
        </p:nvSpPr>
        <p:spPr bwMode="auto">
          <a:xfrm>
            <a:off x="3049192" y="470772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77" name="Freeform 374"/>
          <p:cNvSpPr>
            <a:spLocks/>
          </p:cNvSpPr>
          <p:nvPr/>
        </p:nvSpPr>
        <p:spPr bwMode="auto">
          <a:xfrm>
            <a:off x="3049192" y="4841075"/>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78" name="Freeform 375"/>
          <p:cNvSpPr>
            <a:spLocks/>
          </p:cNvSpPr>
          <p:nvPr/>
        </p:nvSpPr>
        <p:spPr bwMode="auto">
          <a:xfrm>
            <a:off x="3174735" y="4841074"/>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79" name="Freeform 376"/>
          <p:cNvSpPr>
            <a:spLocks/>
          </p:cNvSpPr>
          <p:nvPr/>
        </p:nvSpPr>
        <p:spPr bwMode="auto">
          <a:xfrm>
            <a:off x="3049192" y="495537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80" name="Freeform 377"/>
          <p:cNvSpPr>
            <a:spLocks/>
          </p:cNvSpPr>
          <p:nvPr/>
        </p:nvSpPr>
        <p:spPr bwMode="auto">
          <a:xfrm>
            <a:off x="3049192" y="4841075"/>
            <a:ext cx="29236"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81" name="Freeform 378"/>
          <p:cNvSpPr>
            <a:spLocks/>
          </p:cNvSpPr>
          <p:nvPr/>
        </p:nvSpPr>
        <p:spPr bwMode="auto">
          <a:xfrm>
            <a:off x="3049192" y="4955375"/>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82" name="Freeform 379"/>
          <p:cNvSpPr>
            <a:spLocks/>
          </p:cNvSpPr>
          <p:nvPr/>
        </p:nvSpPr>
        <p:spPr bwMode="auto">
          <a:xfrm>
            <a:off x="3174735" y="4955374"/>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83" name="Freeform 380"/>
          <p:cNvSpPr>
            <a:spLocks/>
          </p:cNvSpPr>
          <p:nvPr/>
        </p:nvSpPr>
        <p:spPr bwMode="auto">
          <a:xfrm>
            <a:off x="3049192" y="508872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84" name="Freeform 381"/>
          <p:cNvSpPr>
            <a:spLocks/>
          </p:cNvSpPr>
          <p:nvPr/>
        </p:nvSpPr>
        <p:spPr bwMode="auto">
          <a:xfrm>
            <a:off x="3049192" y="49553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85" name="Rectangle 382"/>
          <p:cNvSpPr>
            <a:spLocks noChangeArrowheads="1"/>
          </p:cNvSpPr>
          <p:nvPr/>
        </p:nvSpPr>
        <p:spPr bwMode="auto">
          <a:xfrm>
            <a:off x="3056071" y="5095074"/>
            <a:ext cx="111786" cy="119062"/>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86" name="Freeform 383"/>
          <p:cNvSpPr>
            <a:spLocks/>
          </p:cNvSpPr>
          <p:nvPr/>
        </p:nvSpPr>
        <p:spPr bwMode="auto">
          <a:xfrm>
            <a:off x="3049192" y="5088725"/>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87" name="Freeform 384"/>
          <p:cNvSpPr>
            <a:spLocks/>
          </p:cNvSpPr>
          <p:nvPr/>
        </p:nvSpPr>
        <p:spPr bwMode="auto">
          <a:xfrm>
            <a:off x="3174735" y="5088725"/>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88" name="Freeform 385"/>
          <p:cNvSpPr>
            <a:spLocks/>
          </p:cNvSpPr>
          <p:nvPr/>
        </p:nvSpPr>
        <p:spPr bwMode="auto">
          <a:xfrm>
            <a:off x="3049192" y="5220486"/>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89" name="Freeform 386"/>
          <p:cNvSpPr>
            <a:spLocks/>
          </p:cNvSpPr>
          <p:nvPr/>
        </p:nvSpPr>
        <p:spPr bwMode="auto">
          <a:xfrm>
            <a:off x="3049192" y="508872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90" name="Rectangle 387"/>
          <p:cNvSpPr>
            <a:spLocks noChangeArrowheads="1"/>
          </p:cNvSpPr>
          <p:nvPr/>
        </p:nvSpPr>
        <p:spPr bwMode="auto">
          <a:xfrm>
            <a:off x="3056071" y="5226837"/>
            <a:ext cx="111786" cy="119063"/>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91" name="Freeform 388"/>
          <p:cNvSpPr>
            <a:spLocks/>
          </p:cNvSpPr>
          <p:nvPr/>
        </p:nvSpPr>
        <p:spPr bwMode="auto">
          <a:xfrm>
            <a:off x="3049192" y="5220486"/>
            <a:ext cx="146182" cy="26988"/>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92" name="Freeform 389"/>
          <p:cNvSpPr>
            <a:spLocks/>
          </p:cNvSpPr>
          <p:nvPr/>
        </p:nvSpPr>
        <p:spPr bwMode="auto">
          <a:xfrm>
            <a:off x="3174735" y="5220487"/>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93" name="Freeform 390"/>
          <p:cNvSpPr>
            <a:spLocks/>
          </p:cNvSpPr>
          <p:nvPr/>
        </p:nvSpPr>
        <p:spPr bwMode="auto">
          <a:xfrm>
            <a:off x="3049192" y="5352250"/>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94" name="Freeform 391"/>
          <p:cNvSpPr>
            <a:spLocks/>
          </p:cNvSpPr>
          <p:nvPr/>
        </p:nvSpPr>
        <p:spPr bwMode="auto">
          <a:xfrm>
            <a:off x="3049192" y="522048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95" name="Freeform 392"/>
          <p:cNvSpPr>
            <a:spLocks/>
          </p:cNvSpPr>
          <p:nvPr/>
        </p:nvSpPr>
        <p:spPr bwMode="auto">
          <a:xfrm>
            <a:off x="3049192" y="5352250"/>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96" name="Freeform 393"/>
          <p:cNvSpPr>
            <a:spLocks/>
          </p:cNvSpPr>
          <p:nvPr/>
        </p:nvSpPr>
        <p:spPr bwMode="auto">
          <a:xfrm>
            <a:off x="3174735" y="5352249"/>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97" name="Freeform 394"/>
          <p:cNvSpPr>
            <a:spLocks/>
          </p:cNvSpPr>
          <p:nvPr/>
        </p:nvSpPr>
        <p:spPr bwMode="auto">
          <a:xfrm>
            <a:off x="3049192" y="5468136"/>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98" name="Freeform 395"/>
          <p:cNvSpPr>
            <a:spLocks/>
          </p:cNvSpPr>
          <p:nvPr/>
        </p:nvSpPr>
        <p:spPr bwMode="auto">
          <a:xfrm>
            <a:off x="3049192" y="5352250"/>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399" name="Freeform 396"/>
          <p:cNvSpPr>
            <a:spLocks/>
          </p:cNvSpPr>
          <p:nvPr/>
        </p:nvSpPr>
        <p:spPr bwMode="auto">
          <a:xfrm>
            <a:off x="3049192" y="5468136"/>
            <a:ext cx="146182" cy="26988"/>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00" name="Freeform 397"/>
          <p:cNvSpPr>
            <a:spLocks/>
          </p:cNvSpPr>
          <p:nvPr/>
        </p:nvSpPr>
        <p:spPr bwMode="auto">
          <a:xfrm>
            <a:off x="3174735" y="5468137"/>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01" name="Freeform 398"/>
          <p:cNvSpPr>
            <a:spLocks/>
          </p:cNvSpPr>
          <p:nvPr/>
        </p:nvSpPr>
        <p:spPr bwMode="auto">
          <a:xfrm>
            <a:off x="3049192" y="5599900"/>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02" name="Freeform 399"/>
          <p:cNvSpPr>
            <a:spLocks/>
          </p:cNvSpPr>
          <p:nvPr/>
        </p:nvSpPr>
        <p:spPr bwMode="auto">
          <a:xfrm>
            <a:off x="3049192" y="546813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03" name="Freeform 400"/>
          <p:cNvSpPr>
            <a:spLocks/>
          </p:cNvSpPr>
          <p:nvPr/>
        </p:nvSpPr>
        <p:spPr bwMode="auto">
          <a:xfrm>
            <a:off x="3049192" y="5599900"/>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04" name="Freeform 401"/>
          <p:cNvSpPr>
            <a:spLocks/>
          </p:cNvSpPr>
          <p:nvPr/>
        </p:nvSpPr>
        <p:spPr bwMode="auto">
          <a:xfrm>
            <a:off x="3174735" y="5599899"/>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05" name="Freeform 402"/>
          <p:cNvSpPr>
            <a:spLocks/>
          </p:cNvSpPr>
          <p:nvPr/>
        </p:nvSpPr>
        <p:spPr bwMode="auto">
          <a:xfrm>
            <a:off x="3049192" y="5731661"/>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06" name="Freeform 403"/>
          <p:cNvSpPr>
            <a:spLocks/>
          </p:cNvSpPr>
          <p:nvPr/>
        </p:nvSpPr>
        <p:spPr bwMode="auto">
          <a:xfrm>
            <a:off x="3049192" y="559989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07" name="Freeform 404"/>
          <p:cNvSpPr>
            <a:spLocks/>
          </p:cNvSpPr>
          <p:nvPr/>
        </p:nvSpPr>
        <p:spPr bwMode="auto">
          <a:xfrm>
            <a:off x="3049192" y="5731661"/>
            <a:ext cx="146182" cy="26988"/>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08" name="Freeform 405"/>
          <p:cNvSpPr>
            <a:spLocks/>
          </p:cNvSpPr>
          <p:nvPr/>
        </p:nvSpPr>
        <p:spPr bwMode="auto">
          <a:xfrm>
            <a:off x="3174735" y="573166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09" name="Freeform 406"/>
          <p:cNvSpPr>
            <a:spLocks/>
          </p:cNvSpPr>
          <p:nvPr/>
        </p:nvSpPr>
        <p:spPr bwMode="auto">
          <a:xfrm>
            <a:off x="3049192" y="5847550"/>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10" name="Freeform 407"/>
          <p:cNvSpPr>
            <a:spLocks/>
          </p:cNvSpPr>
          <p:nvPr/>
        </p:nvSpPr>
        <p:spPr bwMode="auto">
          <a:xfrm>
            <a:off x="3049192" y="5731662"/>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11" name="Freeform 408"/>
          <p:cNvSpPr>
            <a:spLocks/>
          </p:cNvSpPr>
          <p:nvPr/>
        </p:nvSpPr>
        <p:spPr bwMode="auto">
          <a:xfrm>
            <a:off x="3174736" y="4328311"/>
            <a:ext cx="163381"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12" name="Freeform 409"/>
          <p:cNvSpPr>
            <a:spLocks/>
          </p:cNvSpPr>
          <p:nvPr/>
        </p:nvSpPr>
        <p:spPr bwMode="auto">
          <a:xfrm>
            <a:off x="3317479" y="4328311"/>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13" name="Freeform 410"/>
          <p:cNvSpPr>
            <a:spLocks/>
          </p:cNvSpPr>
          <p:nvPr/>
        </p:nvSpPr>
        <p:spPr bwMode="auto">
          <a:xfrm>
            <a:off x="3174735" y="4460074"/>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14" name="Freeform 411"/>
          <p:cNvSpPr>
            <a:spLocks/>
          </p:cNvSpPr>
          <p:nvPr/>
        </p:nvSpPr>
        <p:spPr bwMode="auto">
          <a:xfrm>
            <a:off x="3174735" y="432831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15" name="Freeform 412"/>
          <p:cNvSpPr>
            <a:spLocks/>
          </p:cNvSpPr>
          <p:nvPr/>
        </p:nvSpPr>
        <p:spPr bwMode="auto">
          <a:xfrm>
            <a:off x="3174736" y="4460074"/>
            <a:ext cx="163381"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16" name="Freeform 413"/>
          <p:cNvSpPr>
            <a:spLocks/>
          </p:cNvSpPr>
          <p:nvPr/>
        </p:nvSpPr>
        <p:spPr bwMode="auto">
          <a:xfrm>
            <a:off x="3317479" y="44600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17" name="Freeform 414"/>
          <p:cNvSpPr>
            <a:spLocks/>
          </p:cNvSpPr>
          <p:nvPr/>
        </p:nvSpPr>
        <p:spPr bwMode="auto">
          <a:xfrm>
            <a:off x="3174735" y="45759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18" name="Freeform 415"/>
          <p:cNvSpPr>
            <a:spLocks/>
          </p:cNvSpPr>
          <p:nvPr/>
        </p:nvSpPr>
        <p:spPr bwMode="auto">
          <a:xfrm>
            <a:off x="3174735" y="4460075"/>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19" name="Freeform 416"/>
          <p:cNvSpPr>
            <a:spLocks/>
          </p:cNvSpPr>
          <p:nvPr/>
        </p:nvSpPr>
        <p:spPr bwMode="auto">
          <a:xfrm>
            <a:off x="3174736" y="4575961"/>
            <a:ext cx="163381"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20" name="Freeform 417"/>
          <p:cNvSpPr>
            <a:spLocks/>
          </p:cNvSpPr>
          <p:nvPr/>
        </p:nvSpPr>
        <p:spPr bwMode="auto">
          <a:xfrm>
            <a:off x="3317479" y="4575962"/>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21" name="Freeform 418"/>
          <p:cNvSpPr>
            <a:spLocks/>
          </p:cNvSpPr>
          <p:nvPr/>
        </p:nvSpPr>
        <p:spPr bwMode="auto">
          <a:xfrm>
            <a:off x="3174735" y="4707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22" name="Freeform 419"/>
          <p:cNvSpPr>
            <a:spLocks/>
          </p:cNvSpPr>
          <p:nvPr/>
        </p:nvSpPr>
        <p:spPr bwMode="auto">
          <a:xfrm>
            <a:off x="3174735" y="457596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23" name="Freeform 420"/>
          <p:cNvSpPr>
            <a:spLocks/>
          </p:cNvSpPr>
          <p:nvPr/>
        </p:nvSpPr>
        <p:spPr bwMode="auto">
          <a:xfrm>
            <a:off x="3174736" y="4707725"/>
            <a:ext cx="163381"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24" name="Freeform 421"/>
          <p:cNvSpPr>
            <a:spLocks/>
          </p:cNvSpPr>
          <p:nvPr/>
        </p:nvSpPr>
        <p:spPr bwMode="auto">
          <a:xfrm>
            <a:off x="3317479" y="470772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25" name="Freeform 422"/>
          <p:cNvSpPr>
            <a:spLocks/>
          </p:cNvSpPr>
          <p:nvPr/>
        </p:nvSpPr>
        <p:spPr bwMode="auto">
          <a:xfrm>
            <a:off x="3174735" y="48410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26" name="Freeform 423"/>
          <p:cNvSpPr>
            <a:spLocks/>
          </p:cNvSpPr>
          <p:nvPr/>
        </p:nvSpPr>
        <p:spPr bwMode="auto">
          <a:xfrm>
            <a:off x="3174735" y="470772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27" name="Rectangle 424"/>
          <p:cNvSpPr>
            <a:spLocks noChangeArrowheads="1"/>
          </p:cNvSpPr>
          <p:nvPr/>
        </p:nvSpPr>
        <p:spPr bwMode="auto">
          <a:xfrm>
            <a:off x="3181615" y="4847425"/>
            <a:ext cx="128985" cy="103187"/>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28" name="Freeform 425"/>
          <p:cNvSpPr>
            <a:spLocks/>
          </p:cNvSpPr>
          <p:nvPr/>
        </p:nvSpPr>
        <p:spPr bwMode="auto">
          <a:xfrm>
            <a:off x="3174736" y="4841075"/>
            <a:ext cx="163381"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29" name="Freeform 426"/>
          <p:cNvSpPr>
            <a:spLocks/>
          </p:cNvSpPr>
          <p:nvPr/>
        </p:nvSpPr>
        <p:spPr bwMode="auto">
          <a:xfrm>
            <a:off x="3317479" y="484107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30" name="Freeform 427"/>
          <p:cNvSpPr>
            <a:spLocks/>
          </p:cNvSpPr>
          <p:nvPr/>
        </p:nvSpPr>
        <p:spPr bwMode="auto">
          <a:xfrm>
            <a:off x="3174735" y="49553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31" name="Freeform 428"/>
          <p:cNvSpPr>
            <a:spLocks/>
          </p:cNvSpPr>
          <p:nvPr/>
        </p:nvSpPr>
        <p:spPr bwMode="auto">
          <a:xfrm>
            <a:off x="3174735" y="4841075"/>
            <a:ext cx="29237"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32" name="Rectangle 429"/>
          <p:cNvSpPr>
            <a:spLocks noChangeArrowheads="1"/>
          </p:cNvSpPr>
          <p:nvPr/>
        </p:nvSpPr>
        <p:spPr bwMode="auto">
          <a:xfrm>
            <a:off x="3181615" y="4961724"/>
            <a:ext cx="128985" cy="119062"/>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33" name="Freeform 430"/>
          <p:cNvSpPr>
            <a:spLocks/>
          </p:cNvSpPr>
          <p:nvPr/>
        </p:nvSpPr>
        <p:spPr bwMode="auto">
          <a:xfrm>
            <a:off x="3174736" y="4955375"/>
            <a:ext cx="163381"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34" name="Freeform 431"/>
          <p:cNvSpPr>
            <a:spLocks/>
          </p:cNvSpPr>
          <p:nvPr/>
        </p:nvSpPr>
        <p:spPr bwMode="auto">
          <a:xfrm>
            <a:off x="3317479" y="495537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35" name="Freeform 432"/>
          <p:cNvSpPr>
            <a:spLocks/>
          </p:cNvSpPr>
          <p:nvPr/>
        </p:nvSpPr>
        <p:spPr bwMode="auto">
          <a:xfrm>
            <a:off x="3174735" y="5088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36" name="Freeform 433"/>
          <p:cNvSpPr>
            <a:spLocks/>
          </p:cNvSpPr>
          <p:nvPr/>
        </p:nvSpPr>
        <p:spPr bwMode="auto">
          <a:xfrm>
            <a:off x="3174735" y="495537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37" name="Freeform 434"/>
          <p:cNvSpPr>
            <a:spLocks/>
          </p:cNvSpPr>
          <p:nvPr/>
        </p:nvSpPr>
        <p:spPr bwMode="auto">
          <a:xfrm>
            <a:off x="3174736" y="5088725"/>
            <a:ext cx="163381"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38" name="Freeform 435"/>
          <p:cNvSpPr>
            <a:spLocks/>
          </p:cNvSpPr>
          <p:nvPr/>
        </p:nvSpPr>
        <p:spPr bwMode="auto">
          <a:xfrm>
            <a:off x="3317479" y="5088725"/>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39" name="Freeform 436"/>
          <p:cNvSpPr>
            <a:spLocks/>
          </p:cNvSpPr>
          <p:nvPr/>
        </p:nvSpPr>
        <p:spPr bwMode="auto">
          <a:xfrm>
            <a:off x="3174735" y="522048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40" name="Freeform 437"/>
          <p:cNvSpPr>
            <a:spLocks/>
          </p:cNvSpPr>
          <p:nvPr/>
        </p:nvSpPr>
        <p:spPr bwMode="auto">
          <a:xfrm>
            <a:off x="3174735" y="5088724"/>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41" name="Freeform 438"/>
          <p:cNvSpPr>
            <a:spLocks/>
          </p:cNvSpPr>
          <p:nvPr/>
        </p:nvSpPr>
        <p:spPr bwMode="auto">
          <a:xfrm>
            <a:off x="3174736" y="5220486"/>
            <a:ext cx="163381"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42" name="Freeform 439"/>
          <p:cNvSpPr>
            <a:spLocks/>
          </p:cNvSpPr>
          <p:nvPr/>
        </p:nvSpPr>
        <p:spPr bwMode="auto">
          <a:xfrm>
            <a:off x="3317479" y="522048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43" name="Freeform 440"/>
          <p:cNvSpPr>
            <a:spLocks/>
          </p:cNvSpPr>
          <p:nvPr/>
        </p:nvSpPr>
        <p:spPr bwMode="auto">
          <a:xfrm>
            <a:off x="3174735" y="53522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44" name="Freeform 441"/>
          <p:cNvSpPr>
            <a:spLocks/>
          </p:cNvSpPr>
          <p:nvPr/>
        </p:nvSpPr>
        <p:spPr bwMode="auto">
          <a:xfrm>
            <a:off x="3174735" y="5220486"/>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45" name="Freeform 442"/>
          <p:cNvSpPr>
            <a:spLocks/>
          </p:cNvSpPr>
          <p:nvPr/>
        </p:nvSpPr>
        <p:spPr bwMode="auto">
          <a:xfrm>
            <a:off x="3174736" y="5352250"/>
            <a:ext cx="163381"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46" name="Freeform 443"/>
          <p:cNvSpPr>
            <a:spLocks/>
          </p:cNvSpPr>
          <p:nvPr/>
        </p:nvSpPr>
        <p:spPr bwMode="auto">
          <a:xfrm>
            <a:off x="3317479" y="535224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47" name="Freeform 444"/>
          <p:cNvSpPr>
            <a:spLocks/>
          </p:cNvSpPr>
          <p:nvPr/>
        </p:nvSpPr>
        <p:spPr bwMode="auto">
          <a:xfrm>
            <a:off x="3174735" y="546813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48" name="Freeform 445"/>
          <p:cNvSpPr>
            <a:spLocks/>
          </p:cNvSpPr>
          <p:nvPr/>
        </p:nvSpPr>
        <p:spPr bwMode="auto">
          <a:xfrm>
            <a:off x="3174735" y="5352250"/>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49" name="Freeform 446"/>
          <p:cNvSpPr>
            <a:spLocks/>
          </p:cNvSpPr>
          <p:nvPr/>
        </p:nvSpPr>
        <p:spPr bwMode="auto">
          <a:xfrm>
            <a:off x="3174736" y="5468136"/>
            <a:ext cx="163381"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50" name="Freeform 447"/>
          <p:cNvSpPr>
            <a:spLocks/>
          </p:cNvSpPr>
          <p:nvPr/>
        </p:nvSpPr>
        <p:spPr bwMode="auto">
          <a:xfrm>
            <a:off x="3317479" y="546813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51" name="Freeform 448"/>
          <p:cNvSpPr>
            <a:spLocks/>
          </p:cNvSpPr>
          <p:nvPr/>
        </p:nvSpPr>
        <p:spPr bwMode="auto">
          <a:xfrm>
            <a:off x="3174735" y="559990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52" name="Freeform 449"/>
          <p:cNvSpPr>
            <a:spLocks/>
          </p:cNvSpPr>
          <p:nvPr/>
        </p:nvSpPr>
        <p:spPr bwMode="auto">
          <a:xfrm>
            <a:off x="3174735" y="5468136"/>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53" name="Freeform 450"/>
          <p:cNvSpPr>
            <a:spLocks/>
          </p:cNvSpPr>
          <p:nvPr/>
        </p:nvSpPr>
        <p:spPr bwMode="auto">
          <a:xfrm>
            <a:off x="3174736" y="5599900"/>
            <a:ext cx="163381"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54" name="Freeform 451"/>
          <p:cNvSpPr>
            <a:spLocks/>
          </p:cNvSpPr>
          <p:nvPr/>
        </p:nvSpPr>
        <p:spPr bwMode="auto">
          <a:xfrm>
            <a:off x="3317479" y="5599899"/>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55" name="Freeform 452"/>
          <p:cNvSpPr>
            <a:spLocks/>
          </p:cNvSpPr>
          <p:nvPr/>
        </p:nvSpPr>
        <p:spPr bwMode="auto">
          <a:xfrm>
            <a:off x="3174735" y="57316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56" name="Freeform 453"/>
          <p:cNvSpPr>
            <a:spLocks/>
          </p:cNvSpPr>
          <p:nvPr/>
        </p:nvSpPr>
        <p:spPr bwMode="auto">
          <a:xfrm>
            <a:off x="3174735" y="5599899"/>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57" name="Freeform 454"/>
          <p:cNvSpPr>
            <a:spLocks/>
          </p:cNvSpPr>
          <p:nvPr/>
        </p:nvSpPr>
        <p:spPr bwMode="auto">
          <a:xfrm>
            <a:off x="3174736" y="5731661"/>
            <a:ext cx="163381"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58" name="Freeform 455"/>
          <p:cNvSpPr>
            <a:spLocks/>
          </p:cNvSpPr>
          <p:nvPr/>
        </p:nvSpPr>
        <p:spPr bwMode="auto">
          <a:xfrm>
            <a:off x="3317479" y="57316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59" name="Freeform 456"/>
          <p:cNvSpPr>
            <a:spLocks/>
          </p:cNvSpPr>
          <p:nvPr/>
        </p:nvSpPr>
        <p:spPr bwMode="auto">
          <a:xfrm>
            <a:off x="3174735" y="58475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60" name="Freeform 457"/>
          <p:cNvSpPr>
            <a:spLocks/>
          </p:cNvSpPr>
          <p:nvPr/>
        </p:nvSpPr>
        <p:spPr bwMode="auto">
          <a:xfrm>
            <a:off x="3174735" y="5731662"/>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61" name="Freeform 458"/>
          <p:cNvSpPr>
            <a:spLocks/>
          </p:cNvSpPr>
          <p:nvPr/>
        </p:nvSpPr>
        <p:spPr bwMode="auto">
          <a:xfrm>
            <a:off x="3317479" y="4328311"/>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62" name="Freeform 459"/>
          <p:cNvSpPr>
            <a:spLocks/>
          </p:cNvSpPr>
          <p:nvPr/>
        </p:nvSpPr>
        <p:spPr bwMode="auto">
          <a:xfrm>
            <a:off x="3461942" y="4328311"/>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63" name="Freeform 460"/>
          <p:cNvSpPr>
            <a:spLocks/>
          </p:cNvSpPr>
          <p:nvPr/>
        </p:nvSpPr>
        <p:spPr bwMode="auto">
          <a:xfrm>
            <a:off x="3317479" y="4460074"/>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64" name="Freeform 461"/>
          <p:cNvSpPr>
            <a:spLocks/>
          </p:cNvSpPr>
          <p:nvPr/>
        </p:nvSpPr>
        <p:spPr bwMode="auto">
          <a:xfrm>
            <a:off x="3317479" y="432831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65" name="Freeform 462"/>
          <p:cNvSpPr>
            <a:spLocks/>
          </p:cNvSpPr>
          <p:nvPr/>
        </p:nvSpPr>
        <p:spPr bwMode="auto">
          <a:xfrm>
            <a:off x="3317479" y="4460074"/>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66" name="Freeform 463"/>
          <p:cNvSpPr>
            <a:spLocks/>
          </p:cNvSpPr>
          <p:nvPr/>
        </p:nvSpPr>
        <p:spPr bwMode="auto">
          <a:xfrm>
            <a:off x="3461942" y="44600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67" name="Freeform 464"/>
          <p:cNvSpPr>
            <a:spLocks/>
          </p:cNvSpPr>
          <p:nvPr/>
        </p:nvSpPr>
        <p:spPr bwMode="auto">
          <a:xfrm>
            <a:off x="3317479" y="4575961"/>
            <a:ext cx="146182" cy="26988"/>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68" name="Freeform 465"/>
          <p:cNvSpPr>
            <a:spLocks/>
          </p:cNvSpPr>
          <p:nvPr/>
        </p:nvSpPr>
        <p:spPr bwMode="auto">
          <a:xfrm>
            <a:off x="3317479" y="4460075"/>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69" name="Rectangle 466"/>
          <p:cNvSpPr>
            <a:spLocks noChangeArrowheads="1"/>
          </p:cNvSpPr>
          <p:nvPr/>
        </p:nvSpPr>
        <p:spPr bwMode="auto">
          <a:xfrm>
            <a:off x="3324358" y="4582312"/>
            <a:ext cx="128984" cy="119063"/>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70" name="Freeform 467"/>
          <p:cNvSpPr>
            <a:spLocks/>
          </p:cNvSpPr>
          <p:nvPr/>
        </p:nvSpPr>
        <p:spPr bwMode="auto">
          <a:xfrm>
            <a:off x="3317479" y="4575961"/>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71" name="Freeform 468"/>
          <p:cNvSpPr>
            <a:spLocks/>
          </p:cNvSpPr>
          <p:nvPr/>
        </p:nvSpPr>
        <p:spPr bwMode="auto">
          <a:xfrm>
            <a:off x="3461942" y="4575962"/>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72" name="Freeform 469"/>
          <p:cNvSpPr>
            <a:spLocks/>
          </p:cNvSpPr>
          <p:nvPr/>
        </p:nvSpPr>
        <p:spPr bwMode="auto">
          <a:xfrm>
            <a:off x="3317479" y="4707725"/>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73" name="Freeform 470"/>
          <p:cNvSpPr>
            <a:spLocks/>
          </p:cNvSpPr>
          <p:nvPr/>
        </p:nvSpPr>
        <p:spPr bwMode="auto">
          <a:xfrm>
            <a:off x="3317479" y="45759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74" name="Rectangle 471"/>
          <p:cNvSpPr>
            <a:spLocks noChangeArrowheads="1"/>
          </p:cNvSpPr>
          <p:nvPr/>
        </p:nvSpPr>
        <p:spPr bwMode="auto">
          <a:xfrm>
            <a:off x="3324358" y="4714074"/>
            <a:ext cx="128984" cy="119062"/>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75" name="Freeform 472"/>
          <p:cNvSpPr>
            <a:spLocks/>
          </p:cNvSpPr>
          <p:nvPr/>
        </p:nvSpPr>
        <p:spPr bwMode="auto">
          <a:xfrm>
            <a:off x="3317479" y="470772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76" name="Freeform 473"/>
          <p:cNvSpPr>
            <a:spLocks/>
          </p:cNvSpPr>
          <p:nvPr/>
        </p:nvSpPr>
        <p:spPr bwMode="auto">
          <a:xfrm>
            <a:off x="3461942" y="470772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77" name="Freeform 474"/>
          <p:cNvSpPr>
            <a:spLocks/>
          </p:cNvSpPr>
          <p:nvPr/>
        </p:nvSpPr>
        <p:spPr bwMode="auto">
          <a:xfrm>
            <a:off x="3317479" y="4841075"/>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78" name="Freeform 475"/>
          <p:cNvSpPr>
            <a:spLocks/>
          </p:cNvSpPr>
          <p:nvPr/>
        </p:nvSpPr>
        <p:spPr bwMode="auto">
          <a:xfrm>
            <a:off x="3317479" y="470772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79" name="Freeform 476"/>
          <p:cNvSpPr>
            <a:spLocks/>
          </p:cNvSpPr>
          <p:nvPr/>
        </p:nvSpPr>
        <p:spPr bwMode="auto">
          <a:xfrm>
            <a:off x="3317479" y="484107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80" name="Freeform 477"/>
          <p:cNvSpPr>
            <a:spLocks/>
          </p:cNvSpPr>
          <p:nvPr/>
        </p:nvSpPr>
        <p:spPr bwMode="auto">
          <a:xfrm>
            <a:off x="3461942" y="484107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81" name="Freeform 478"/>
          <p:cNvSpPr>
            <a:spLocks/>
          </p:cNvSpPr>
          <p:nvPr/>
        </p:nvSpPr>
        <p:spPr bwMode="auto">
          <a:xfrm>
            <a:off x="3317479" y="4955375"/>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82" name="Freeform 479"/>
          <p:cNvSpPr>
            <a:spLocks/>
          </p:cNvSpPr>
          <p:nvPr/>
        </p:nvSpPr>
        <p:spPr bwMode="auto">
          <a:xfrm>
            <a:off x="3317479" y="4841075"/>
            <a:ext cx="29236"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83" name="Freeform 480"/>
          <p:cNvSpPr>
            <a:spLocks/>
          </p:cNvSpPr>
          <p:nvPr/>
        </p:nvSpPr>
        <p:spPr bwMode="auto">
          <a:xfrm>
            <a:off x="3317479" y="495537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84" name="Freeform 481"/>
          <p:cNvSpPr>
            <a:spLocks/>
          </p:cNvSpPr>
          <p:nvPr/>
        </p:nvSpPr>
        <p:spPr bwMode="auto">
          <a:xfrm>
            <a:off x="3461942" y="495537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85" name="Freeform 482"/>
          <p:cNvSpPr>
            <a:spLocks/>
          </p:cNvSpPr>
          <p:nvPr/>
        </p:nvSpPr>
        <p:spPr bwMode="auto">
          <a:xfrm>
            <a:off x="3317479" y="5088725"/>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86" name="Freeform 483"/>
          <p:cNvSpPr>
            <a:spLocks/>
          </p:cNvSpPr>
          <p:nvPr/>
        </p:nvSpPr>
        <p:spPr bwMode="auto">
          <a:xfrm>
            <a:off x="3317479" y="49553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87" name="Freeform 484"/>
          <p:cNvSpPr>
            <a:spLocks/>
          </p:cNvSpPr>
          <p:nvPr/>
        </p:nvSpPr>
        <p:spPr bwMode="auto">
          <a:xfrm>
            <a:off x="3317479" y="508872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88" name="Freeform 485"/>
          <p:cNvSpPr>
            <a:spLocks/>
          </p:cNvSpPr>
          <p:nvPr/>
        </p:nvSpPr>
        <p:spPr bwMode="auto">
          <a:xfrm>
            <a:off x="3461942" y="5088725"/>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89" name="Freeform 486"/>
          <p:cNvSpPr>
            <a:spLocks/>
          </p:cNvSpPr>
          <p:nvPr/>
        </p:nvSpPr>
        <p:spPr bwMode="auto">
          <a:xfrm>
            <a:off x="3317479" y="5220486"/>
            <a:ext cx="146182" cy="26988"/>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90" name="Freeform 487"/>
          <p:cNvSpPr>
            <a:spLocks/>
          </p:cNvSpPr>
          <p:nvPr/>
        </p:nvSpPr>
        <p:spPr bwMode="auto">
          <a:xfrm>
            <a:off x="3317479" y="508872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91" name="Freeform 488"/>
          <p:cNvSpPr>
            <a:spLocks/>
          </p:cNvSpPr>
          <p:nvPr/>
        </p:nvSpPr>
        <p:spPr bwMode="auto">
          <a:xfrm>
            <a:off x="3317479" y="5220486"/>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92" name="Freeform 489"/>
          <p:cNvSpPr>
            <a:spLocks/>
          </p:cNvSpPr>
          <p:nvPr/>
        </p:nvSpPr>
        <p:spPr bwMode="auto">
          <a:xfrm>
            <a:off x="3461942" y="522048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93" name="Freeform 490"/>
          <p:cNvSpPr>
            <a:spLocks/>
          </p:cNvSpPr>
          <p:nvPr/>
        </p:nvSpPr>
        <p:spPr bwMode="auto">
          <a:xfrm>
            <a:off x="3317479" y="5352250"/>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94" name="Freeform 491"/>
          <p:cNvSpPr>
            <a:spLocks/>
          </p:cNvSpPr>
          <p:nvPr/>
        </p:nvSpPr>
        <p:spPr bwMode="auto">
          <a:xfrm>
            <a:off x="3317479" y="522048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95" name="Freeform 492"/>
          <p:cNvSpPr>
            <a:spLocks/>
          </p:cNvSpPr>
          <p:nvPr/>
        </p:nvSpPr>
        <p:spPr bwMode="auto">
          <a:xfrm>
            <a:off x="3317479" y="5352250"/>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96" name="Freeform 493"/>
          <p:cNvSpPr>
            <a:spLocks/>
          </p:cNvSpPr>
          <p:nvPr/>
        </p:nvSpPr>
        <p:spPr bwMode="auto">
          <a:xfrm>
            <a:off x="3461942" y="535224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97" name="Freeform 494"/>
          <p:cNvSpPr>
            <a:spLocks/>
          </p:cNvSpPr>
          <p:nvPr/>
        </p:nvSpPr>
        <p:spPr bwMode="auto">
          <a:xfrm>
            <a:off x="3317479" y="5468136"/>
            <a:ext cx="146182" cy="26988"/>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98" name="Freeform 495"/>
          <p:cNvSpPr>
            <a:spLocks/>
          </p:cNvSpPr>
          <p:nvPr/>
        </p:nvSpPr>
        <p:spPr bwMode="auto">
          <a:xfrm>
            <a:off x="3317479" y="5352250"/>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499" name="Freeform 496"/>
          <p:cNvSpPr>
            <a:spLocks/>
          </p:cNvSpPr>
          <p:nvPr/>
        </p:nvSpPr>
        <p:spPr bwMode="auto">
          <a:xfrm>
            <a:off x="3317479" y="5468136"/>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00" name="Freeform 497"/>
          <p:cNvSpPr>
            <a:spLocks/>
          </p:cNvSpPr>
          <p:nvPr/>
        </p:nvSpPr>
        <p:spPr bwMode="auto">
          <a:xfrm>
            <a:off x="3461942" y="546813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01" name="Freeform 498"/>
          <p:cNvSpPr>
            <a:spLocks/>
          </p:cNvSpPr>
          <p:nvPr/>
        </p:nvSpPr>
        <p:spPr bwMode="auto">
          <a:xfrm>
            <a:off x="3317479" y="5599900"/>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02" name="Freeform 499"/>
          <p:cNvSpPr>
            <a:spLocks/>
          </p:cNvSpPr>
          <p:nvPr/>
        </p:nvSpPr>
        <p:spPr bwMode="auto">
          <a:xfrm>
            <a:off x="3317479" y="546813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03" name="Freeform 500"/>
          <p:cNvSpPr>
            <a:spLocks/>
          </p:cNvSpPr>
          <p:nvPr/>
        </p:nvSpPr>
        <p:spPr bwMode="auto">
          <a:xfrm>
            <a:off x="3317479" y="5599900"/>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04" name="Freeform 501"/>
          <p:cNvSpPr>
            <a:spLocks/>
          </p:cNvSpPr>
          <p:nvPr/>
        </p:nvSpPr>
        <p:spPr bwMode="auto">
          <a:xfrm>
            <a:off x="3461942" y="5599899"/>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05" name="Freeform 502"/>
          <p:cNvSpPr>
            <a:spLocks/>
          </p:cNvSpPr>
          <p:nvPr/>
        </p:nvSpPr>
        <p:spPr bwMode="auto">
          <a:xfrm>
            <a:off x="3317479" y="5731661"/>
            <a:ext cx="146182" cy="26988"/>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06" name="Freeform 503"/>
          <p:cNvSpPr>
            <a:spLocks/>
          </p:cNvSpPr>
          <p:nvPr/>
        </p:nvSpPr>
        <p:spPr bwMode="auto">
          <a:xfrm>
            <a:off x="3317479" y="559989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07" name="Freeform 504"/>
          <p:cNvSpPr>
            <a:spLocks/>
          </p:cNvSpPr>
          <p:nvPr/>
        </p:nvSpPr>
        <p:spPr bwMode="auto">
          <a:xfrm>
            <a:off x="3317479" y="5731661"/>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08" name="Freeform 505"/>
          <p:cNvSpPr>
            <a:spLocks/>
          </p:cNvSpPr>
          <p:nvPr/>
        </p:nvSpPr>
        <p:spPr bwMode="auto">
          <a:xfrm>
            <a:off x="3461942" y="57316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09" name="Freeform 506"/>
          <p:cNvSpPr>
            <a:spLocks/>
          </p:cNvSpPr>
          <p:nvPr/>
        </p:nvSpPr>
        <p:spPr bwMode="auto">
          <a:xfrm>
            <a:off x="3317479" y="5847550"/>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10" name="Freeform 507"/>
          <p:cNvSpPr>
            <a:spLocks/>
          </p:cNvSpPr>
          <p:nvPr/>
        </p:nvSpPr>
        <p:spPr bwMode="auto">
          <a:xfrm>
            <a:off x="3317479" y="5731662"/>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11" name="Freeform 508"/>
          <p:cNvSpPr>
            <a:spLocks/>
          </p:cNvSpPr>
          <p:nvPr/>
        </p:nvSpPr>
        <p:spPr bwMode="auto">
          <a:xfrm>
            <a:off x="3461941" y="432831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12" name="Freeform 509"/>
          <p:cNvSpPr>
            <a:spLocks/>
          </p:cNvSpPr>
          <p:nvPr/>
        </p:nvSpPr>
        <p:spPr bwMode="auto">
          <a:xfrm>
            <a:off x="3585767" y="4328311"/>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13" name="Freeform 510"/>
          <p:cNvSpPr>
            <a:spLocks/>
          </p:cNvSpPr>
          <p:nvPr/>
        </p:nvSpPr>
        <p:spPr bwMode="auto">
          <a:xfrm>
            <a:off x="3461942" y="4460074"/>
            <a:ext cx="125544" cy="26987"/>
          </a:xfrm>
          <a:custGeom>
            <a:avLst/>
            <a:gdLst>
              <a:gd name="T0" fmla="*/ 0 w 73"/>
              <a:gd name="T1" fmla="*/ 0 h 17"/>
              <a:gd name="T2" fmla="*/ 2147483647 w 73"/>
              <a:gd name="T3" fmla="*/ 0 h 17"/>
              <a:gd name="T4" fmla="*/ 2147483647 w 73"/>
              <a:gd name="T5" fmla="*/ 2147483647 h 17"/>
              <a:gd name="T6" fmla="*/ 0 w 73"/>
              <a:gd name="T7" fmla="*/ 2147483647 h 17"/>
              <a:gd name="T8" fmla="*/ 0 w 73"/>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17">
                <a:moveTo>
                  <a:pt x="0" y="0"/>
                </a:moveTo>
                <a:lnTo>
                  <a:pt x="72" y="0"/>
                </a:lnTo>
                <a:lnTo>
                  <a:pt x="72"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14" name="Freeform 511"/>
          <p:cNvSpPr>
            <a:spLocks/>
          </p:cNvSpPr>
          <p:nvPr/>
        </p:nvSpPr>
        <p:spPr bwMode="auto">
          <a:xfrm>
            <a:off x="3461942" y="432831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15" name="Rectangle 512"/>
          <p:cNvSpPr>
            <a:spLocks noChangeArrowheads="1"/>
          </p:cNvSpPr>
          <p:nvPr/>
        </p:nvSpPr>
        <p:spPr bwMode="auto">
          <a:xfrm>
            <a:off x="3468821" y="4466425"/>
            <a:ext cx="111786" cy="103187"/>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16" name="Freeform 513"/>
          <p:cNvSpPr>
            <a:spLocks/>
          </p:cNvSpPr>
          <p:nvPr/>
        </p:nvSpPr>
        <p:spPr bwMode="auto">
          <a:xfrm>
            <a:off x="3461941" y="4460074"/>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17" name="Freeform 514"/>
          <p:cNvSpPr>
            <a:spLocks/>
          </p:cNvSpPr>
          <p:nvPr/>
        </p:nvSpPr>
        <p:spPr bwMode="auto">
          <a:xfrm>
            <a:off x="3585767" y="44600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18" name="Freeform 515"/>
          <p:cNvSpPr>
            <a:spLocks/>
          </p:cNvSpPr>
          <p:nvPr/>
        </p:nvSpPr>
        <p:spPr bwMode="auto">
          <a:xfrm>
            <a:off x="3461942" y="4575961"/>
            <a:ext cx="125544" cy="26988"/>
          </a:xfrm>
          <a:custGeom>
            <a:avLst/>
            <a:gdLst>
              <a:gd name="T0" fmla="*/ 0 w 73"/>
              <a:gd name="T1" fmla="*/ 0 h 17"/>
              <a:gd name="T2" fmla="*/ 2147483647 w 73"/>
              <a:gd name="T3" fmla="*/ 0 h 17"/>
              <a:gd name="T4" fmla="*/ 2147483647 w 73"/>
              <a:gd name="T5" fmla="*/ 2147483647 h 17"/>
              <a:gd name="T6" fmla="*/ 0 w 73"/>
              <a:gd name="T7" fmla="*/ 2147483647 h 17"/>
              <a:gd name="T8" fmla="*/ 0 w 73"/>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17">
                <a:moveTo>
                  <a:pt x="0" y="0"/>
                </a:moveTo>
                <a:lnTo>
                  <a:pt x="72" y="0"/>
                </a:lnTo>
                <a:lnTo>
                  <a:pt x="72"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19" name="Freeform 516"/>
          <p:cNvSpPr>
            <a:spLocks/>
          </p:cNvSpPr>
          <p:nvPr/>
        </p:nvSpPr>
        <p:spPr bwMode="auto">
          <a:xfrm>
            <a:off x="3461942" y="4460075"/>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20" name="Freeform 517"/>
          <p:cNvSpPr>
            <a:spLocks/>
          </p:cNvSpPr>
          <p:nvPr/>
        </p:nvSpPr>
        <p:spPr bwMode="auto">
          <a:xfrm>
            <a:off x="3461941" y="45759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21" name="Freeform 518"/>
          <p:cNvSpPr>
            <a:spLocks/>
          </p:cNvSpPr>
          <p:nvPr/>
        </p:nvSpPr>
        <p:spPr bwMode="auto">
          <a:xfrm>
            <a:off x="3585767" y="4575962"/>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22" name="Freeform 519"/>
          <p:cNvSpPr>
            <a:spLocks/>
          </p:cNvSpPr>
          <p:nvPr/>
        </p:nvSpPr>
        <p:spPr bwMode="auto">
          <a:xfrm>
            <a:off x="3461942" y="4707725"/>
            <a:ext cx="125544" cy="26987"/>
          </a:xfrm>
          <a:custGeom>
            <a:avLst/>
            <a:gdLst>
              <a:gd name="T0" fmla="*/ 0 w 73"/>
              <a:gd name="T1" fmla="*/ 0 h 17"/>
              <a:gd name="T2" fmla="*/ 2147483647 w 73"/>
              <a:gd name="T3" fmla="*/ 0 h 17"/>
              <a:gd name="T4" fmla="*/ 2147483647 w 73"/>
              <a:gd name="T5" fmla="*/ 2147483647 h 17"/>
              <a:gd name="T6" fmla="*/ 0 w 73"/>
              <a:gd name="T7" fmla="*/ 2147483647 h 17"/>
              <a:gd name="T8" fmla="*/ 0 w 73"/>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17">
                <a:moveTo>
                  <a:pt x="0" y="0"/>
                </a:moveTo>
                <a:lnTo>
                  <a:pt x="72" y="0"/>
                </a:lnTo>
                <a:lnTo>
                  <a:pt x="72"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23" name="Freeform 520"/>
          <p:cNvSpPr>
            <a:spLocks/>
          </p:cNvSpPr>
          <p:nvPr/>
        </p:nvSpPr>
        <p:spPr bwMode="auto">
          <a:xfrm>
            <a:off x="3461942" y="45759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24" name="Freeform 521"/>
          <p:cNvSpPr>
            <a:spLocks/>
          </p:cNvSpPr>
          <p:nvPr/>
        </p:nvSpPr>
        <p:spPr bwMode="auto">
          <a:xfrm>
            <a:off x="3461941" y="4707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25" name="Freeform 522"/>
          <p:cNvSpPr>
            <a:spLocks/>
          </p:cNvSpPr>
          <p:nvPr/>
        </p:nvSpPr>
        <p:spPr bwMode="auto">
          <a:xfrm>
            <a:off x="3585767" y="470772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26" name="Freeform 523"/>
          <p:cNvSpPr>
            <a:spLocks/>
          </p:cNvSpPr>
          <p:nvPr/>
        </p:nvSpPr>
        <p:spPr bwMode="auto">
          <a:xfrm>
            <a:off x="3461942" y="4841075"/>
            <a:ext cx="125544" cy="26987"/>
          </a:xfrm>
          <a:custGeom>
            <a:avLst/>
            <a:gdLst>
              <a:gd name="T0" fmla="*/ 0 w 73"/>
              <a:gd name="T1" fmla="*/ 0 h 17"/>
              <a:gd name="T2" fmla="*/ 2147483647 w 73"/>
              <a:gd name="T3" fmla="*/ 0 h 17"/>
              <a:gd name="T4" fmla="*/ 2147483647 w 73"/>
              <a:gd name="T5" fmla="*/ 2147483647 h 17"/>
              <a:gd name="T6" fmla="*/ 0 w 73"/>
              <a:gd name="T7" fmla="*/ 2147483647 h 17"/>
              <a:gd name="T8" fmla="*/ 0 w 73"/>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17">
                <a:moveTo>
                  <a:pt x="0" y="0"/>
                </a:moveTo>
                <a:lnTo>
                  <a:pt x="72" y="0"/>
                </a:lnTo>
                <a:lnTo>
                  <a:pt x="72"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27" name="Freeform 524"/>
          <p:cNvSpPr>
            <a:spLocks/>
          </p:cNvSpPr>
          <p:nvPr/>
        </p:nvSpPr>
        <p:spPr bwMode="auto">
          <a:xfrm>
            <a:off x="3461942" y="470772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28" name="Freeform 525"/>
          <p:cNvSpPr>
            <a:spLocks/>
          </p:cNvSpPr>
          <p:nvPr/>
        </p:nvSpPr>
        <p:spPr bwMode="auto">
          <a:xfrm>
            <a:off x="3461941" y="48410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29" name="Freeform 526"/>
          <p:cNvSpPr>
            <a:spLocks/>
          </p:cNvSpPr>
          <p:nvPr/>
        </p:nvSpPr>
        <p:spPr bwMode="auto">
          <a:xfrm>
            <a:off x="3585767" y="484107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30" name="Freeform 527"/>
          <p:cNvSpPr>
            <a:spLocks/>
          </p:cNvSpPr>
          <p:nvPr/>
        </p:nvSpPr>
        <p:spPr bwMode="auto">
          <a:xfrm>
            <a:off x="3461942" y="4955375"/>
            <a:ext cx="125544" cy="26987"/>
          </a:xfrm>
          <a:custGeom>
            <a:avLst/>
            <a:gdLst>
              <a:gd name="T0" fmla="*/ 0 w 73"/>
              <a:gd name="T1" fmla="*/ 0 h 17"/>
              <a:gd name="T2" fmla="*/ 2147483647 w 73"/>
              <a:gd name="T3" fmla="*/ 0 h 17"/>
              <a:gd name="T4" fmla="*/ 2147483647 w 73"/>
              <a:gd name="T5" fmla="*/ 2147483647 h 17"/>
              <a:gd name="T6" fmla="*/ 0 w 73"/>
              <a:gd name="T7" fmla="*/ 2147483647 h 17"/>
              <a:gd name="T8" fmla="*/ 0 w 73"/>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17">
                <a:moveTo>
                  <a:pt x="0" y="0"/>
                </a:moveTo>
                <a:lnTo>
                  <a:pt x="72" y="0"/>
                </a:lnTo>
                <a:lnTo>
                  <a:pt x="72"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31" name="Freeform 528"/>
          <p:cNvSpPr>
            <a:spLocks/>
          </p:cNvSpPr>
          <p:nvPr/>
        </p:nvSpPr>
        <p:spPr bwMode="auto">
          <a:xfrm>
            <a:off x="3461942" y="4841075"/>
            <a:ext cx="29236"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32" name="Freeform 529"/>
          <p:cNvSpPr>
            <a:spLocks/>
          </p:cNvSpPr>
          <p:nvPr/>
        </p:nvSpPr>
        <p:spPr bwMode="auto">
          <a:xfrm>
            <a:off x="3461941" y="49553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33" name="Freeform 530"/>
          <p:cNvSpPr>
            <a:spLocks/>
          </p:cNvSpPr>
          <p:nvPr/>
        </p:nvSpPr>
        <p:spPr bwMode="auto">
          <a:xfrm>
            <a:off x="3585767" y="495537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34" name="Freeform 531"/>
          <p:cNvSpPr>
            <a:spLocks/>
          </p:cNvSpPr>
          <p:nvPr/>
        </p:nvSpPr>
        <p:spPr bwMode="auto">
          <a:xfrm>
            <a:off x="3461942" y="5088725"/>
            <a:ext cx="125544" cy="26987"/>
          </a:xfrm>
          <a:custGeom>
            <a:avLst/>
            <a:gdLst>
              <a:gd name="T0" fmla="*/ 0 w 73"/>
              <a:gd name="T1" fmla="*/ 0 h 17"/>
              <a:gd name="T2" fmla="*/ 2147483647 w 73"/>
              <a:gd name="T3" fmla="*/ 0 h 17"/>
              <a:gd name="T4" fmla="*/ 2147483647 w 73"/>
              <a:gd name="T5" fmla="*/ 2147483647 h 17"/>
              <a:gd name="T6" fmla="*/ 0 w 73"/>
              <a:gd name="T7" fmla="*/ 2147483647 h 17"/>
              <a:gd name="T8" fmla="*/ 0 w 73"/>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17">
                <a:moveTo>
                  <a:pt x="0" y="0"/>
                </a:moveTo>
                <a:lnTo>
                  <a:pt x="72" y="0"/>
                </a:lnTo>
                <a:lnTo>
                  <a:pt x="72"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35" name="Freeform 532"/>
          <p:cNvSpPr>
            <a:spLocks/>
          </p:cNvSpPr>
          <p:nvPr/>
        </p:nvSpPr>
        <p:spPr bwMode="auto">
          <a:xfrm>
            <a:off x="3461942" y="49553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36" name="Freeform 533"/>
          <p:cNvSpPr>
            <a:spLocks/>
          </p:cNvSpPr>
          <p:nvPr/>
        </p:nvSpPr>
        <p:spPr bwMode="auto">
          <a:xfrm>
            <a:off x="3461941" y="5088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37" name="Freeform 534"/>
          <p:cNvSpPr>
            <a:spLocks/>
          </p:cNvSpPr>
          <p:nvPr/>
        </p:nvSpPr>
        <p:spPr bwMode="auto">
          <a:xfrm>
            <a:off x="3585767" y="5088725"/>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38" name="Freeform 535"/>
          <p:cNvSpPr>
            <a:spLocks/>
          </p:cNvSpPr>
          <p:nvPr/>
        </p:nvSpPr>
        <p:spPr bwMode="auto">
          <a:xfrm>
            <a:off x="3461942" y="5220486"/>
            <a:ext cx="125544" cy="26988"/>
          </a:xfrm>
          <a:custGeom>
            <a:avLst/>
            <a:gdLst>
              <a:gd name="T0" fmla="*/ 0 w 73"/>
              <a:gd name="T1" fmla="*/ 0 h 17"/>
              <a:gd name="T2" fmla="*/ 2147483647 w 73"/>
              <a:gd name="T3" fmla="*/ 0 h 17"/>
              <a:gd name="T4" fmla="*/ 2147483647 w 73"/>
              <a:gd name="T5" fmla="*/ 2147483647 h 17"/>
              <a:gd name="T6" fmla="*/ 0 w 73"/>
              <a:gd name="T7" fmla="*/ 2147483647 h 17"/>
              <a:gd name="T8" fmla="*/ 0 w 73"/>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17">
                <a:moveTo>
                  <a:pt x="0" y="0"/>
                </a:moveTo>
                <a:lnTo>
                  <a:pt x="72" y="0"/>
                </a:lnTo>
                <a:lnTo>
                  <a:pt x="72"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39" name="Freeform 536"/>
          <p:cNvSpPr>
            <a:spLocks/>
          </p:cNvSpPr>
          <p:nvPr/>
        </p:nvSpPr>
        <p:spPr bwMode="auto">
          <a:xfrm>
            <a:off x="3461942" y="508872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40" name="Freeform 537"/>
          <p:cNvSpPr>
            <a:spLocks/>
          </p:cNvSpPr>
          <p:nvPr/>
        </p:nvSpPr>
        <p:spPr bwMode="auto">
          <a:xfrm>
            <a:off x="3461941" y="522048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41" name="Freeform 538"/>
          <p:cNvSpPr>
            <a:spLocks/>
          </p:cNvSpPr>
          <p:nvPr/>
        </p:nvSpPr>
        <p:spPr bwMode="auto">
          <a:xfrm>
            <a:off x="3585767" y="522048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42" name="Freeform 539"/>
          <p:cNvSpPr>
            <a:spLocks/>
          </p:cNvSpPr>
          <p:nvPr/>
        </p:nvSpPr>
        <p:spPr bwMode="auto">
          <a:xfrm>
            <a:off x="3461942" y="5352250"/>
            <a:ext cx="125544" cy="26987"/>
          </a:xfrm>
          <a:custGeom>
            <a:avLst/>
            <a:gdLst>
              <a:gd name="T0" fmla="*/ 0 w 73"/>
              <a:gd name="T1" fmla="*/ 0 h 17"/>
              <a:gd name="T2" fmla="*/ 2147483647 w 73"/>
              <a:gd name="T3" fmla="*/ 0 h 17"/>
              <a:gd name="T4" fmla="*/ 2147483647 w 73"/>
              <a:gd name="T5" fmla="*/ 2147483647 h 17"/>
              <a:gd name="T6" fmla="*/ 0 w 73"/>
              <a:gd name="T7" fmla="*/ 2147483647 h 17"/>
              <a:gd name="T8" fmla="*/ 0 w 73"/>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17">
                <a:moveTo>
                  <a:pt x="0" y="0"/>
                </a:moveTo>
                <a:lnTo>
                  <a:pt x="72" y="0"/>
                </a:lnTo>
                <a:lnTo>
                  <a:pt x="72"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43" name="Freeform 540"/>
          <p:cNvSpPr>
            <a:spLocks/>
          </p:cNvSpPr>
          <p:nvPr/>
        </p:nvSpPr>
        <p:spPr bwMode="auto">
          <a:xfrm>
            <a:off x="3461942" y="522048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44" name="Freeform 541"/>
          <p:cNvSpPr>
            <a:spLocks/>
          </p:cNvSpPr>
          <p:nvPr/>
        </p:nvSpPr>
        <p:spPr bwMode="auto">
          <a:xfrm>
            <a:off x="3461941" y="53522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45" name="Freeform 542"/>
          <p:cNvSpPr>
            <a:spLocks/>
          </p:cNvSpPr>
          <p:nvPr/>
        </p:nvSpPr>
        <p:spPr bwMode="auto">
          <a:xfrm>
            <a:off x="3585767" y="535224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46" name="Freeform 543"/>
          <p:cNvSpPr>
            <a:spLocks/>
          </p:cNvSpPr>
          <p:nvPr/>
        </p:nvSpPr>
        <p:spPr bwMode="auto">
          <a:xfrm>
            <a:off x="3461942" y="5468136"/>
            <a:ext cx="125544" cy="26988"/>
          </a:xfrm>
          <a:custGeom>
            <a:avLst/>
            <a:gdLst>
              <a:gd name="T0" fmla="*/ 0 w 73"/>
              <a:gd name="T1" fmla="*/ 0 h 17"/>
              <a:gd name="T2" fmla="*/ 2147483647 w 73"/>
              <a:gd name="T3" fmla="*/ 0 h 17"/>
              <a:gd name="T4" fmla="*/ 2147483647 w 73"/>
              <a:gd name="T5" fmla="*/ 2147483647 h 17"/>
              <a:gd name="T6" fmla="*/ 0 w 73"/>
              <a:gd name="T7" fmla="*/ 2147483647 h 17"/>
              <a:gd name="T8" fmla="*/ 0 w 73"/>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17">
                <a:moveTo>
                  <a:pt x="0" y="0"/>
                </a:moveTo>
                <a:lnTo>
                  <a:pt x="72" y="0"/>
                </a:lnTo>
                <a:lnTo>
                  <a:pt x="72"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47" name="Freeform 544"/>
          <p:cNvSpPr>
            <a:spLocks/>
          </p:cNvSpPr>
          <p:nvPr/>
        </p:nvSpPr>
        <p:spPr bwMode="auto">
          <a:xfrm>
            <a:off x="3461942" y="5352250"/>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48" name="Freeform 545"/>
          <p:cNvSpPr>
            <a:spLocks/>
          </p:cNvSpPr>
          <p:nvPr/>
        </p:nvSpPr>
        <p:spPr bwMode="auto">
          <a:xfrm>
            <a:off x="3461941" y="546813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49" name="Freeform 546"/>
          <p:cNvSpPr>
            <a:spLocks/>
          </p:cNvSpPr>
          <p:nvPr/>
        </p:nvSpPr>
        <p:spPr bwMode="auto">
          <a:xfrm>
            <a:off x="3585767" y="546813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50" name="Freeform 547"/>
          <p:cNvSpPr>
            <a:spLocks/>
          </p:cNvSpPr>
          <p:nvPr/>
        </p:nvSpPr>
        <p:spPr bwMode="auto">
          <a:xfrm>
            <a:off x="3461942" y="5599900"/>
            <a:ext cx="125544" cy="26987"/>
          </a:xfrm>
          <a:custGeom>
            <a:avLst/>
            <a:gdLst>
              <a:gd name="T0" fmla="*/ 0 w 73"/>
              <a:gd name="T1" fmla="*/ 0 h 17"/>
              <a:gd name="T2" fmla="*/ 2147483647 w 73"/>
              <a:gd name="T3" fmla="*/ 0 h 17"/>
              <a:gd name="T4" fmla="*/ 2147483647 w 73"/>
              <a:gd name="T5" fmla="*/ 2147483647 h 17"/>
              <a:gd name="T6" fmla="*/ 0 w 73"/>
              <a:gd name="T7" fmla="*/ 2147483647 h 17"/>
              <a:gd name="T8" fmla="*/ 0 w 73"/>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17">
                <a:moveTo>
                  <a:pt x="0" y="0"/>
                </a:moveTo>
                <a:lnTo>
                  <a:pt x="72" y="0"/>
                </a:lnTo>
                <a:lnTo>
                  <a:pt x="72"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51" name="Freeform 548"/>
          <p:cNvSpPr>
            <a:spLocks/>
          </p:cNvSpPr>
          <p:nvPr/>
        </p:nvSpPr>
        <p:spPr bwMode="auto">
          <a:xfrm>
            <a:off x="3461942" y="546813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52" name="Freeform 549"/>
          <p:cNvSpPr>
            <a:spLocks/>
          </p:cNvSpPr>
          <p:nvPr/>
        </p:nvSpPr>
        <p:spPr bwMode="auto">
          <a:xfrm>
            <a:off x="3461941" y="559990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53" name="Freeform 550"/>
          <p:cNvSpPr>
            <a:spLocks/>
          </p:cNvSpPr>
          <p:nvPr/>
        </p:nvSpPr>
        <p:spPr bwMode="auto">
          <a:xfrm>
            <a:off x="3585767" y="5599899"/>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54" name="Freeform 551"/>
          <p:cNvSpPr>
            <a:spLocks/>
          </p:cNvSpPr>
          <p:nvPr/>
        </p:nvSpPr>
        <p:spPr bwMode="auto">
          <a:xfrm>
            <a:off x="3461942" y="5731661"/>
            <a:ext cx="125544" cy="26988"/>
          </a:xfrm>
          <a:custGeom>
            <a:avLst/>
            <a:gdLst>
              <a:gd name="T0" fmla="*/ 0 w 73"/>
              <a:gd name="T1" fmla="*/ 0 h 17"/>
              <a:gd name="T2" fmla="*/ 2147483647 w 73"/>
              <a:gd name="T3" fmla="*/ 0 h 17"/>
              <a:gd name="T4" fmla="*/ 2147483647 w 73"/>
              <a:gd name="T5" fmla="*/ 2147483647 h 17"/>
              <a:gd name="T6" fmla="*/ 0 w 73"/>
              <a:gd name="T7" fmla="*/ 2147483647 h 17"/>
              <a:gd name="T8" fmla="*/ 0 w 73"/>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17">
                <a:moveTo>
                  <a:pt x="0" y="0"/>
                </a:moveTo>
                <a:lnTo>
                  <a:pt x="72" y="0"/>
                </a:lnTo>
                <a:lnTo>
                  <a:pt x="72"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55" name="Freeform 552"/>
          <p:cNvSpPr>
            <a:spLocks/>
          </p:cNvSpPr>
          <p:nvPr/>
        </p:nvSpPr>
        <p:spPr bwMode="auto">
          <a:xfrm>
            <a:off x="3461942" y="559989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56" name="Freeform 553"/>
          <p:cNvSpPr>
            <a:spLocks/>
          </p:cNvSpPr>
          <p:nvPr/>
        </p:nvSpPr>
        <p:spPr bwMode="auto">
          <a:xfrm>
            <a:off x="3461941" y="57316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57" name="Freeform 554"/>
          <p:cNvSpPr>
            <a:spLocks/>
          </p:cNvSpPr>
          <p:nvPr/>
        </p:nvSpPr>
        <p:spPr bwMode="auto">
          <a:xfrm>
            <a:off x="3585767" y="57316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58" name="Freeform 555"/>
          <p:cNvSpPr>
            <a:spLocks/>
          </p:cNvSpPr>
          <p:nvPr/>
        </p:nvSpPr>
        <p:spPr bwMode="auto">
          <a:xfrm>
            <a:off x="3461942" y="5847550"/>
            <a:ext cx="125544" cy="26987"/>
          </a:xfrm>
          <a:custGeom>
            <a:avLst/>
            <a:gdLst>
              <a:gd name="T0" fmla="*/ 0 w 73"/>
              <a:gd name="T1" fmla="*/ 0 h 17"/>
              <a:gd name="T2" fmla="*/ 2147483647 w 73"/>
              <a:gd name="T3" fmla="*/ 0 h 17"/>
              <a:gd name="T4" fmla="*/ 2147483647 w 73"/>
              <a:gd name="T5" fmla="*/ 2147483647 h 17"/>
              <a:gd name="T6" fmla="*/ 0 w 73"/>
              <a:gd name="T7" fmla="*/ 2147483647 h 17"/>
              <a:gd name="T8" fmla="*/ 0 w 73"/>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17">
                <a:moveTo>
                  <a:pt x="0" y="0"/>
                </a:moveTo>
                <a:lnTo>
                  <a:pt x="72" y="0"/>
                </a:lnTo>
                <a:lnTo>
                  <a:pt x="72"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59" name="Freeform 556"/>
          <p:cNvSpPr>
            <a:spLocks/>
          </p:cNvSpPr>
          <p:nvPr/>
        </p:nvSpPr>
        <p:spPr bwMode="auto">
          <a:xfrm>
            <a:off x="3461942" y="5731662"/>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60" name="Freeform 557"/>
          <p:cNvSpPr>
            <a:spLocks/>
          </p:cNvSpPr>
          <p:nvPr/>
        </p:nvSpPr>
        <p:spPr bwMode="auto">
          <a:xfrm>
            <a:off x="3585766" y="4328311"/>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61" name="Freeform 558"/>
          <p:cNvSpPr>
            <a:spLocks/>
          </p:cNvSpPr>
          <p:nvPr/>
        </p:nvSpPr>
        <p:spPr bwMode="auto">
          <a:xfrm>
            <a:off x="3730229" y="4328311"/>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62" name="Freeform 559"/>
          <p:cNvSpPr>
            <a:spLocks/>
          </p:cNvSpPr>
          <p:nvPr/>
        </p:nvSpPr>
        <p:spPr bwMode="auto">
          <a:xfrm>
            <a:off x="3585767" y="4460074"/>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63" name="Freeform 560"/>
          <p:cNvSpPr>
            <a:spLocks/>
          </p:cNvSpPr>
          <p:nvPr/>
        </p:nvSpPr>
        <p:spPr bwMode="auto">
          <a:xfrm>
            <a:off x="3585767" y="432831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64" name="Freeform 561"/>
          <p:cNvSpPr>
            <a:spLocks/>
          </p:cNvSpPr>
          <p:nvPr/>
        </p:nvSpPr>
        <p:spPr bwMode="auto">
          <a:xfrm>
            <a:off x="3585766" y="4460074"/>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65" name="Freeform 562"/>
          <p:cNvSpPr>
            <a:spLocks/>
          </p:cNvSpPr>
          <p:nvPr/>
        </p:nvSpPr>
        <p:spPr bwMode="auto">
          <a:xfrm>
            <a:off x="3730229" y="44600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66" name="Freeform 563"/>
          <p:cNvSpPr>
            <a:spLocks/>
          </p:cNvSpPr>
          <p:nvPr/>
        </p:nvSpPr>
        <p:spPr bwMode="auto">
          <a:xfrm>
            <a:off x="3585767" y="4575961"/>
            <a:ext cx="146182" cy="26988"/>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67" name="Freeform 564"/>
          <p:cNvSpPr>
            <a:spLocks/>
          </p:cNvSpPr>
          <p:nvPr/>
        </p:nvSpPr>
        <p:spPr bwMode="auto">
          <a:xfrm>
            <a:off x="3585767" y="4460075"/>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68" name="Rectangle 565"/>
          <p:cNvSpPr>
            <a:spLocks noChangeArrowheads="1"/>
          </p:cNvSpPr>
          <p:nvPr/>
        </p:nvSpPr>
        <p:spPr bwMode="auto">
          <a:xfrm>
            <a:off x="3592645" y="4582312"/>
            <a:ext cx="128984" cy="119063"/>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69" name="Freeform 566"/>
          <p:cNvSpPr>
            <a:spLocks/>
          </p:cNvSpPr>
          <p:nvPr/>
        </p:nvSpPr>
        <p:spPr bwMode="auto">
          <a:xfrm>
            <a:off x="3585766" y="4575961"/>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70" name="Freeform 567"/>
          <p:cNvSpPr>
            <a:spLocks/>
          </p:cNvSpPr>
          <p:nvPr/>
        </p:nvSpPr>
        <p:spPr bwMode="auto">
          <a:xfrm>
            <a:off x="3730229" y="4575962"/>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71" name="Freeform 568"/>
          <p:cNvSpPr>
            <a:spLocks/>
          </p:cNvSpPr>
          <p:nvPr/>
        </p:nvSpPr>
        <p:spPr bwMode="auto">
          <a:xfrm>
            <a:off x="3585767" y="4707725"/>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72" name="Freeform 569"/>
          <p:cNvSpPr>
            <a:spLocks/>
          </p:cNvSpPr>
          <p:nvPr/>
        </p:nvSpPr>
        <p:spPr bwMode="auto">
          <a:xfrm>
            <a:off x="3585767" y="45759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73" name="Rectangle 570"/>
          <p:cNvSpPr>
            <a:spLocks noChangeArrowheads="1"/>
          </p:cNvSpPr>
          <p:nvPr/>
        </p:nvSpPr>
        <p:spPr bwMode="auto">
          <a:xfrm>
            <a:off x="3592645" y="4714074"/>
            <a:ext cx="128984" cy="119062"/>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74" name="Freeform 571"/>
          <p:cNvSpPr>
            <a:spLocks/>
          </p:cNvSpPr>
          <p:nvPr/>
        </p:nvSpPr>
        <p:spPr bwMode="auto">
          <a:xfrm>
            <a:off x="3585766" y="470772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75" name="Freeform 572"/>
          <p:cNvSpPr>
            <a:spLocks/>
          </p:cNvSpPr>
          <p:nvPr/>
        </p:nvSpPr>
        <p:spPr bwMode="auto">
          <a:xfrm>
            <a:off x="3730229" y="470772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76" name="Freeform 573"/>
          <p:cNvSpPr>
            <a:spLocks/>
          </p:cNvSpPr>
          <p:nvPr/>
        </p:nvSpPr>
        <p:spPr bwMode="auto">
          <a:xfrm>
            <a:off x="3585767" y="4841075"/>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77" name="Freeform 574"/>
          <p:cNvSpPr>
            <a:spLocks/>
          </p:cNvSpPr>
          <p:nvPr/>
        </p:nvSpPr>
        <p:spPr bwMode="auto">
          <a:xfrm>
            <a:off x="3585767" y="470772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78" name="Freeform 575"/>
          <p:cNvSpPr>
            <a:spLocks/>
          </p:cNvSpPr>
          <p:nvPr/>
        </p:nvSpPr>
        <p:spPr bwMode="auto">
          <a:xfrm>
            <a:off x="3585766" y="484107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79" name="Freeform 576"/>
          <p:cNvSpPr>
            <a:spLocks/>
          </p:cNvSpPr>
          <p:nvPr/>
        </p:nvSpPr>
        <p:spPr bwMode="auto">
          <a:xfrm>
            <a:off x="3730229" y="484107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80" name="Freeform 577"/>
          <p:cNvSpPr>
            <a:spLocks/>
          </p:cNvSpPr>
          <p:nvPr/>
        </p:nvSpPr>
        <p:spPr bwMode="auto">
          <a:xfrm>
            <a:off x="3585767" y="4955375"/>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81" name="Freeform 578"/>
          <p:cNvSpPr>
            <a:spLocks/>
          </p:cNvSpPr>
          <p:nvPr/>
        </p:nvSpPr>
        <p:spPr bwMode="auto">
          <a:xfrm>
            <a:off x="3585767" y="4841075"/>
            <a:ext cx="29236"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82" name="Freeform 579"/>
          <p:cNvSpPr>
            <a:spLocks/>
          </p:cNvSpPr>
          <p:nvPr/>
        </p:nvSpPr>
        <p:spPr bwMode="auto">
          <a:xfrm>
            <a:off x="3585766" y="495537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83" name="Freeform 580"/>
          <p:cNvSpPr>
            <a:spLocks/>
          </p:cNvSpPr>
          <p:nvPr/>
        </p:nvSpPr>
        <p:spPr bwMode="auto">
          <a:xfrm>
            <a:off x="3730229" y="495537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84" name="Freeform 581"/>
          <p:cNvSpPr>
            <a:spLocks/>
          </p:cNvSpPr>
          <p:nvPr/>
        </p:nvSpPr>
        <p:spPr bwMode="auto">
          <a:xfrm>
            <a:off x="3585767" y="5088725"/>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85" name="Freeform 582"/>
          <p:cNvSpPr>
            <a:spLocks/>
          </p:cNvSpPr>
          <p:nvPr/>
        </p:nvSpPr>
        <p:spPr bwMode="auto">
          <a:xfrm>
            <a:off x="3585767" y="49553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86" name="Freeform 583"/>
          <p:cNvSpPr>
            <a:spLocks/>
          </p:cNvSpPr>
          <p:nvPr/>
        </p:nvSpPr>
        <p:spPr bwMode="auto">
          <a:xfrm>
            <a:off x="3585766" y="5088725"/>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87" name="Freeform 584"/>
          <p:cNvSpPr>
            <a:spLocks/>
          </p:cNvSpPr>
          <p:nvPr/>
        </p:nvSpPr>
        <p:spPr bwMode="auto">
          <a:xfrm>
            <a:off x="3730229" y="5088725"/>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88" name="Freeform 585"/>
          <p:cNvSpPr>
            <a:spLocks/>
          </p:cNvSpPr>
          <p:nvPr/>
        </p:nvSpPr>
        <p:spPr bwMode="auto">
          <a:xfrm>
            <a:off x="3585767" y="5220486"/>
            <a:ext cx="146182" cy="26988"/>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89" name="Freeform 586"/>
          <p:cNvSpPr>
            <a:spLocks/>
          </p:cNvSpPr>
          <p:nvPr/>
        </p:nvSpPr>
        <p:spPr bwMode="auto">
          <a:xfrm>
            <a:off x="3585767" y="508872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90" name="Freeform 587"/>
          <p:cNvSpPr>
            <a:spLocks/>
          </p:cNvSpPr>
          <p:nvPr/>
        </p:nvSpPr>
        <p:spPr bwMode="auto">
          <a:xfrm>
            <a:off x="3585766" y="5220486"/>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91" name="Freeform 588"/>
          <p:cNvSpPr>
            <a:spLocks/>
          </p:cNvSpPr>
          <p:nvPr/>
        </p:nvSpPr>
        <p:spPr bwMode="auto">
          <a:xfrm>
            <a:off x="3730229" y="522048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92" name="Freeform 589"/>
          <p:cNvSpPr>
            <a:spLocks/>
          </p:cNvSpPr>
          <p:nvPr/>
        </p:nvSpPr>
        <p:spPr bwMode="auto">
          <a:xfrm>
            <a:off x="3585767" y="5352250"/>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93" name="Freeform 590"/>
          <p:cNvSpPr>
            <a:spLocks/>
          </p:cNvSpPr>
          <p:nvPr/>
        </p:nvSpPr>
        <p:spPr bwMode="auto">
          <a:xfrm>
            <a:off x="3585767" y="522048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94" name="Freeform 591"/>
          <p:cNvSpPr>
            <a:spLocks/>
          </p:cNvSpPr>
          <p:nvPr/>
        </p:nvSpPr>
        <p:spPr bwMode="auto">
          <a:xfrm>
            <a:off x="3585766" y="5352250"/>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95" name="Freeform 592"/>
          <p:cNvSpPr>
            <a:spLocks/>
          </p:cNvSpPr>
          <p:nvPr/>
        </p:nvSpPr>
        <p:spPr bwMode="auto">
          <a:xfrm>
            <a:off x="3730229" y="535224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96" name="Freeform 593"/>
          <p:cNvSpPr>
            <a:spLocks/>
          </p:cNvSpPr>
          <p:nvPr/>
        </p:nvSpPr>
        <p:spPr bwMode="auto">
          <a:xfrm>
            <a:off x="3585767" y="5468136"/>
            <a:ext cx="146182" cy="26988"/>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97" name="Freeform 594"/>
          <p:cNvSpPr>
            <a:spLocks/>
          </p:cNvSpPr>
          <p:nvPr/>
        </p:nvSpPr>
        <p:spPr bwMode="auto">
          <a:xfrm>
            <a:off x="3585767" y="5352250"/>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98" name="Freeform 595"/>
          <p:cNvSpPr>
            <a:spLocks/>
          </p:cNvSpPr>
          <p:nvPr/>
        </p:nvSpPr>
        <p:spPr bwMode="auto">
          <a:xfrm>
            <a:off x="3585766" y="5468136"/>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599" name="Freeform 596"/>
          <p:cNvSpPr>
            <a:spLocks/>
          </p:cNvSpPr>
          <p:nvPr/>
        </p:nvSpPr>
        <p:spPr bwMode="auto">
          <a:xfrm>
            <a:off x="3730229" y="546813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00" name="Freeform 597"/>
          <p:cNvSpPr>
            <a:spLocks/>
          </p:cNvSpPr>
          <p:nvPr/>
        </p:nvSpPr>
        <p:spPr bwMode="auto">
          <a:xfrm>
            <a:off x="3585767" y="5599900"/>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01" name="Freeform 598"/>
          <p:cNvSpPr>
            <a:spLocks/>
          </p:cNvSpPr>
          <p:nvPr/>
        </p:nvSpPr>
        <p:spPr bwMode="auto">
          <a:xfrm>
            <a:off x="3585767" y="546813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02" name="Freeform 599"/>
          <p:cNvSpPr>
            <a:spLocks/>
          </p:cNvSpPr>
          <p:nvPr/>
        </p:nvSpPr>
        <p:spPr bwMode="auto">
          <a:xfrm>
            <a:off x="3585766" y="5599900"/>
            <a:ext cx="163380" cy="26987"/>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03" name="Freeform 600"/>
          <p:cNvSpPr>
            <a:spLocks/>
          </p:cNvSpPr>
          <p:nvPr/>
        </p:nvSpPr>
        <p:spPr bwMode="auto">
          <a:xfrm>
            <a:off x="3730229" y="5599899"/>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04" name="Freeform 601"/>
          <p:cNvSpPr>
            <a:spLocks/>
          </p:cNvSpPr>
          <p:nvPr/>
        </p:nvSpPr>
        <p:spPr bwMode="auto">
          <a:xfrm>
            <a:off x="3585767" y="5731661"/>
            <a:ext cx="146182" cy="26988"/>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05" name="Freeform 602"/>
          <p:cNvSpPr>
            <a:spLocks/>
          </p:cNvSpPr>
          <p:nvPr/>
        </p:nvSpPr>
        <p:spPr bwMode="auto">
          <a:xfrm>
            <a:off x="3585767" y="559989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06" name="Freeform 603"/>
          <p:cNvSpPr>
            <a:spLocks/>
          </p:cNvSpPr>
          <p:nvPr/>
        </p:nvSpPr>
        <p:spPr bwMode="auto">
          <a:xfrm>
            <a:off x="3585766" y="5731661"/>
            <a:ext cx="163380" cy="26988"/>
          </a:xfrm>
          <a:custGeom>
            <a:avLst/>
            <a:gdLst>
              <a:gd name="T0" fmla="*/ 0 w 95"/>
              <a:gd name="T1" fmla="*/ 0 h 17"/>
              <a:gd name="T2" fmla="*/ 2147483647 w 95"/>
              <a:gd name="T3" fmla="*/ 0 h 17"/>
              <a:gd name="T4" fmla="*/ 2147483647 w 95"/>
              <a:gd name="T5" fmla="*/ 2147483647 h 17"/>
              <a:gd name="T6" fmla="*/ 0 w 95"/>
              <a:gd name="T7" fmla="*/ 2147483647 h 17"/>
              <a:gd name="T8" fmla="*/ 0 w 9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7">
                <a:moveTo>
                  <a:pt x="0" y="0"/>
                </a:moveTo>
                <a:lnTo>
                  <a:pt x="94" y="0"/>
                </a:lnTo>
                <a:lnTo>
                  <a:pt x="9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07" name="Freeform 604"/>
          <p:cNvSpPr>
            <a:spLocks/>
          </p:cNvSpPr>
          <p:nvPr/>
        </p:nvSpPr>
        <p:spPr bwMode="auto">
          <a:xfrm>
            <a:off x="3730229" y="57316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08" name="Freeform 605"/>
          <p:cNvSpPr>
            <a:spLocks/>
          </p:cNvSpPr>
          <p:nvPr/>
        </p:nvSpPr>
        <p:spPr bwMode="auto">
          <a:xfrm>
            <a:off x="3585767" y="5847550"/>
            <a:ext cx="146182" cy="26987"/>
          </a:xfrm>
          <a:custGeom>
            <a:avLst/>
            <a:gdLst>
              <a:gd name="T0" fmla="*/ 0 w 85"/>
              <a:gd name="T1" fmla="*/ 0 h 17"/>
              <a:gd name="T2" fmla="*/ 2147483647 w 85"/>
              <a:gd name="T3" fmla="*/ 0 h 17"/>
              <a:gd name="T4" fmla="*/ 2147483647 w 85"/>
              <a:gd name="T5" fmla="*/ 2147483647 h 17"/>
              <a:gd name="T6" fmla="*/ 0 w 85"/>
              <a:gd name="T7" fmla="*/ 2147483647 h 17"/>
              <a:gd name="T8" fmla="*/ 0 w 85"/>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7">
                <a:moveTo>
                  <a:pt x="0" y="0"/>
                </a:moveTo>
                <a:lnTo>
                  <a:pt x="84" y="0"/>
                </a:lnTo>
                <a:lnTo>
                  <a:pt x="84"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09" name="Freeform 606"/>
          <p:cNvSpPr>
            <a:spLocks/>
          </p:cNvSpPr>
          <p:nvPr/>
        </p:nvSpPr>
        <p:spPr bwMode="auto">
          <a:xfrm>
            <a:off x="3585767" y="5731662"/>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10" name="Freeform 607"/>
          <p:cNvSpPr>
            <a:spLocks/>
          </p:cNvSpPr>
          <p:nvPr/>
        </p:nvSpPr>
        <p:spPr bwMode="auto">
          <a:xfrm>
            <a:off x="3730229" y="4328311"/>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11" name="Freeform 608"/>
          <p:cNvSpPr>
            <a:spLocks/>
          </p:cNvSpPr>
          <p:nvPr/>
        </p:nvSpPr>
        <p:spPr bwMode="auto">
          <a:xfrm>
            <a:off x="3872971" y="4328311"/>
            <a:ext cx="29237"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12" name="Freeform 609"/>
          <p:cNvSpPr>
            <a:spLocks/>
          </p:cNvSpPr>
          <p:nvPr/>
        </p:nvSpPr>
        <p:spPr bwMode="auto">
          <a:xfrm>
            <a:off x="3730228" y="4460074"/>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13" name="Freeform 610"/>
          <p:cNvSpPr>
            <a:spLocks/>
          </p:cNvSpPr>
          <p:nvPr/>
        </p:nvSpPr>
        <p:spPr bwMode="auto">
          <a:xfrm>
            <a:off x="3730229" y="432831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14" name="Freeform 611"/>
          <p:cNvSpPr>
            <a:spLocks/>
          </p:cNvSpPr>
          <p:nvPr/>
        </p:nvSpPr>
        <p:spPr bwMode="auto">
          <a:xfrm>
            <a:off x="3730229" y="4460074"/>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15" name="Freeform 612"/>
          <p:cNvSpPr>
            <a:spLocks/>
          </p:cNvSpPr>
          <p:nvPr/>
        </p:nvSpPr>
        <p:spPr bwMode="auto">
          <a:xfrm>
            <a:off x="3872971" y="446007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16" name="Freeform 613"/>
          <p:cNvSpPr>
            <a:spLocks/>
          </p:cNvSpPr>
          <p:nvPr/>
        </p:nvSpPr>
        <p:spPr bwMode="auto">
          <a:xfrm>
            <a:off x="3730228" y="45759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17" name="Freeform 614"/>
          <p:cNvSpPr>
            <a:spLocks/>
          </p:cNvSpPr>
          <p:nvPr/>
        </p:nvSpPr>
        <p:spPr bwMode="auto">
          <a:xfrm>
            <a:off x="3730229" y="4460075"/>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18" name="Freeform 615"/>
          <p:cNvSpPr>
            <a:spLocks/>
          </p:cNvSpPr>
          <p:nvPr/>
        </p:nvSpPr>
        <p:spPr bwMode="auto">
          <a:xfrm>
            <a:off x="3730229" y="4575961"/>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19" name="Freeform 616"/>
          <p:cNvSpPr>
            <a:spLocks/>
          </p:cNvSpPr>
          <p:nvPr/>
        </p:nvSpPr>
        <p:spPr bwMode="auto">
          <a:xfrm>
            <a:off x="3872971" y="4575962"/>
            <a:ext cx="29237"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20" name="Freeform 617"/>
          <p:cNvSpPr>
            <a:spLocks/>
          </p:cNvSpPr>
          <p:nvPr/>
        </p:nvSpPr>
        <p:spPr bwMode="auto">
          <a:xfrm>
            <a:off x="3730228" y="4707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21" name="Freeform 618"/>
          <p:cNvSpPr>
            <a:spLocks/>
          </p:cNvSpPr>
          <p:nvPr/>
        </p:nvSpPr>
        <p:spPr bwMode="auto">
          <a:xfrm>
            <a:off x="3730229" y="45759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22" name="Freeform 619"/>
          <p:cNvSpPr>
            <a:spLocks/>
          </p:cNvSpPr>
          <p:nvPr/>
        </p:nvSpPr>
        <p:spPr bwMode="auto">
          <a:xfrm>
            <a:off x="3730229" y="470772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23" name="Freeform 620"/>
          <p:cNvSpPr>
            <a:spLocks/>
          </p:cNvSpPr>
          <p:nvPr/>
        </p:nvSpPr>
        <p:spPr bwMode="auto">
          <a:xfrm>
            <a:off x="3872971" y="4707724"/>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24" name="Freeform 621"/>
          <p:cNvSpPr>
            <a:spLocks/>
          </p:cNvSpPr>
          <p:nvPr/>
        </p:nvSpPr>
        <p:spPr bwMode="auto">
          <a:xfrm>
            <a:off x="3730228" y="48410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25" name="Freeform 622"/>
          <p:cNvSpPr>
            <a:spLocks/>
          </p:cNvSpPr>
          <p:nvPr/>
        </p:nvSpPr>
        <p:spPr bwMode="auto">
          <a:xfrm>
            <a:off x="3730229" y="470772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26" name="Rectangle 623"/>
          <p:cNvSpPr>
            <a:spLocks noChangeArrowheads="1"/>
          </p:cNvSpPr>
          <p:nvPr/>
        </p:nvSpPr>
        <p:spPr bwMode="auto">
          <a:xfrm>
            <a:off x="3737108" y="4847425"/>
            <a:ext cx="128984" cy="103187"/>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27" name="Freeform 624"/>
          <p:cNvSpPr>
            <a:spLocks/>
          </p:cNvSpPr>
          <p:nvPr/>
        </p:nvSpPr>
        <p:spPr bwMode="auto">
          <a:xfrm>
            <a:off x="3730229" y="484107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28" name="Freeform 625"/>
          <p:cNvSpPr>
            <a:spLocks/>
          </p:cNvSpPr>
          <p:nvPr/>
        </p:nvSpPr>
        <p:spPr bwMode="auto">
          <a:xfrm>
            <a:off x="3872971" y="4841074"/>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29" name="Freeform 626"/>
          <p:cNvSpPr>
            <a:spLocks/>
          </p:cNvSpPr>
          <p:nvPr/>
        </p:nvSpPr>
        <p:spPr bwMode="auto">
          <a:xfrm>
            <a:off x="3730228" y="49553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30" name="Freeform 627"/>
          <p:cNvSpPr>
            <a:spLocks/>
          </p:cNvSpPr>
          <p:nvPr/>
        </p:nvSpPr>
        <p:spPr bwMode="auto">
          <a:xfrm>
            <a:off x="3730229" y="4841075"/>
            <a:ext cx="29236"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31" name="Freeform 628"/>
          <p:cNvSpPr>
            <a:spLocks/>
          </p:cNvSpPr>
          <p:nvPr/>
        </p:nvSpPr>
        <p:spPr bwMode="auto">
          <a:xfrm>
            <a:off x="3730229" y="495537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32" name="Freeform 629"/>
          <p:cNvSpPr>
            <a:spLocks/>
          </p:cNvSpPr>
          <p:nvPr/>
        </p:nvSpPr>
        <p:spPr bwMode="auto">
          <a:xfrm>
            <a:off x="3872971" y="4955374"/>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33" name="Freeform 630"/>
          <p:cNvSpPr>
            <a:spLocks/>
          </p:cNvSpPr>
          <p:nvPr/>
        </p:nvSpPr>
        <p:spPr bwMode="auto">
          <a:xfrm>
            <a:off x="3730228" y="5088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34" name="Freeform 631"/>
          <p:cNvSpPr>
            <a:spLocks/>
          </p:cNvSpPr>
          <p:nvPr/>
        </p:nvSpPr>
        <p:spPr bwMode="auto">
          <a:xfrm>
            <a:off x="3730229" y="49553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35" name="Freeform 632"/>
          <p:cNvSpPr>
            <a:spLocks/>
          </p:cNvSpPr>
          <p:nvPr/>
        </p:nvSpPr>
        <p:spPr bwMode="auto">
          <a:xfrm>
            <a:off x="3730229" y="508872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36" name="Freeform 633"/>
          <p:cNvSpPr>
            <a:spLocks/>
          </p:cNvSpPr>
          <p:nvPr/>
        </p:nvSpPr>
        <p:spPr bwMode="auto">
          <a:xfrm>
            <a:off x="3872971" y="5088725"/>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37" name="Freeform 634"/>
          <p:cNvSpPr>
            <a:spLocks/>
          </p:cNvSpPr>
          <p:nvPr/>
        </p:nvSpPr>
        <p:spPr bwMode="auto">
          <a:xfrm>
            <a:off x="3730228" y="522048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38" name="Freeform 635"/>
          <p:cNvSpPr>
            <a:spLocks/>
          </p:cNvSpPr>
          <p:nvPr/>
        </p:nvSpPr>
        <p:spPr bwMode="auto">
          <a:xfrm>
            <a:off x="3730229" y="508872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39" name="Freeform 636"/>
          <p:cNvSpPr>
            <a:spLocks/>
          </p:cNvSpPr>
          <p:nvPr/>
        </p:nvSpPr>
        <p:spPr bwMode="auto">
          <a:xfrm>
            <a:off x="3730229" y="5220486"/>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40" name="Freeform 637"/>
          <p:cNvSpPr>
            <a:spLocks/>
          </p:cNvSpPr>
          <p:nvPr/>
        </p:nvSpPr>
        <p:spPr bwMode="auto">
          <a:xfrm>
            <a:off x="3872971" y="5220487"/>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41" name="Freeform 638"/>
          <p:cNvSpPr>
            <a:spLocks/>
          </p:cNvSpPr>
          <p:nvPr/>
        </p:nvSpPr>
        <p:spPr bwMode="auto">
          <a:xfrm>
            <a:off x="3730228" y="53522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42" name="Freeform 639"/>
          <p:cNvSpPr>
            <a:spLocks/>
          </p:cNvSpPr>
          <p:nvPr/>
        </p:nvSpPr>
        <p:spPr bwMode="auto">
          <a:xfrm>
            <a:off x="3730229" y="522048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43" name="Freeform 640"/>
          <p:cNvSpPr>
            <a:spLocks/>
          </p:cNvSpPr>
          <p:nvPr/>
        </p:nvSpPr>
        <p:spPr bwMode="auto">
          <a:xfrm>
            <a:off x="3730229" y="5352250"/>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44" name="Freeform 641"/>
          <p:cNvSpPr>
            <a:spLocks/>
          </p:cNvSpPr>
          <p:nvPr/>
        </p:nvSpPr>
        <p:spPr bwMode="auto">
          <a:xfrm>
            <a:off x="3872971" y="5352249"/>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45" name="Freeform 642"/>
          <p:cNvSpPr>
            <a:spLocks/>
          </p:cNvSpPr>
          <p:nvPr/>
        </p:nvSpPr>
        <p:spPr bwMode="auto">
          <a:xfrm>
            <a:off x="3730228" y="546813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46" name="Freeform 643"/>
          <p:cNvSpPr>
            <a:spLocks/>
          </p:cNvSpPr>
          <p:nvPr/>
        </p:nvSpPr>
        <p:spPr bwMode="auto">
          <a:xfrm>
            <a:off x="3730229" y="5352250"/>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47" name="Freeform 644"/>
          <p:cNvSpPr>
            <a:spLocks/>
          </p:cNvSpPr>
          <p:nvPr/>
        </p:nvSpPr>
        <p:spPr bwMode="auto">
          <a:xfrm>
            <a:off x="3730229" y="5468136"/>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48" name="Freeform 645"/>
          <p:cNvSpPr>
            <a:spLocks/>
          </p:cNvSpPr>
          <p:nvPr/>
        </p:nvSpPr>
        <p:spPr bwMode="auto">
          <a:xfrm>
            <a:off x="3872971" y="5468137"/>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49" name="Freeform 646"/>
          <p:cNvSpPr>
            <a:spLocks/>
          </p:cNvSpPr>
          <p:nvPr/>
        </p:nvSpPr>
        <p:spPr bwMode="auto">
          <a:xfrm>
            <a:off x="3730228" y="559990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50" name="Freeform 647"/>
          <p:cNvSpPr>
            <a:spLocks/>
          </p:cNvSpPr>
          <p:nvPr/>
        </p:nvSpPr>
        <p:spPr bwMode="auto">
          <a:xfrm>
            <a:off x="3730229" y="546813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51" name="Freeform 648"/>
          <p:cNvSpPr>
            <a:spLocks/>
          </p:cNvSpPr>
          <p:nvPr/>
        </p:nvSpPr>
        <p:spPr bwMode="auto">
          <a:xfrm>
            <a:off x="3730229" y="5599900"/>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52" name="Freeform 649"/>
          <p:cNvSpPr>
            <a:spLocks/>
          </p:cNvSpPr>
          <p:nvPr/>
        </p:nvSpPr>
        <p:spPr bwMode="auto">
          <a:xfrm>
            <a:off x="3872971" y="5599899"/>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53" name="Freeform 650"/>
          <p:cNvSpPr>
            <a:spLocks/>
          </p:cNvSpPr>
          <p:nvPr/>
        </p:nvSpPr>
        <p:spPr bwMode="auto">
          <a:xfrm>
            <a:off x="3730228" y="57316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54" name="Freeform 651"/>
          <p:cNvSpPr>
            <a:spLocks/>
          </p:cNvSpPr>
          <p:nvPr/>
        </p:nvSpPr>
        <p:spPr bwMode="auto">
          <a:xfrm>
            <a:off x="3730229" y="559989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55" name="Freeform 652"/>
          <p:cNvSpPr>
            <a:spLocks/>
          </p:cNvSpPr>
          <p:nvPr/>
        </p:nvSpPr>
        <p:spPr bwMode="auto">
          <a:xfrm>
            <a:off x="3730229" y="5731661"/>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56" name="Freeform 653"/>
          <p:cNvSpPr>
            <a:spLocks/>
          </p:cNvSpPr>
          <p:nvPr/>
        </p:nvSpPr>
        <p:spPr bwMode="auto">
          <a:xfrm>
            <a:off x="3872971" y="573166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57" name="Freeform 654"/>
          <p:cNvSpPr>
            <a:spLocks/>
          </p:cNvSpPr>
          <p:nvPr/>
        </p:nvSpPr>
        <p:spPr bwMode="auto">
          <a:xfrm>
            <a:off x="3730228" y="58475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58" name="Freeform 655"/>
          <p:cNvSpPr>
            <a:spLocks/>
          </p:cNvSpPr>
          <p:nvPr/>
        </p:nvSpPr>
        <p:spPr bwMode="auto">
          <a:xfrm>
            <a:off x="3730229" y="5731662"/>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59" name="Freeform 656"/>
          <p:cNvSpPr>
            <a:spLocks/>
          </p:cNvSpPr>
          <p:nvPr/>
        </p:nvSpPr>
        <p:spPr bwMode="auto">
          <a:xfrm>
            <a:off x="3872972" y="4328311"/>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60" name="Freeform 657"/>
          <p:cNvSpPr>
            <a:spLocks/>
          </p:cNvSpPr>
          <p:nvPr/>
        </p:nvSpPr>
        <p:spPr bwMode="auto">
          <a:xfrm>
            <a:off x="4015715" y="4328311"/>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61" name="Freeform 658"/>
          <p:cNvSpPr>
            <a:spLocks/>
          </p:cNvSpPr>
          <p:nvPr/>
        </p:nvSpPr>
        <p:spPr bwMode="auto">
          <a:xfrm>
            <a:off x="3872971" y="4460074"/>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62" name="Freeform 659"/>
          <p:cNvSpPr>
            <a:spLocks/>
          </p:cNvSpPr>
          <p:nvPr/>
        </p:nvSpPr>
        <p:spPr bwMode="auto">
          <a:xfrm>
            <a:off x="3872971" y="432831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63" name="Freeform 660"/>
          <p:cNvSpPr>
            <a:spLocks/>
          </p:cNvSpPr>
          <p:nvPr/>
        </p:nvSpPr>
        <p:spPr bwMode="auto">
          <a:xfrm>
            <a:off x="3872972" y="4460074"/>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64" name="Freeform 661"/>
          <p:cNvSpPr>
            <a:spLocks/>
          </p:cNvSpPr>
          <p:nvPr/>
        </p:nvSpPr>
        <p:spPr bwMode="auto">
          <a:xfrm>
            <a:off x="4015715" y="44600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65" name="Freeform 662"/>
          <p:cNvSpPr>
            <a:spLocks/>
          </p:cNvSpPr>
          <p:nvPr/>
        </p:nvSpPr>
        <p:spPr bwMode="auto">
          <a:xfrm>
            <a:off x="3872971" y="45759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66" name="Freeform 663"/>
          <p:cNvSpPr>
            <a:spLocks/>
          </p:cNvSpPr>
          <p:nvPr/>
        </p:nvSpPr>
        <p:spPr bwMode="auto">
          <a:xfrm>
            <a:off x="3872971" y="4460075"/>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67" name="Freeform 664"/>
          <p:cNvSpPr>
            <a:spLocks/>
          </p:cNvSpPr>
          <p:nvPr/>
        </p:nvSpPr>
        <p:spPr bwMode="auto">
          <a:xfrm>
            <a:off x="3872972" y="4575961"/>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68" name="Freeform 665"/>
          <p:cNvSpPr>
            <a:spLocks/>
          </p:cNvSpPr>
          <p:nvPr/>
        </p:nvSpPr>
        <p:spPr bwMode="auto">
          <a:xfrm>
            <a:off x="4015715" y="4575962"/>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69" name="Freeform 666"/>
          <p:cNvSpPr>
            <a:spLocks/>
          </p:cNvSpPr>
          <p:nvPr/>
        </p:nvSpPr>
        <p:spPr bwMode="auto">
          <a:xfrm>
            <a:off x="3872971" y="4707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70" name="Freeform 667"/>
          <p:cNvSpPr>
            <a:spLocks/>
          </p:cNvSpPr>
          <p:nvPr/>
        </p:nvSpPr>
        <p:spPr bwMode="auto">
          <a:xfrm>
            <a:off x="3872971" y="457596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71" name="Freeform 668"/>
          <p:cNvSpPr>
            <a:spLocks/>
          </p:cNvSpPr>
          <p:nvPr/>
        </p:nvSpPr>
        <p:spPr bwMode="auto">
          <a:xfrm>
            <a:off x="3872972" y="470772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72" name="Freeform 669"/>
          <p:cNvSpPr>
            <a:spLocks/>
          </p:cNvSpPr>
          <p:nvPr/>
        </p:nvSpPr>
        <p:spPr bwMode="auto">
          <a:xfrm>
            <a:off x="4015715" y="470772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73" name="Freeform 670"/>
          <p:cNvSpPr>
            <a:spLocks/>
          </p:cNvSpPr>
          <p:nvPr/>
        </p:nvSpPr>
        <p:spPr bwMode="auto">
          <a:xfrm>
            <a:off x="3872971" y="48410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74" name="Freeform 671"/>
          <p:cNvSpPr>
            <a:spLocks/>
          </p:cNvSpPr>
          <p:nvPr/>
        </p:nvSpPr>
        <p:spPr bwMode="auto">
          <a:xfrm>
            <a:off x="3872971" y="470772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75" name="Freeform 672"/>
          <p:cNvSpPr>
            <a:spLocks/>
          </p:cNvSpPr>
          <p:nvPr/>
        </p:nvSpPr>
        <p:spPr bwMode="auto">
          <a:xfrm>
            <a:off x="3872972" y="484107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76" name="Freeform 673"/>
          <p:cNvSpPr>
            <a:spLocks/>
          </p:cNvSpPr>
          <p:nvPr/>
        </p:nvSpPr>
        <p:spPr bwMode="auto">
          <a:xfrm>
            <a:off x="4015715" y="484107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77" name="Freeform 674"/>
          <p:cNvSpPr>
            <a:spLocks/>
          </p:cNvSpPr>
          <p:nvPr/>
        </p:nvSpPr>
        <p:spPr bwMode="auto">
          <a:xfrm>
            <a:off x="3872971" y="49553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78" name="Freeform 675"/>
          <p:cNvSpPr>
            <a:spLocks/>
          </p:cNvSpPr>
          <p:nvPr/>
        </p:nvSpPr>
        <p:spPr bwMode="auto">
          <a:xfrm>
            <a:off x="3872971" y="4841075"/>
            <a:ext cx="29237"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79" name="Rectangle 676"/>
          <p:cNvSpPr>
            <a:spLocks noChangeArrowheads="1"/>
          </p:cNvSpPr>
          <p:nvPr/>
        </p:nvSpPr>
        <p:spPr bwMode="auto">
          <a:xfrm>
            <a:off x="3879851" y="4961724"/>
            <a:ext cx="128985" cy="119062"/>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80" name="Freeform 677"/>
          <p:cNvSpPr>
            <a:spLocks/>
          </p:cNvSpPr>
          <p:nvPr/>
        </p:nvSpPr>
        <p:spPr bwMode="auto">
          <a:xfrm>
            <a:off x="3872972" y="495537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81" name="Freeform 678"/>
          <p:cNvSpPr>
            <a:spLocks/>
          </p:cNvSpPr>
          <p:nvPr/>
        </p:nvSpPr>
        <p:spPr bwMode="auto">
          <a:xfrm>
            <a:off x="4015715" y="495537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82" name="Freeform 679"/>
          <p:cNvSpPr>
            <a:spLocks/>
          </p:cNvSpPr>
          <p:nvPr/>
        </p:nvSpPr>
        <p:spPr bwMode="auto">
          <a:xfrm>
            <a:off x="3872971" y="5088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83" name="Freeform 680"/>
          <p:cNvSpPr>
            <a:spLocks/>
          </p:cNvSpPr>
          <p:nvPr/>
        </p:nvSpPr>
        <p:spPr bwMode="auto">
          <a:xfrm>
            <a:off x="3872971" y="495537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84" name="Freeform 681"/>
          <p:cNvSpPr>
            <a:spLocks/>
          </p:cNvSpPr>
          <p:nvPr/>
        </p:nvSpPr>
        <p:spPr bwMode="auto">
          <a:xfrm>
            <a:off x="3872972" y="508872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85" name="Freeform 682"/>
          <p:cNvSpPr>
            <a:spLocks/>
          </p:cNvSpPr>
          <p:nvPr/>
        </p:nvSpPr>
        <p:spPr bwMode="auto">
          <a:xfrm>
            <a:off x="4015715" y="5088725"/>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86" name="Freeform 683"/>
          <p:cNvSpPr>
            <a:spLocks/>
          </p:cNvSpPr>
          <p:nvPr/>
        </p:nvSpPr>
        <p:spPr bwMode="auto">
          <a:xfrm>
            <a:off x="3872971" y="522048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87" name="Freeform 684"/>
          <p:cNvSpPr>
            <a:spLocks/>
          </p:cNvSpPr>
          <p:nvPr/>
        </p:nvSpPr>
        <p:spPr bwMode="auto">
          <a:xfrm>
            <a:off x="3872971" y="5088724"/>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88" name="Freeform 685"/>
          <p:cNvSpPr>
            <a:spLocks/>
          </p:cNvSpPr>
          <p:nvPr/>
        </p:nvSpPr>
        <p:spPr bwMode="auto">
          <a:xfrm>
            <a:off x="3872972" y="5220486"/>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89" name="Freeform 686"/>
          <p:cNvSpPr>
            <a:spLocks/>
          </p:cNvSpPr>
          <p:nvPr/>
        </p:nvSpPr>
        <p:spPr bwMode="auto">
          <a:xfrm>
            <a:off x="4015715" y="522048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90" name="Freeform 687"/>
          <p:cNvSpPr>
            <a:spLocks/>
          </p:cNvSpPr>
          <p:nvPr/>
        </p:nvSpPr>
        <p:spPr bwMode="auto">
          <a:xfrm>
            <a:off x="3872971" y="53522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91" name="Freeform 688"/>
          <p:cNvSpPr>
            <a:spLocks/>
          </p:cNvSpPr>
          <p:nvPr/>
        </p:nvSpPr>
        <p:spPr bwMode="auto">
          <a:xfrm>
            <a:off x="3872971" y="5220486"/>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92" name="Freeform 689"/>
          <p:cNvSpPr>
            <a:spLocks/>
          </p:cNvSpPr>
          <p:nvPr/>
        </p:nvSpPr>
        <p:spPr bwMode="auto">
          <a:xfrm>
            <a:off x="3872972" y="5352250"/>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93" name="Freeform 690"/>
          <p:cNvSpPr>
            <a:spLocks/>
          </p:cNvSpPr>
          <p:nvPr/>
        </p:nvSpPr>
        <p:spPr bwMode="auto">
          <a:xfrm>
            <a:off x="4015715" y="535224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94" name="Freeform 691"/>
          <p:cNvSpPr>
            <a:spLocks/>
          </p:cNvSpPr>
          <p:nvPr/>
        </p:nvSpPr>
        <p:spPr bwMode="auto">
          <a:xfrm>
            <a:off x="3872971" y="546813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95" name="Freeform 692"/>
          <p:cNvSpPr>
            <a:spLocks/>
          </p:cNvSpPr>
          <p:nvPr/>
        </p:nvSpPr>
        <p:spPr bwMode="auto">
          <a:xfrm>
            <a:off x="3872971" y="5352250"/>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96" name="Freeform 693"/>
          <p:cNvSpPr>
            <a:spLocks/>
          </p:cNvSpPr>
          <p:nvPr/>
        </p:nvSpPr>
        <p:spPr bwMode="auto">
          <a:xfrm>
            <a:off x="3872972" y="5468136"/>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97" name="Freeform 694"/>
          <p:cNvSpPr>
            <a:spLocks/>
          </p:cNvSpPr>
          <p:nvPr/>
        </p:nvSpPr>
        <p:spPr bwMode="auto">
          <a:xfrm>
            <a:off x="4015715" y="546813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98" name="Freeform 695"/>
          <p:cNvSpPr>
            <a:spLocks/>
          </p:cNvSpPr>
          <p:nvPr/>
        </p:nvSpPr>
        <p:spPr bwMode="auto">
          <a:xfrm>
            <a:off x="3872971" y="559990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699" name="Freeform 696"/>
          <p:cNvSpPr>
            <a:spLocks/>
          </p:cNvSpPr>
          <p:nvPr/>
        </p:nvSpPr>
        <p:spPr bwMode="auto">
          <a:xfrm>
            <a:off x="3872971" y="5468136"/>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00" name="Freeform 697"/>
          <p:cNvSpPr>
            <a:spLocks/>
          </p:cNvSpPr>
          <p:nvPr/>
        </p:nvSpPr>
        <p:spPr bwMode="auto">
          <a:xfrm>
            <a:off x="3872972" y="5599900"/>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01" name="Freeform 698"/>
          <p:cNvSpPr>
            <a:spLocks/>
          </p:cNvSpPr>
          <p:nvPr/>
        </p:nvSpPr>
        <p:spPr bwMode="auto">
          <a:xfrm>
            <a:off x="4015715" y="5599899"/>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02" name="Freeform 699"/>
          <p:cNvSpPr>
            <a:spLocks/>
          </p:cNvSpPr>
          <p:nvPr/>
        </p:nvSpPr>
        <p:spPr bwMode="auto">
          <a:xfrm>
            <a:off x="3872971" y="57316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03" name="Freeform 700"/>
          <p:cNvSpPr>
            <a:spLocks/>
          </p:cNvSpPr>
          <p:nvPr/>
        </p:nvSpPr>
        <p:spPr bwMode="auto">
          <a:xfrm>
            <a:off x="3872971" y="5599899"/>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04" name="Freeform 701"/>
          <p:cNvSpPr>
            <a:spLocks/>
          </p:cNvSpPr>
          <p:nvPr/>
        </p:nvSpPr>
        <p:spPr bwMode="auto">
          <a:xfrm>
            <a:off x="3872972" y="5731661"/>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05" name="Freeform 702"/>
          <p:cNvSpPr>
            <a:spLocks/>
          </p:cNvSpPr>
          <p:nvPr/>
        </p:nvSpPr>
        <p:spPr bwMode="auto">
          <a:xfrm>
            <a:off x="4015715" y="57316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06" name="Freeform 703"/>
          <p:cNvSpPr>
            <a:spLocks/>
          </p:cNvSpPr>
          <p:nvPr/>
        </p:nvSpPr>
        <p:spPr bwMode="auto">
          <a:xfrm>
            <a:off x="3872971" y="58475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07" name="Freeform 704"/>
          <p:cNvSpPr>
            <a:spLocks/>
          </p:cNvSpPr>
          <p:nvPr/>
        </p:nvSpPr>
        <p:spPr bwMode="auto">
          <a:xfrm>
            <a:off x="3872971" y="5731662"/>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08" name="Freeform 705"/>
          <p:cNvSpPr>
            <a:spLocks/>
          </p:cNvSpPr>
          <p:nvPr/>
        </p:nvSpPr>
        <p:spPr bwMode="auto">
          <a:xfrm>
            <a:off x="4015714" y="432831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09" name="Freeform 706"/>
          <p:cNvSpPr>
            <a:spLocks/>
          </p:cNvSpPr>
          <p:nvPr/>
        </p:nvSpPr>
        <p:spPr bwMode="auto">
          <a:xfrm>
            <a:off x="4141258" y="4328311"/>
            <a:ext cx="29237"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10" name="Freeform 707"/>
          <p:cNvSpPr>
            <a:spLocks/>
          </p:cNvSpPr>
          <p:nvPr/>
        </p:nvSpPr>
        <p:spPr bwMode="auto">
          <a:xfrm>
            <a:off x="4015714" y="4460074"/>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11" name="Freeform 708"/>
          <p:cNvSpPr>
            <a:spLocks/>
          </p:cNvSpPr>
          <p:nvPr/>
        </p:nvSpPr>
        <p:spPr bwMode="auto">
          <a:xfrm>
            <a:off x="4015715" y="432831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12" name="Freeform 709"/>
          <p:cNvSpPr>
            <a:spLocks/>
          </p:cNvSpPr>
          <p:nvPr/>
        </p:nvSpPr>
        <p:spPr bwMode="auto">
          <a:xfrm>
            <a:off x="4015714" y="4460074"/>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13" name="Freeform 710"/>
          <p:cNvSpPr>
            <a:spLocks/>
          </p:cNvSpPr>
          <p:nvPr/>
        </p:nvSpPr>
        <p:spPr bwMode="auto">
          <a:xfrm>
            <a:off x="4141258" y="446007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14" name="Freeform 711"/>
          <p:cNvSpPr>
            <a:spLocks/>
          </p:cNvSpPr>
          <p:nvPr/>
        </p:nvSpPr>
        <p:spPr bwMode="auto">
          <a:xfrm>
            <a:off x="4015714" y="4575961"/>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15" name="Freeform 712"/>
          <p:cNvSpPr>
            <a:spLocks/>
          </p:cNvSpPr>
          <p:nvPr/>
        </p:nvSpPr>
        <p:spPr bwMode="auto">
          <a:xfrm>
            <a:off x="4015715" y="4460075"/>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16" name="Freeform 713"/>
          <p:cNvSpPr>
            <a:spLocks/>
          </p:cNvSpPr>
          <p:nvPr/>
        </p:nvSpPr>
        <p:spPr bwMode="auto">
          <a:xfrm>
            <a:off x="4015714" y="45759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17" name="Freeform 714"/>
          <p:cNvSpPr>
            <a:spLocks/>
          </p:cNvSpPr>
          <p:nvPr/>
        </p:nvSpPr>
        <p:spPr bwMode="auto">
          <a:xfrm>
            <a:off x="4141258" y="4575962"/>
            <a:ext cx="29237"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18" name="Freeform 715"/>
          <p:cNvSpPr>
            <a:spLocks/>
          </p:cNvSpPr>
          <p:nvPr/>
        </p:nvSpPr>
        <p:spPr bwMode="auto">
          <a:xfrm>
            <a:off x="4015714" y="470772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19" name="Freeform 716"/>
          <p:cNvSpPr>
            <a:spLocks/>
          </p:cNvSpPr>
          <p:nvPr/>
        </p:nvSpPr>
        <p:spPr bwMode="auto">
          <a:xfrm>
            <a:off x="4015715" y="45759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20" name="Freeform 717"/>
          <p:cNvSpPr>
            <a:spLocks/>
          </p:cNvSpPr>
          <p:nvPr/>
        </p:nvSpPr>
        <p:spPr bwMode="auto">
          <a:xfrm>
            <a:off x="4015714" y="4707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21" name="Freeform 718"/>
          <p:cNvSpPr>
            <a:spLocks/>
          </p:cNvSpPr>
          <p:nvPr/>
        </p:nvSpPr>
        <p:spPr bwMode="auto">
          <a:xfrm>
            <a:off x="4141258" y="4707724"/>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22" name="Freeform 719"/>
          <p:cNvSpPr>
            <a:spLocks/>
          </p:cNvSpPr>
          <p:nvPr/>
        </p:nvSpPr>
        <p:spPr bwMode="auto">
          <a:xfrm>
            <a:off x="4015714" y="484107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23" name="Freeform 720"/>
          <p:cNvSpPr>
            <a:spLocks/>
          </p:cNvSpPr>
          <p:nvPr/>
        </p:nvSpPr>
        <p:spPr bwMode="auto">
          <a:xfrm>
            <a:off x="4015715" y="470772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24" name="Freeform 721"/>
          <p:cNvSpPr>
            <a:spLocks/>
          </p:cNvSpPr>
          <p:nvPr/>
        </p:nvSpPr>
        <p:spPr bwMode="auto">
          <a:xfrm>
            <a:off x="4015714" y="48410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25" name="Freeform 722"/>
          <p:cNvSpPr>
            <a:spLocks/>
          </p:cNvSpPr>
          <p:nvPr/>
        </p:nvSpPr>
        <p:spPr bwMode="auto">
          <a:xfrm>
            <a:off x="4141258" y="4841074"/>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26" name="Freeform 723"/>
          <p:cNvSpPr>
            <a:spLocks/>
          </p:cNvSpPr>
          <p:nvPr/>
        </p:nvSpPr>
        <p:spPr bwMode="auto">
          <a:xfrm>
            <a:off x="4015714" y="495537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27" name="Freeform 724"/>
          <p:cNvSpPr>
            <a:spLocks/>
          </p:cNvSpPr>
          <p:nvPr/>
        </p:nvSpPr>
        <p:spPr bwMode="auto">
          <a:xfrm>
            <a:off x="4015715" y="4841075"/>
            <a:ext cx="29236"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28" name="Freeform 725"/>
          <p:cNvSpPr>
            <a:spLocks/>
          </p:cNvSpPr>
          <p:nvPr/>
        </p:nvSpPr>
        <p:spPr bwMode="auto">
          <a:xfrm>
            <a:off x="4015714" y="49553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29" name="Freeform 726"/>
          <p:cNvSpPr>
            <a:spLocks/>
          </p:cNvSpPr>
          <p:nvPr/>
        </p:nvSpPr>
        <p:spPr bwMode="auto">
          <a:xfrm>
            <a:off x="4141258" y="4955374"/>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30" name="Freeform 727"/>
          <p:cNvSpPr>
            <a:spLocks/>
          </p:cNvSpPr>
          <p:nvPr/>
        </p:nvSpPr>
        <p:spPr bwMode="auto">
          <a:xfrm>
            <a:off x="4015714" y="5088725"/>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31" name="Freeform 728"/>
          <p:cNvSpPr>
            <a:spLocks/>
          </p:cNvSpPr>
          <p:nvPr/>
        </p:nvSpPr>
        <p:spPr bwMode="auto">
          <a:xfrm>
            <a:off x="4015715" y="49553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32" name="Rectangle 729"/>
          <p:cNvSpPr>
            <a:spLocks noChangeArrowheads="1"/>
          </p:cNvSpPr>
          <p:nvPr/>
        </p:nvSpPr>
        <p:spPr bwMode="auto">
          <a:xfrm>
            <a:off x="4022594" y="5095074"/>
            <a:ext cx="111786" cy="119062"/>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33" name="Freeform 730"/>
          <p:cNvSpPr>
            <a:spLocks/>
          </p:cNvSpPr>
          <p:nvPr/>
        </p:nvSpPr>
        <p:spPr bwMode="auto">
          <a:xfrm>
            <a:off x="4015714" y="5088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34" name="Freeform 731"/>
          <p:cNvSpPr>
            <a:spLocks/>
          </p:cNvSpPr>
          <p:nvPr/>
        </p:nvSpPr>
        <p:spPr bwMode="auto">
          <a:xfrm>
            <a:off x="4141258" y="5088725"/>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35" name="Freeform 732"/>
          <p:cNvSpPr>
            <a:spLocks/>
          </p:cNvSpPr>
          <p:nvPr/>
        </p:nvSpPr>
        <p:spPr bwMode="auto">
          <a:xfrm>
            <a:off x="4015714" y="5220486"/>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36" name="Freeform 733"/>
          <p:cNvSpPr>
            <a:spLocks/>
          </p:cNvSpPr>
          <p:nvPr/>
        </p:nvSpPr>
        <p:spPr bwMode="auto">
          <a:xfrm>
            <a:off x="4015715" y="508872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37" name="Freeform 734"/>
          <p:cNvSpPr>
            <a:spLocks/>
          </p:cNvSpPr>
          <p:nvPr/>
        </p:nvSpPr>
        <p:spPr bwMode="auto">
          <a:xfrm>
            <a:off x="4015714" y="522048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38" name="Freeform 735"/>
          <p:cNvSpPr>
            <a:spLocks/>
          </p:cNvSpPr>
          <p:nvPr/>
        </p:nvSpPr>
        <p:spPr bwMode="auto">
          <a:xfrm>
            <a:off x="4141258" y="5220487"/>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39" name="Freeform 736"/>
          <p:cNvSpPr>
            <a:spLocks/>
          </p:cNvSpPr>
          <p:nvPr/>
        </p:nvSpPr>
        <p:spPr bwMode="auto">
          <a:xfrm>
            <a:off x="4015714" y="5352250"/>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40" name="Freeform 737"/>
          <p:cNvSpPr>
            <a:spLocks/>
          </p:cNvSpPr>
          <p:nvPr/>
        </p:nvSpPr>
        <p:spPr bwMode="auto">
          <a:xfrm>
            <a:off x="4015715" y="522048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41" name="Freeform 738"/>
          <p:cNvSpPr>
            <a:spLocks/>
          </p:cNvSpPr>
          <p:nvPr/>
        </p:nvSpPr>
        <p:spPr bwMode="auto">
          <a:xfrm>
            <a:off x="4015714" y="53522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42" name="Freeform 739"/>
          <p:cNvSpPr>
            <a:spLocks/>
          </p:cNvSpPr>
          <p:nvPr/>
        </p:nvSpPr>
        <p:spPr bwMode="auto">
          <a:xfrm>
            <a:off x="4141258" y="5352249"/>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43" name="Freeform 740"/>
          <p:cNvSpPr>
            <a:spLocks/>
          </p:cNvSpPr>
          <p:nvPr/>
        </p:nvSpPr>
        <p:spPr bwMode="auto">
          <a:xfrm>
            <a:off x="4015714" y="5468136"/>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44" name="Freeform 741"/>
          <p:cNvSpPr>
            <a:spLocks/>
          </p:cNvSpPr>
          <p:nvPr/>
        </p:nvSpPr>
        <p:spPr bwMode="auto">
          <a:xfrm>
            <a:off x="4015715" y="5352250"/>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45" name="Freeform 742"/>
          <p:cNvSpPr>
            <a:spLocks/>
          </p:cNvSpPr>
          <p:nvPr/>
        </p:nvSpPr>
        <p:spPr bwMode="auto">
          <a:xfrm>
            <a:off x="4015714" y="546813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46" name="Freeform 743"/>
          <p:cNvSpPr>
            <a:spLocks/>
          </p:cNvSpPr>
          <p:nvPr/>
        </p:nvSpPr>
        <p:spPr bwMode="auto">
          <a:xfrm>
            <a:off x="4141258" y="5468137"/>
            <a:ext cx="29237"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47" name="Freeform 744"/>
          <p:cNvSpPr>
            <a:spLocks/>
          </p:cNvSpPr>
          <p:nvPr/>
        </p:nvSpPr>
        <p:spPr bwMode="auto">
          <a:xfrm>
            <a:off x="4015714" y="5599900"/>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48" name="Freeform 745"/>
          <p:cNvSpPr>
            <a:spLocks/>
          </p:cNvSpPr>
          <p:nvPr/>
        </p:nvSpPr>
        <p:spPr bwMode="auto">
          <a:xfrm>
            <a:off x="4015715" y="5468136"/>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49" name="Freeform 746"/>
          <p:cNvSpPr>
            <a:spLocks/>
          </p:cNvSpPr>
          <p:nvPr/>
        </p:nvSpPr>
        <p:spPr bwMode="auto">
          <a:xfrm>
            <a:off x="4015714" y="559990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50" name="Freeform 747"/>
          <p:cNvSpPr>
            <a:spLocks/>
          </p:cNvSpPr>
          <p:nvPr/>
        </p:nvSpPr>
        <p:spPr bwMode="auto">
          <a:xfrm>
            <a:off x="4141258" y="5599899"/>
            <a:ext cx="29237"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51" name="Freeform 748"/>
          <p:cNvSpPr>
            <a:spLocks/>
          </p:cNvSpPr>
          <p:nvPr/>
        </p:nvSpPr>
        <p:spPr bwMode="auto">
          <a:xfrm>
            <a:off x="4015714" y="5731661"/>
            <a:ext cx="127265" cy="26988"/>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52" name="Freeform 749"/>
          <p:cNvSpPr>
            <a:spLocks/>
          </p:cNvSpPr>
          <p:nvPr/>
        </p:nvSpPr>
        <p:spPr bwMode="auto">
          <a:xfrm>
            <a:off x="4015715" y="559989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53" name="Freeform 750"/>
          <p:cNvSpPr>
            <a:spLocks/>
          </p:cNvSpPr>
          <p:nvPr/>
        </p:nvSpPr>
        <p:spPr bwMode="auto">
          <a:xfrm>
            <a:off x="4015714" y="57316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54" name="Freeform 751"/>
          <p:cNvSpPr>
            <a:spLocks/>
          </p:cNvSpPr>
          <p:nvPr/>
        </p:nvSpPr>
        <p:spPr bwMode="auto">
          <a:xfrm>
            <a:off x="4141258" y="573166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55" name="Freeform 752"/>
          <p:cNvSpPr>
            <a:spLocks/>
          </p:cNvSpPr>
          <p:nvPr/>
        </p:nvSpPr>
        <p:spPr bwMode="auto">
          <a:xfrm>
            <a:off x="4015714" y="5847550"/>
            <a:ext cx="127265" cy="26987"/>
          </a:xfrm>
          <a:custGeom>
            <a:avLst/>
            <a:gdLst>
              <a:gd name="T0" fmla="*/ 0 w 74"/>
              <a:gd name="T1" fmla="*/ 0 h 17"/>
              <a:gd name="T2" fmla="*/ 2147483647 w 74"/>
              <a:gd name="T3" fmla="*/ 0 h 17"/>
              <a:gd name="T4" fmla="*/ 2147483647 w 74"/>
              <a:gd name="T5" fmla="*/ 2147483647 h 17"/>
              <a:gd name="T6" fmla="*/ 0 w 74"/>
              <a:gd name="T7" fmla="*/ 2147483647 h 17"/>
              <a:gd name="T8" fmla="*/ 0 w 7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17">
                <a:moveTo>
                  <a:pt x="0" y="0"/>
                </a:moveTo>
                <a:lnTo>
                  <a:pt x="73" y="0"/>
                </a:lnTo>
                <a:lnTo>
                  <a:pt x="7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56" name="Freeform 753"/>
          <p:cNvSpPr>
            <a:spLocks/>
          </p:cNvSpPr>
          <p:nvPr/>
        </p:nvSpPr>
        <p:spPr bwMode="auto">
          <a:xfrm>
            <a:off x="4015715" y="5731662"/>
            <a:ext cx="29236"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57" name="Freeform 754"/>
          <p:cNvSpPr>
            <a:spLocks/>
          </p:cNvSpPr>
          <p:nvPr/>
        </p:nvSpPr>
        <p:spPr bwMode="auto">
          <a:xfrm>
            <a:off x="4141259" y="4328311"/>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58" name="Freeform 755"/>
          <p:cNvSpPr>
            <a:spLocks/>
          </p:cNvSpPr>
          <p:nvPr/>
        </p:nvSpPr>
        <p:spPr bwMode="auto">
          <a:xfrm>
            <a:off x="4284002" y="4328311"/>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59" name="Freeform 756"/>
          <p:cNvSpPr>
            <a:spLocks/>
          </p:cNvSpPr>
          <p:nvPr/>
        </p:nvSpPr>
        <p:spPr bwMode="auto">
          <a:xfrm>
            <a:off x="4141258" y="4460074"/>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60" name="Freeform 757"/>
          <p:cNvSpPr>
            <a:spLocks/>
          </p:cNvSpPr>
          <p:nvPr/>
        </p:nvSpPr>
        <p:spPr bwMode="auto">
          <a:xfrm>
            <a:off x="4141258" y="432831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61" name="Freeform 758"/>
          <p:cNvSpPr>
            <a:spLocks/>
          </p:cNvSpPr>
          <p:nvPr/>
        </p:nvSpPr>
        <p:spPr bwMode="auto">
          <a:xfrm>
            <a:off x="4141259" y="4460074"/>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62" name="Freeform 759"/>
          <p:cNvSpPr>
            <a:spLocks/>
          </p:cNvSpPr>
          <p:nvPr/>
        </p:nvSpPr>
        <p:spPr bwMode="auto">
          <a:xfrm>
            <a:off x="4284002" y="4460075"/>
            <a:ext cx="29236"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63" name="Freeform 760"/>
          <p:cNvSpPr>
            <a:spLocks/>
          </p:cNvSpPr>
          <p:nvPr/>
        </p:nvSpPr>
        <p:spPr bwMode="auto">
          <a:xfrm>
            <a:off x="4141258" y="45759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64" name="Freeform 761"/>
          <p:cNvSpPr>
            <a:spLocks/>
          </p:cNvSpPr>
          <p:nvPr/>
        </p:nvSpPr>
        <p:spPr bwMode="auto">
          <a:xfrm>
            <a:off x="4141258" y="4460075"/>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65" name="Freeform 762"/>
          <p:cNvSpPr>
            <a:spLocks/>
          </p:cNvSpPr>
          <p:nvPr/>
        </p:nvSpPr>
        <p:spPr bwMode="auto">
          <a:xfrm>
            <a:off x="4141259" y="4575961"/>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66" name="Freeform 763"/>
          <p:cNvSpPr>
            <a:spLocks/>
          </p:cNvSpPr>
          <p:nvPr/>
        </p:nvSpPr>
        <p:spPr bwMode="auto">
          <a:xfrm>
            <a:off x="4284002" y="4575962"/>
            <a:ext cx="29236" cy="150813"/>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67" name="Freeform 764"/>
          <p:cNvSpPr>
            <a:spLocks/>
          </p:cNvSpPr>
          <p:nvPr/>
        </p:nvSpPr>
        <p:spPr bwMode="auto">
          <a:xfrm>
            <a:off x="4141258" y="4707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68" name="Freeform 765"/>
          <p:cNvSpPr>
            <a:spLocks/>
          </p:cNvSpPr>
          <p:nvPr/>
        </p:nvSpPr>
        <p:spPr bwMode="auto">
          <a:xfrm>
            <a:off x="4141258" y="4575961"/>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69" name="Freeform 766"/>
          <p:cNvSpPr>
            <a:spLocks/>
          </p:cNvSpPr>
          <p:nvPr/>
        </p:nvSpPr>
        <p:spPr bwMode="auto">
          <a:xfrm>
            <a:off x="4141259" y="470772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70" name="Freeform 767"/>
          <p:cNvSpPr>
            <a:spLocks/>
          </p:cNvSpPr>
          <p:nvPr/>
        </p:nvSpPr>
        <p:spPr bwMode="auto">
          <a:xfrm>
            <a:off x="4284002" y="470772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71" name="Freeform 768"/>
          <p:cNvSpPr>
            <a:spLocks/>
          </p:cNvSpPr>
          <p:nvPr/>
        </p:nvSpPr>
        <p:spPr bwMode="auto">
          <a:xfrm>
            <a:off x="4141258" y="48410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72" name="Freeform 769"/>
          <p:cNvSpPr>
            <a:spLocks/>
          </p:cNvSpPr>
          <p:nvPr/>
        </p:nvSpPr>
        <p:spPr bwMode="auto">
          <a:xfrm>
            <a:off x="4141258" y="470772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73" name="Freeform 770"/>
          <p:cNvSpPr>
            <a:spLocks/>
          </p:cNvSpPr>
          <p:nvPr/>
        </p:nvSpPr>
        <p:spPr bwMode="auto">
          <a:xfrm>
            <a:off x="4141259" y="484107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74" name="Freeform 771"/>
          <p:cNvSpPr>
            <a:spLocks/>
          </p:cNvSpPr>
          <p:nvPr/>
        </p:nvSpPr>
        <p:spPr bwMode="auto">
          <a:xfrm>
            <a:off x="4284002" y="4841074"/>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75" name="Freeform 772"/>
          <p:cNvSpPr>
            <a:spLocks/>
          </p:cNvSpPr>
          <p:nvPr/>
        </p:nvSpPr>
        <p:spPr bwMode="auto">
          <a:xfrm>
            <a:off x="4141258" y="495537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76" name="Freeform 773"/>
          <p:cNvSpPr>
            <a:spLocks/>
          </p:cNvSpPr>
          <p:nvPr/>
        </p:nvSpPr>
        <p:spPr bwMode="auto">
          <a:xfrm>
            <a:off x="4141258" y="4841075"/>
            <a:ext cx="29237" cy="115887"/>
          </a:xfrm>
          <a:custGeom>
            <a:avLst/>
            <a:gdLst>
              <a:gd name="T0" fmla="*/ 0 w 17"/>
              <a:gd name="T1" fmla="*/ 0 h 73"/>
              <a:gd name="T2" fmla="*/ 2147483647 w 17"/>
              <a:gd name="T3" fmla="*/ 0 h 73"/>
              <a:gd name="T4" fmla="*/ 2147483647 w 17"/>
              <a:gd name="T5" fmla="*/ 2147483647 h 73"/>
              <a:gd name="T6" fmla="*/ 0 w 17"/>
              <a:gd name="T7" fmla="*/ 2147483647 h 73"/>
              <a:gd name="T8" fmla="*/ 0 w 17"/>
              <a:gd name="T9" fmla="*/ 0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3">
                <a:moveTo>
                  <a:pt x="0" y="0"/>
                </a:moveTo>
                <a:lnTo>
                  <a:pt x="16" y="0"/>
                </a:lnTo>
                <a:lnTo>
                  <a:pt x="16" y="72"/>
                </a:lnTo>
                <a:lnTo>
                  <a:pt x="0" y="72"/>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77" name="Freeform 774"/>
          <p:cNvSpPr>
            <a:spLocks/>
          </p:cNvSpPr>
          <p:nvPr/>
        </p:nvSpPr>
        <p:spPr bwMode="auto">
          <a:xfrm>
            <a:off x="4141259" y="495537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78" name="Freeform 775"/>
          <p:cNvSpPr>
            <a:spLocks/>
          </p:cNvSpPr>
          <p:nvPr/>
        </p:nvSpPr>
        <p:spPr bwMode="auto">
          <a:xfrm>
            <a:off x="4284002" y="4955374"/>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79" name="Freeform 776"/>
          <p:cNvSpPr>
            <a:spLocks/>
          </p:cNvSpPr>
          <p:nvPr/>
        </p:nvSpPr>
        <p:spPr bwMode="auto">
          <a:xfrm>
            <a:off x="4141258" y="5088725"/>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80" name="Freeform 777"/>
          <p:cNvSpPr>
            <a:spLocks/>
          </p:cNvSpPr>
          <p:nvPr/>
        </p:nvSpPr>
        <p:spPr bwMode="auto">
          <a:xfrm>
            <a:off x="4141258" y="4955375"/>
            <a:ext cx="29237" cy="134937"/>
          </a:xfrm>
          <a:custGeom>
            <a:avLst/>
            <a:gdLst>
              <a:gd name="T0" fmla="*/ 0 w 17"/>
              <a:gd name="T1" fmla="*/ 0 h 85"/>
              <a:gd name="T2" fmla="*/ 2147483647 w 17"/>
              <a:gd name="T3" fmla="*/ 0 h 85"/>
              <a:gd name="T4" fmla="*/ 2147483647 w 17"/>
              <a:gd name="T5" fmla="*/ 2147483647 h 85"/>
              <a:gd name="T6" fmla="*/ 0 w 17"/>
              <a:gd name="T7" fmla="*/ 2147483647 h 85"/>
              <a:gd name="T8" fmla="*/ 0 w 17"/>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5">
                <a:moveTo>
                  <a:pt x="0" y="0"/>
                </a:moveTo>
                <a:lnTo>
                  <a:pt x="16" y="0"/>
                </a:lnTo>
                <a:lnTo>
                  <a:pt x="16" y="84"/>
                </a:lnTo>
                <a:lnTo>
                  <a:pt x="0" y="8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81" name="Freeform 778"/>
          <p:cNvSpPr>
            <a:spLocks/>
          </p:cNvSpPr>
          <p:nvPr/>
        </p:nvSpPr>
        <p:spPr bwMode="auto">
          <a:xfrm>
            <a:off x="4141259" y="5088725"/>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82" name="Freeform 779"/>
          <p:cNvSpPr>
            <a:spLocks/>
          </p:cNvSpPr>
          <p:nvPr/>
        </p:nvSpPr>
        <p:spPr bwMode="auto">
          <a:xfrm>
            <a:off x="4284002" y="5088725"/>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83" name="Freeform 780"/>
          <p:cNvSpPr>
            <a:spLocks/>
          </p:cNvSpPr>
          <p:nvPr/>
        </p:nvSpPr>
        <p:spPr bwMode="auto">
          <a:xfrm>
            <a:off x="4141258" y="522048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84" name="Freeform 781"/>
          <p:cNvSpPr>
            <a:spLocks/>
          </p:cNvSpPr>
          <p:nvPr/>
        </p:nvSpPr>
        <p:spPr bwMode="auto">
          <a:xfrm>
            <a:off x="4141258" y="5088724"/>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85" name="Rectangle 782"/>
          <p:cNvSpPr>
            <a:spLocks noChangeArrowheads="1"/>
          </p:cNvSpPr>
          <p:nvPr/>
        </p:nvSpPr>
        <p:spPr bwMode="auto">
          <a:xfrm>
            <a:off x="4148138" y="5226837"/>
            <a:ext cx="128985" cy="119063"/>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86" name="Freeform 783"/>
          <p:cNvSpPr>
            <a:spLocks/>
          </p:cNvSpPr>
          <p:nvPr/>
        </p:nvSpPr>
        <p:spPr bwMode="auto">
          <a:xfrm>
            <a:off x="4141259" y="5220486"/>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87" name="Freeform 784"/>
          <p:cNvSpPr>
            <a:spLocks/>
          </p:cNvSpPr>
          <p:nvPr/>
        </p:nvSpPr>
        <p:spPr bwMode="auto">
          <a:xfrm>
            <a:off x="4284002" y="522048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88" name="Freeform 785"/>
          <p:cNvSpPr>
            <a:spLocks/>
          </p:cNvSpPr>
          <p:nvPr/>
        </p:nvSpPr>
        <p:spPr bwMode="auto">
          <a:xfrm>
            <a:off x="4141258" y="53522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89" name="Freeform 786"/>
          <p:cNvSpPr>
            <a:spLocks/>
          </p:cNvSpPr>
          <p:nvPr/>
        </p:nvSpPr>
        <p:spPr bwMode="auto">
          <a:xfrm>
            <a:off x="4141258" y="5220486"/>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90" name="Rectangle 787"/>
          <p:cNvSpPr>
            <a:spLocks noChangeArrowheads="1"/>
          </p:cNvSpPr>
          <p:nvPr/>
        </p:nvSpPr>
        <p:spPr bwMode="auto">
          <a:xfrm>
            <a:off x="4148138" y="5358600"/>
            <a:ext cx="128985" cy="103187"/>
          </a:xfrm>
          <a:prstGeom prst="rect">
            <a:avLst/>
          </a:prstGeom>
          <a:solidFill>
            <a:srgbClr val="FF0033"/>
          </a:solidFill>
          <a:ln w="12700">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91" name="Freeform 788"/>
          <p:cNvSpPr>
            <a:spLocks/>
          </p:cNvSpPr>
          <p:nvPr/>
        </p:nvSpPr>
        <p:spPr bwMode="auto">
          <a:xfrm>
            <a:off x="4141259" y="5352250"/>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92" name="Freeform 789"/>
          <p:cNvSpPr>
            <a:spLocks/>
          </p:cNvSpPr>
          <p:nvPr/>
        </p:nvSpPr>
        <p:spPr bwMode="auto">
          <a:xfrm>
            <a:off x="4284002" y="5352249"/>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93" name="Freeform 790"/>
          <p:cNvSpPr>
            <a:spLocks/>
          </p:cNvSpPr>
          <p:nvPr/>
        </p:nvSpPr>
        <p:spPr bwMode="auto">
          <a:xfrm>
            <a:off x="4141258" y="5468136"/>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94" name="Freeform 791"/>
          <p:cNvSpPr>
            <a:spLocks/>
          </p:cNvSpPr>
          <p:nvPr/>
        </p:nvSpPr>
        <p:spPr bwMode="auto">
          <a:xfrm>
            <a:off x="4141258" y="5352250"/>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95" name="Freeform 792"/>
          <p:cNvSpPr>
            <a:spLocks/>
          </p:cNvSpPr>
          <p:nvPr/>
        </p:nvSpPr>
        <p:spPr bwMode="auto">
          <a:xfrm>
            <a:off x="4141259" y="5468136"/>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96" name="Freeform 793"/>
          <p:cNvSpPr>
            <a:spLocks/>
          </p:cNvSpPr>
          <p:nvPr/>
        </p:nvSpPr>
        <p:spPr bwMode="auto">
          <a:xfrm>
            <a:off x="4284002" y="5468137"/>
            <a:ext cx="29236" cy="149225"/>
          </a:xfrm>
          <a:custGeom>
            <a:avLst/>
            <a:gdLst>
              <a:gd name="T0" fmla="*/ 0 w 17"/>
              <a:gd name="T1" fmla="*/ 0 h 94"/>
              <a:gd name="T2" fmla="*/ 2147483647 w 17"/>
              <a:gd name="T3" fmla="*/ 0 h 94"/>
              <a:gd name="T4" fmla="*/ 2147483647 w 17"/>
              <a:gd name="T5" fmla="*/ 2147483647 h 94"/>
              <a:gd name="T6" fmla="*/ 0 w 17"/>
              <a:gd name="T7" fmla="*/ 2147483647 h 94"/>
              <a:gd name="T8" fmla="*/ 0 w 17"/>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4">
                <a:moveTo>
                  <a:pt x="0" y="0"/>
                </a:moveTo>
                <a:lnTo>
                  <a:pt x="16" y="0"/>
                </a:lnTo>
                <a:lnTo>
                  <a:pt x="16" y="93"/>
                </a:lnTo>
                <a:lnTo>
                  <a:pt x="0" y="9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97" name="Freeform 794"/>
          <p:cNvSpPr>
            <a:spLocks/>
          </p:cNvSpPr>
          <p:nvPr/>
        </p:nvSpPr>
        <p:spPr bwMode="auto">
          <a:xfrm>
            <a:off x="4141258" y="559990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98" name="Freeform 795"/>
          <p:cNvSpPr>
            <a:spLocks/>
          </p:cNvSpPr>
          <p:nvPr/>
        </p:nvSpPr>
        <p:spPr bwMode="auto">
          <a:xfrm>
            <a:off x="4141258" y="5468136"/>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799" name="Freeform 796"/>
          <p:cNvSpPr>
            <a:spLocks/>
          </p:cNvSpPr>
          <p:nvPr/>
        </p:nvSpPr>
        <p:spPr bwMode="auto">
          <a:xfrm>
            <a:off x="4141259" y="5599900"/>
            <a:ext cx="161660" cy="26987"/>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00" name="Freeform 797"/>
          <p:cNvSpPr>
            <a:spLocks/>
          </p:cNvSpPr>
          <p:nvPr/>
        </p:nvSpPr>
        <p:spPr bwMode="auto">
          <a:xfrm>
            <a:off x="4284002" y="5599899"/>
            <a:ext cx="29236" cy="150812"/>
          </a:xfrm>
          <a:custGeom>
            <a:avLst/>
            <a:gdLst>
              <a:gd name="T0" fmla="*/ 0 w 17"/>
              <a:gd name="T1" fmla="*/ 0 h 95"/>
              <a:gd name="T2" fmla="*/ 2147483647 w 17"/>
              <a:gd name="T3" fmla="*/ 0 h 95"/>
              <a:gd name="T4" fmla="*/ 2147483647 w 17"/>
              <a:gd name="T5" fmla="*/ 2147483647 h 95"/>
              <a:gd name="T6" fmla="*/ 0 w 17"/>
              <a:gd name="T7" fmla="*/ 2147483647 h 95"/>
              <a:gd name="T8" fmla="*/ 0 w 17"/>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95">
                <a:moveTo>
                  <a:pt x="0" y="0"/>
                </a:moveTo>
                <a:lnTo>
                  <a:pt x="16" y="0"/>
                </a:lnTo>
                <a:lnTo>
                  <a:pt x="16" y="94"/>
                </a:lnTo>
                <a:lnTo>
                  <a:pt x="0" y="94"/>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01" name="Freeform 798"/>
          <p:cNvSpPr>
            <a:spLocks/>
          </p:cNvSpPr>
          <p:nvPr/>
        </p:nvSpPr>
        <p:spPr bwMode="auto">
          <a:xfrm>
            <a:off x="4141258" y="5731661"/>
            <a:ext cx="144463" cy="26988"/>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02" name="Freeform 799"/>
          <p:cNvSpPr>
            <a:spLocks/>
          </p:cNvSpPr>
          <p:nvPr/>
        </p:nvSpPr>
        <p:spPr bwMode="auto">
          <a:xfrm>
            <a:off x="4141258" y="5599899"/>
            <a:ext cx="29237"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03" name="Freeform 800"/>
          <p:cNvSpPr>
            <a:spLocks/>
          </p:cNvSpPr>
          <p:nvPr/>
        </p:nvSpPr>
        <p:spPr bwMode="auto">
          <a:xfrm>
            <a:off x="4141259" y="5731661"/>
            <a:ext cx="161660" cy="26988"/>
          </a:xfrm>
          <a:custGeom>
            <a:avLst/>
            <a:gdLst>
              <a:gd name="T0" fmla="*/ 0 w 94"/>
              <a:gd name="T1" fmla="*/ 0 h 17"/>
              <a:gd name="T2" fmla="*/ 2147483647 w 94"/>
              <a:gd name="T3" fmla="*/ 0 h 17"/>
              <a:gd name="T4" fmla="*/ 2147483647 w 94"/>
              <a:gd name="T5" fmla="*/ 2147483647 h 17"/>
              <a:gd name="T6" fmla="*/ 0 w 94"/>
              <a:gd name="T7" fmla="*/ 2147483647 h 17"/>
              <a:gd name="T8" fmla="*/ 0 w 9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7">
                <a:moveTo>
                  <a:pt x="0" y="0"/>
                </a:moveTo>
                <a:lnTo>
                  <a:pt x="93" y="0"/>
                </a:lnTo>
                <a:lnTo>
                  <a:pt x="9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04" name="Freeform 801"/>
          <p:cNvSpPr>
            <a:spLocks/>
          </p:cNvSpPr>
          <p:nvPr/>
        </p:nvSpPr>
        <p:spPr bwMode="auto">
          <a:xfrm>
            <a:off x="4284002" y="5731661"/>
            <a:ext cx="29236" cy="133350"/>
          </a:xfrm>
          <a:custGeom>
            <a:avLst/>
            <a:gdLst>
              <a:gd name="T0" fmla="*/ 0 w 17"/>
              <a:gd name="T1" fmla="*/ 0 h 84"/>
              <a:gd name="T2" fmla="*/ 2147483647 w 17"/>
              <a:gd name="T3" fmla="*/ 0 h 84"/>
              <a:gd name="T4" fmla="*/ 2147483647 w 17"/>
              <a:gd name="T5" fmla="*/ 2147483647 h 84"/>
              <a:gd name="T6" fmla="*/ 0 w 17"/>
              <a:gd name="T7" fmla="*/ 2147483647 h 84"/>
              <a:gd name="T8" fmla="*/ 0 w 17"/>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84">
                <a:moveTo>
                  <a:pt x="0" y="0"/>
                </a:moveTo>
                <a:lnTo>
                  <a:pt x="16" y="0"/>
                </a:lnTo>
                <a:lnTo>
                  <a:pt x="16" y="83"/>
                </a:lnTo>
                <a:lnTo>
                  <a:pt x="0" y="8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05" name="Freeform 802"/>
          <p:cNvSpPr>
            <a:spLocks/>
          </p:cNvSpPr>
          <p:nvPr/>
        </p:nvSpPr>
        <p:spPr bwMode="auto">
          <a:xfrm>
            <a:off x="4141258" y="5847550"/>
            <a:ext cx="144463" cy="26987"/>
          </a:xfrm>
          <a:custGeom>
            <a:avLst/>
            <a:gdLst>
              <a:gd name="T0" fmla="*/ 0 w 84"/>
              <a:gd name="T1" fmla="*/ 0 h 17"/>
              <a:gd name="T2" fmla="*/ 2147483647 w 84"/>
              <a:gd name="T3" fmla="*/ 0 h 17"/>
              <a:gd name="T4" fmla="*/ 2147483647 w 84"/>
              <a:gd name="T5" fmla="*/ 2147483647 h 17"/>
              <a:gd name="T6" fmla="*/ 0 w 84"/>
              <a:gd name="T7" fmla="*/ 2147483647 h 17"/>
              <a:gd name="T8" fmla="*/ 0 w 84"/>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7">
                <a:moveTo>
                  <a:pt x="0" y="0"/>
                </a:moveTo>
                <a:lnTo>
                  <a:pt x="83" y="0"/>
                </a:lnTo>
                <a:lnTo>
                  <a:pt x="83" y="16"/>
                </a:lnTo>
                <a:lnTo>
                  <a:pt x="0" y="16"/>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06" name="Freeform 803"/>
          <p:cNvSpPr>
            <a:spLocks/>
          </p:cNvSpPr>
          <p:nvPr/>
        </p:nvSpPr>
        <p:spPr bwMode="auto">
          <a:xfrm>
            <a:off x="4141258" y="5731662"/>
            <a:ext cx="29237" cy="117475"/>
          </a:xfrm>
          <a:custGeom>
            <a:avLst/>
            <a:gdLst>
              <a:gd name="T0" fmla="*/ 0 w 17"/>
              <a:gd name="T1" fmla="*/ 0 h 74"/>
              <a:gd name="T2" fmla="*/ 2147483647 w 17"/>
              <a:gd name="T3" fmla="*/ 0 h 74"/>
              <a:gd name="T4" fmla="*/ 2147483647 w 17"/>
              <a:gd name="T5" fmla="*/ 2147483647 h 74"/>
              <a:gd name="T6" fmla="*/ 0 w 17"/>
              <a:gd name="T7" fmla="*/ 2147483647 h 74"/>
              <a:gd name="T8" fmla="*/ 0 w 17"/>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74">
                <a:moveTo>
                  <a:pt x="0" y="0"/>
                </a:moveTo>
                <a:lnTo>
                  <a:pt x="16" y="0"/>
                </a:lnTo>
                <a:lnTo>
                  <a:pt x="16" y="73"/>
                </a:lnTo>
                <a:lnTo>
                  <a:pt x="0" y="73"/>
                </a:lnTo>
                <a:lnTo>
                  <a:pt x="0" y="0"/>
                </a:lnTo>
              </a:path>
            </a:pathLst>
          </a:custGeom>
          <a:solidFill>
            <a:srgbClr val="FF0033"/>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07" name="Freeform 804"/>
          <p:cNvSpPr>
            <a:spLocks/>
          </p:cNvSpPr>
          <p:nvPr/>
        </p:nvSpPr>
        <p:spPr bwMode="auto">
          <a:xfrm>
            <a:off x="2101586" y="2372512"/>
            <a:ext cx="55033" cy="34925"/>
          </a:xfrm>
          <a:custGeom>
            <a:avLst/>
            <a:gdLst>
              <a:gd name="T0" fmla="*/ 2147483647 w 32"/>
              <a:gd name="T1" fmla="*/ 2147483647 h 22"/>
              <a:gd name="T2" fmla="*/ 2147483647 w 32"/>
              <a:gd name="T3" fmla="*/ 0 h 22"/>
              <a:gd name="T4" fmla="*/ 0 w 32"/>
              <a:gd name="T5" fmla="*/ 2147483647 h 22"/>
              <a:gd name="T6" fmla="*/ 0 w 32"/>
              <a:gd name="T7" fmla="*/ 2147483647 h 22"/>
              <a:gd name="T8" fmla="*/ 2147483647 w 32"/>
              <a:gd name="T9" fmla="*/ 2147483647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2">
                <a:moveTo>
                  <a:pt x="31" y="10"/>
                </a:moveTo>
                <a:lnTo>
                  <a:pt x="31" y="0"/>
                </a:lnTo>
                <a:lnTo>
                  <a:pt x="0" y="10"/>
                </a:lnTo>
                <a:lnTo>
                  <a:pt x="0" y="21"/>
                </a:lnTo>
                <a:lnTo>
                  <a:pt x="31" y="10"/>
                </a:lnTo>
              </a:path>
            </a:pathLst>
          </a:custGeom>
          <a:solidFill>
            <a:srgbClr val="00000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08" name="Freeform 805"/>
          <p:cNvSpPr>
            <a:spLocks/>
          </p:cNvSpPr>
          <p:nvPr/>
        </p:nvSpPr>
        <p:spPr bwMode="auto">
          <a:xfrm>
            <a:off x="2101586" y="2223287"/>
            <a:ext cx="932127" cy="1206500"/>
          </a:xfrm>
          <a:custGeom>
            <a:avLst/>
            <a:gdLst>
              <a:gd name="T0" fmla="*/ 2147483647 w 542"/>
              <a:gd name="T1" fmla="*/ 2147483647 h 760"/>
              <a:gd name="T2" fmla="*/ 2147483647 w 542"/>
              <a:gd name="T3" fmla="*/ 2147483647 h 760"/>
              <a:gd name="T4" fmla="*/ 2147483647 w 542"/>
              <a:gd name="T5" fmla="*/ 2147483647 h 760"/>
              <a:gd name="T6" fmla="*/ 2147483647 w 542"/>
              <a:gd name="T7" fmla="*/ 2147483647 h 760"/>
              <a:gd name="T8" fmla="*/ 2147483647 w 542"/>
              <a:gd name="T9" fmla="*/ 2147483647 h 760"/>
              <a:gd name="T10" fmla="*/ 2147483647 w 542"/>
              <a:gd name="T11" fmla="*/ 0 h 760"/>
              <a:gd name="T12" fmla="*/ 2147483647 w 542"/>
              <a:gd name="T13" fmla="*/ 2147483647 h 760"/>
              <a:gd name="T14" fmla="*/ 2147483647 w 542"/>
              <a:gd name="T15" fmla="*/ 2147483647 h 760"/>
              <a:gd name="T16" fmla="*/ 2147483647 w 542"/>
              <a:gd name="T17" fmla="*/ 2147483647 h 760"/>
              <a:gd name="T18" fmla="*/ 2147483647 w 542"/>
              <a:gd name="T19" fmla="*/ 2147483647 h 760"/>
              <a:gd name="T20" fmla="*/ 2147483647 w 542"/>
              <a:gd name="T21" fmla="*/ 2147483647 h 760"/>
              <a:gd name="T22" fmla="*/ 2147483647 w 542"/>
              <a:gd name="T23" fmla="*/ 2147483647 h 760"/>
              <a:gd name="T24" fmla="*/ 2147483647 w 542"/>
              <a:gd name="T25" fmla="*/ 2147483647 h 760"/>
              <a:gd name="T26" fmla="*/ 2147483647 w 542"/>
              <a:gd name="T27" fmla="*/ 2147483647 h 760"/>
              <a:gd name="T28" fmla="*/ 2147483647 w 542"/>
              <a:gd name="T29" fmla="*/ 2147483647 h 760"/>
              <a:gd name="T30" fmla="*/ 2147483647 w 542"/>
              <a:gd name="T31" fmla="*/ 2147483647 h 760"/>
              <a:gd name="T32" fmla="*/ 2147483647 w 542"/>
              <a:gd name="T33" fmla="*/ 2147483647 h 760"/>
              <a:gd name="T34" fmla="*/ 2147483647 w 542"/>
              <a:gd name="T35" fmla="*/ 2147483647 h 760"/>
              <a:gd name="T36" fmla="*/ 2147483647 w 542"/>
              <a:gd name="T37" fmla="*/ 2147483647 h 760"/>
              <a:gd name="T38" fmla="*/ 2147483647 w 542"/>
              <a:gd name="T39" fmla="*/ 2147483647 h 760"/>
              <a:gd name="T40" fmla="*/ 2147483647 w 542"/>
              <a:gd name="T41" fmla="*/ 2147483647 h 760"/>
              <a:gd name="T42" fmla="*/ 2147483647 w 542"/>
              <a:gd name="T43" fmla="*/ 2147483647 h 760"/>
              <a:gd name="T44" fmla="*/ 2147483647 w 542"/>
              <a:gd name="T45" fmla="*/ 2147483647 h 760"/>
              <a:gd name="T46" fmla="*/ 2147483647 w 542"/>
              <a:gd name="T47" fmla="*/ 2147483647 h 760"/>
              <a:gd name="T48" fmla="*/ 2147483647 w 542"/>
              <a:gd name="T49" fmla="*/ 2147483647 h 760"/>
              <a:gd name="T50" fmla="*/ 2147483647 w 542"/>
              <a:gd name="T51" fmla="*/ 2147483647 h 760"/>
              <a:gd name="T52" fmla="*/ 2147483647 w 542"/>
              <a:gd name="T53" fmla="*/ 2147483647 h 760"/>
              <a:gd name="T54" fmla="*/ 2147483647 w 542"/>
              <a:gd name="T55" fmla="*/ 2147483647 h 760"/>
              <a:gd name="T56" fmla="*/ 2147483647 w 542"/>
              <a:gd name="T57" fmla="*/ 2147483647 h 760"/>
              <a:gd name="T58" fmla="*/ 0 w 542"/>
              <a:gd name="T59" fmla="*/ 2147483647 h 760"/>
              <a:gd name="T60" fmla="*/ 2147483647 w 542"/>
              <a:gd name="T61" fmla="*/ 2147483647 h 76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42" h="760">
                <a:moveTo>
                  <a:pt x="31" y="104"/>
                </a:moveTo>
                <a:lnTo>
                  <a:pt x="104" y="250"/>
                </a:lnTo>
                <a:lnTo>
                  <a:pt x="94" y="260"/>
                </a:lnTo>
                <a:lnTo>
                  <a:pt x="73" y="239"/>
                </a:lnTo>
                <a:lnTo>
                  <a:pt x="323" y="21"/>
                </a:lnTo>
                <a:lnTo>
                  <a:pt x="343" y="0"/>
                </a:lnTo>
                <a:lnTo>
                  <a:pt x="354" y="31"/>
                </a:lnTo>
                <a:lnTo>
                  <a:pt x="406" y="333"/>
                </a:lnTo>
                <a:lnTo>
                  <a:pt x="395" y="343"/>
                </a:lnTo>
                <a:lnTo>
                  <a:pt x="187" y="603"/>
                </a:lnTo>
                <a:lnTo>
                  <a:pt x="177" y="614"/>
                </a:lnTo>
                <a:lnTo>
                  <a:pt x="187" y="583"/>
                </a:lnTo>
                <a:lnTo>
                  <a:pt x="531" y="718"/>
                </a:lnTo>
                <a:lnTo>
                  <a:pt x="541" y="739"/>
                </a:lnTo>
                <a:lnTo>
                  <a:pt x="531" y="759"/>
                </a:lnTo>
                <a:lnTo>
                  <a:pt x="520" y="749"/>
                </a:lnTo>
                <a:lnTo>
                  <a:pt x="177" y="614"/>
                </a:lnTo>
                <a:lnTo>
                  <a:pt x="146" y="603"/>
                </a:lnTo>
                <a:lnTo>
                  <a:pt x="167" y="583"/>
                </a:lnTo>
                <a:lnTo>
                  <a:pt x="375" y="323"/>
                </a:lnTo>
                <a:lnTo>
                  <a:pt x="395" y="343"/>
                </a:lnTo>
                <a:lnTo>
                  <a:pt x="375" y="343"/>
                </a:lnTo>
                <a:lnTo>
                  <a:pt x="323" y="42"/>
                </a:lnTo>
                <a:lnTo>
                  <a:pt x="354" y="31"/>
                </a:lnTo>
                <a:lnTo>
                  <a:pt x="343" y="42"/>
                </a:lnTo>
                <a:lnTo>
                  <a:pt x="94" y="260"/>
                </a:lnTo>
                <a:lnTo>
                  <a:pt x="83" y="271"/>
                </a:lnTo>
                <a:lnTo>
                  <a:pt x="73" y="260"/>
                </a:lnTo>
                <a:lnTo>
                  <a:pt x="0" y="115"/>
                </a:lnTo>
                <a:lnTo>
                  <a:pt x="31" y="104"/>
                </a:lnTo>
              </a:path>
            </a:pathLst>
          </a:custGeom>
          <a:solidFill>
            <a:srgbClr val="FFFFFF"/>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09" name="Freeform 806"/>
          <p:cNvSpPr>
            <a:spLocks/>
          </p:cNvSpPr>
          <p:nvPr/>
        </p:nvSpPr>
        <p:spPr bwMode="auto">
          <a:xfrm>
            <a:off x="2978679" y="2305837"/>
            <a:ext cx="591608" cy="1092200"/>
          </a:xfrm>
          <a:custGeom>
            <a:avLst/>
            <a:gdLst>
              <a:gd name="T0" fmla="*/ 0 w 344"/>
              <a:gd name="T1" fmla="*/ 2147483647 h 688"/>
              <a:gd name="T2" fmla="*/ 2147483647 w 344"/>
              <a:gd name="T3" fmla="*/ 2147483647 h 688"/>
              <a:gd name="T4" fmla="*/ 2147483647 w 344"/>
              <a:gd name="T5" fmla="*/ 0 h 688"/>
              <a:gd name="T6" fmla="*/ 2147483647 w 344"/>
              <a:gd name="T7" fmla="*/ 2147483647 h 688"/>
              <a:gd name="T8" fmla="*/ 2147483647 w 344"/>
              <a:gd name="T9" fmla="*/ 2147483647 h 688"/>
              <a:gd name="T10" fmla="*/ 2147483647 w 344"/>
              <a:gd name="T11" fmla="*/ 2147483647 h 688"/>
              <a:gd name="T12" fmla="*/ 0 w 344"/>
              <a:gd name="T13" fmla="*/ 2147483647 h 6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4" h="688">
                <a:moveTo>
                  <a:pt x="0" y="676"/>
                </a:moveTo>
                <a:lnTo>
                  <a:pt x="312" y="21"/>
                </a:lnTo>
                <a:lnTo>
                  <a:pt x="322" y="0"/>
                </a:lnTo>
                <a:lnTo>
                  <a:pt x="333" y="11"/>
                </a:lnTo>
                <a:lnTo>
                  <a:pt x="343" y="31"/>
                </a:lnTo>
                <a:lnTo>
                  <a:pt x="31" y="687"/>
                </a:lnTo>
                <a:lnTo>
                  <a:pt x="0" y="676"/>
                </a:lnTo>
              </a:path>
            </a:pathLst>
          </a:custGeom>
          <a:solidFill>
            <a:srgbClr val="FFFFFF"/>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10" name="Freeform 807"/>
          <p:cNvSpPr>
            <a:spLocks/>
          </p:cNvSpPr>
          <p:nvPr/>
        </p:nvSpPr>
        <p:spPr bwMode="auto">
          <a:xfrm>
            <a:off x="4284002" y="3198012"/>
            <a:ext cx="55033" cy="50800"/>
          </a:xfrm>
          <a:custGeom>
            <a:avLst/>
            <a:gdLst>
              <a:gd name="T0" fmla="*/ 2147483647 w 32"/>
              <a:gd name="T1" fmla="*/ 0 h 32"/>
              <a:gd name="T2" fmla="*/ 2147483647 w 32"/>
              <a:gd name="T3" fmla="*/ 2147483647 h 32"/>
              <a:gd name="T4" fmla="*/ 2147483647 w 32"/>
              <a:gd name="T5" fmla="*/ 2147483647 h 32"/>
              <a:gd name="T6" fmla="*/ 0 w 32"/>
              <a:gd name="T7" fmla="*/ 2147483647 h 32"/>
              <a:gd name="T8" fmla="*/ 2147483647 w 32"/>
              <a:gd name="T9" fmla="*/ 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2">
                <a:moveTo>
                  <a:pt x="21" y="0"/>
                </a:moveTo>
                <a:lnTo>
                  <a:pt x="31" y="10"/>
                </a:lnTo>
                <a:lnTo>
                  <a:pt x="10" y="31"/>
                </a:lnTo>
                <a:lnTo>
                  <a:pt x="0" y="21"/>
                </a:lnTo>
                <a:lnTo>
                  <a:pt x="21" y="0"/>
                </a:lnTo>
              </a:path>
            </a:pathLst>
          </a:custGeom>
          <a:solidFill>
            <a:srgbClr val="00000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11" name="Freeform 808"/>
          <p:cNvSpPr>
            <a:spLocks/>
          </p:cNvSpPr>
          <p:nvPr/>
        </p:nvSpPr>
        <p:spPr bwMode="auto">
          <a:xfrm>
            <a:off x="3515254" y="2323299"/>
            <a:ext cx="806583" cy="909638"/>
          </a:xfrm>
          <a:custGeom>
            <a:avLst/>
            <a:gdLst>
              <a:gd name="T0" fmla="*/ 2147483647 w 469"/>
              <a:gd name="T1" fmla="*/ 0 h 573"/>
              <a:gd name="T2" fmla="*/ 0 w 469"/>
              <a:gd name="T3" fmla="*/ 2147483647 h 573"/>
              <a:gd name="T4" fmla="*/ 2147483647 w 469"/>
              <a:gd name="T5" fmla="*/ 2147483647 h 573"/>
              <a:gd name="T6" fmla="*/ 2147483647 w 469"/>
              <a:gd name="T7" fmla="*/ 2147483647 h 573"/>
              <a:gd name="T8" fmla="*/ 2147483647 w 469"/>
              <a:gd name="T9" fmla="*/ 0 h 5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9" h="573">
                <a:moveTo>
                  <a:pt x="21" y="0"/>
                </a:moveTo>
                <a:lnTo>
                  <a:pt x="0" y="20"/>
                </a:lnTo>
                <a:lnTo>
                  <a:pt x="447" y="572"/>
                </a:lnTo>
                <a:lnTo>
                  <a:pt x="468" y="551"/>
                </a:lnTo>
                <a:lnTo>
                  <a:pt x="21" y="0"/>
                </a:lnTo>
              </a:path>
            </a:pathLst>
          </a:custGeom>
          <a:solidFill>
            <a:srgbClr val="FFFFFF"/>
          </a:solidFill>
          <a:ln w="12700" cap="rnd" cmpd="sng">
            <a:solidFill>
              <a:srgbClr val="FFFFFF"/>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12" name="Rectangle 809"/>
          <p:cNvSpPr>
            <a:spLocks noChangeArrowheads="1"/>
          </p:cNvSpPr>
          <p:nvPr/>
        </p:nvSpPr>
        <p:spPr bwMode="auto">
          <a:xfrm>
            <a:off x="2386649" y="1621624"/>
            <a:ext cx="1575751"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r" defTabSz="914400" rtl="1" eaLnBrk="0" fontAlgn="auto" latinLnBrk="0" hangingPunct="0">
              <a:lnSpc>
                <a:spcPct val="100000"/>
              </a:lnSpc>
              <a:spcBef>
                <a:spcPts val="0"/>
              </a:spcBef>
              <a:spcAft>
                <a:spcPts val="0"/>
              </a:spcAft>
              <a:buClrTx/>
              <a:buSzTx/>
              <a:buFontTx/>
              <a:buNone/>
              <a:tabLst/>
              <a:defRPr/>
            </a:pPr>
            <a:r>
              <a:rPr lang="ar-SA" sz="1600" b="1" kern="0" dirty="0" smtClean="0"/>
              <a:t>خط  بالنموذج الخطي</a:t>
            </a:r>
            <a:endParaRPr kumimoji="0" lang="en-US" sz="1600" b="1" i="0" u="none" strike="noStrike" kern="0" cap="none" spc="0" normalizeH="0" baseline="0" noProof="0" dirty="0" smtClean="0">
              <a:ln>
                <a:noFill/>
              </a:ln>
              <a:effectLst/>
              <a:uLnTx/>
              <a:uFillTx/>
            </a:endParaRPr>
          </a:p>
        </p:txBody>
      </p:sp>
      <p:sp>
        <p:nvSpPr>
          <p:cNvPr id="813" name="Rectangle 810"/>
          <p:cNvSpPr>
            <a:spLocks noChangeArrowheads="1"/>
          </p:cNvSpPr>
          <p:nvPr/>
        </p:nvSpPr>
        <p:spPr bwMode="auto">
          <a:xfrm>
            <a:off x="2486831" y="3983824"/>
            <a:ext cx="1558119"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r" defTabSz="914400" rtl="1" eaLnBrk="0" fontAlgn="auto" latinLnBrk="0" hangingPunct="0">
              <a:lnSpc>
                <a:spcPct val="100000"/>
              </a:lnSpc>
              <a:spcBef>
                <a:spcPts val="0"/>
              </a:spcBef>
              <a:spcAft>
                <a:spcPts val="0"/>
              </a:spcAft>
              <a:buClrTx/>
              <a:buSzTx/>
              <a:buFontTx/>
              <a:buNone/>
              <a:tabLst/>
              <a:defRPr/>
            </a:pPr>
            <a:r>
              <a:rPr kumimoji="0" lang="ar-SA" sz="1600" b="1" i="0" u="none" strike="noStrike" kern="0" cap="none" spc="0" normalizeH="0" baseline="0" noProof="0" dirty="0" smtClean="0">
                <a:ln>
                  <a:noFill/>
                </a:ln>
                <a:effectLst/>
                <a:uLnTx/>
                <a:uFillTx/>
              </a:rPr>
              <a:t>خط بالنموذج الشبكي</a:t>
            </a:r>
            <a:endParaRPr kumimoji="0" lang="en-US" sz="1600" b="1" i="0" u="none" strike="noStrike" kern="0" cap="none" spc="0" normalizeH="0" baseline="0" noProof="0" dirty="0" smtClean="0">
              <a:ln>
                <a:noFill/>
              </a:ln>
              <a:effectLst/>
              <a:uLnTx/>
              <a:uFillTx/>
            </a:endParaRPr>
          </a:p>
        </p:txBody>
      </p:sp>
      <p:sp>
        <p:nvSpPr>
          <p:cNvPr id="814" name="Rectangle 811"/>
          <p:cNvSpPr>
            <a:spLocks noChangeArrowheads="1"/>
          </p:cNvSpPr>
          <p:nvPr/>
        </p:nvSpPr>
        <p:spPr bwMode="auto">
          <a:xfrm>
            <a:off x="4989116" y="1920074"/>
            <a:ext cx="1441100" cy="2930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300" b="0" i="0" u="none" strike="noStrike" kern="0" cap="none" spc="0" normalizeH="0" baseline="0" noProof="0" dirty="0" smtClean="0">
                <a:ln>
                  <a:noFill/>
                </a:ln>
                <a:effectLst/>
                <a:uLnTx/>
                <a:uFillTx/>
                <a:latin typeface="Courier" pitchFamily="17" charset="0"/>
              </a:rPr>
              <a:t>4753456 623412</a:t>
            </a:r>
          </a:p>
        </p:txBody>
      </p:sp>
      <p:sp>
        <p:nvSpPr>
          <p:cNvPr id="815" name="Rectangle 812"/>
          <p:cNvSpPr>
            <a:spLocks noChangeArrowheads="1"/>
          </p:cNvSpPr>
          <p:nvPr/>
        </p:nvSpPr>
        <p:spPr bwMode="auto">
          <a:xfrm>
            <a:off x="4989116" y="2116924"/>
            <a:ext cx="1441100" cy="2930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300" b="0" i="0" u="none" strike="noStrike" kern="0" cap="none" spc="0" normalizeH="0" baseline="0" noProof="0" dirty="0" smtClean="0">
                <a:ln>
                  <a:noFill/>
                </a:ln>
                <a:effectLst/>
                <a:uLnTx/>
                <a:uFillTx/>
                <a:latin typeface="Courier" pitchFamily="17" charset="0"/>
              </a:rPr>
              <a:t>4753436 623424</a:t>
            </a:r>
          </a:p>
        </p:txBody>
      </p:sp>
      <p:sp>
        <p:nvSpPr>
          <p:cNvPr id="816" name="Rectangle 813"/>
          <p:cNvSpPr>
            <a:spLocks noChangeArrowheads="1"/>
          </p:cNvSpPr>
          <p:nvPr/>
        </p:nvSpPr>
        <p:spPr bwMode="auto">
          <a:xfrm>
            <a:off x="4989116" y="2315362"/>
            <a:ext cx="1441100" cy="2930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300" b="0" i="0" u="none" strike="noStrike" kern="0" cap="none" spc="0" normalizeH="0" baseline="0" noProof="0" dirty="0" smtClean="0">
                <a:ln>
                  <a:noFill/>
                </a:ln>
                <a:effectLst/>
                <a:uLnTx/>
                <a:uFillTx/>
                <a:latin typeface="Courier" pitchFamily="17" charset="0"/>
              </a:rPr>
              <a:t>4753462 623478</a:t>
            </a:r>
          </a:p>
        </p:txBody>
      </p:sp>
      <p:sp>
        <p:nvSpPr>
          <p:cNvPr id="817" name="Rectangle 814"/>
          <p:cNvSpPr>
            <a:spLocks noChangeArrowheads="1"/>
          </p:cNvSpPr>
          <p:nvPr/>
        </p:nvSpPr>
        <p:spPr bwMode="auto">
          <a:xfrm>
            <a:off x="4989116" y="2513799"/>
            <a:ext cx="1441100" cy="2930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300" b="0" i="0" u="none" strike="noStrike" kern="0" cap="none" spc="0" normalizeH="0" baseline="0" noProof="0" dirty="0" smtClean="0">
                <a:ln>
                  <a:noFill/>
                </a:ln>
                <a:effectLst/>
                <a:uLnTx/>
                <a:uFillTx/>
                <a:latin typeface="Courier" pitchFamily="17" charset="0"/>
              </a:rPr>
              <a:t>4753432 623482</a:t>
            </a:r>
          </a:p>
        </p:txBody>
      </p:sp>
      <p:sp>
        <p:nvSpPr>
          <p:cNvPr id="818" name="Rectangle 815"/>
          <p:cNvSpPr>
            <a:spLocks noChangeArrowheads="1"/>
          </p:cNvSpPr>
          <p:nvPr/>
        </p:nvSpPr>
        <p:spPr bwMode="auto">
          <a:xfrm>
            <a:off x="4989116" y="2712237"/>
            <a:ext cx="1441100" cy="2930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300" b="0" i="0" u="none" strike="noStrike" kern="0" cap="none" spc="0" normalizeH="0" baseline="0" noProof="0" dirty="0" smtClean="0">
                <a:ln>
                  <a:noFill/>
                </a:ln>
                <a:effectLst/>
                <a:uLnTx/>
                <a:uFillTx/>
                <a:latin typeface="Courier" pitchFamily="17" charset="0"/>
              </a:rPr>
              <a:t>4753405 623429</a:t>
            </a:r>
          </a:p>
        </p:txBody>
      </p:sp>
      <p:sp>
        <p:nvSpPr>
          <p:cNvPr id="819" name="Rectangle 816"/>
          <p:cNvSpPr>
            <a:spLocks noChangeArrowheads="1"/>
          </p:cNvSpPr>
          <p:nvPr/>
        </p:nvSpPr>
        <p:spPr bwMode="auto">
          <a:xfrm>
            <a:off x="4989116" y="2910674"/>
            <a:ext cx="1441100" cy="2930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300" b="0" i="0" u="none" strike="noStrike" kern="0" cap="none" spc="0" normalizeH="0" baseline="0" noProof="0" dirty="0" smtClean="0">
                <a:ln>
                  <a:noFill/>
                </a:ln>
                <a:effectLst/>
                <a:uLnTx/>
                <a:uFillTx/>
                <a:latin typeface="Courier" pitchFamily="17" charset="0"/>
              </a:rPr>
              <a:t>4753401 623508</a:t>
            </a:r>
          </a:p>
        </p:txBody>
      </p:sp>
      <p:sp>
        <p:nvSpPr>
          <p:cNvPr id="820" name="Rectangle 817"/>
          <p:cNvSpPr>
            <a:spLocks noChangeArrowheads="1"/>
          </p:cNvSpPr>
          <p:nvPr/>
        </p:nvSpPr>
        <p:spPr bwMode="auto">
          <a:xfrm>
            <a:off x="4989116" y="3107524"/>
            <a:ext cx="1441100" cy="2930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300" b="0" i="0" u="none" strike="noStrike" kern="0" cap="none" spc="0" normalizeH="0" baseline="0" noProof="0" dirty="0" smtClean="0">
                <a:ln>
                  <a:noFill/>
                </a:ln>
                <a:effectLst/>
                <a:uLnTx/>
                <a:uFillTx/>
                <a:latin typeface="Courier" pitchFamily="17" charset="0"/>
              </a:rPr>
              <a:t>4753462 623555</a:t>
            </a:r>
          </a:p>
        </p:txBody>
      </p:sp>
      <p:sp>
        <p:nvSpPr>
          <p:cNvPr id="821" name="Rectangle 818"/>
          <p:cNvSpPr>
            <a:spLocks noChangeArrowheads="1"/>
          </p:cNvSpPr>
          <p:nvPr/>
        </p:nvSpPr>
        <p:spPr bwMode="auto">
          <a:xfrm>
            <a:off x="4989116" y="3305962"/>
            <a:ext cx="1441100" cy="2930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300" b="0" i="0" u="none" strike="noStrike" kern="0" cap="none" spc="0" normalizeH="0" baseline="0" noProof="0" dirty="0" smtClean="0">
                <a:ln>
                  <a:noFill/>
                </a:ln>
                <a:effectLst/>
                <a:uLnTx/>
                <a:uFillTx/>
                <a:latin typeface="Courier" pitchFamily="17" charset="0"/>
              </a:rPr>
              <a:t>4753398 623634</a:t>
            </a:r>
          </a:p>
        </p:txBody>
      </p:sp>
      <p:sp>
        <p:nvSpPr>
          <p:cNvPr id="822" name="Freeform 819"/>
          <p:cNvSpPr>
            <a:spLocks/>
          </p:cNvSpPr>
          <p:nvPr/>
        </p:nvSpPr>
        <p:spPr bwMode="auto">
          <a:xfrm>
            <a:off x="5016633" y="1891500"/>
            <a:ext cx="1809221" cy="26987"/>
          </a:xfrm>
          <a:custGeom>
            <a:avLst/>
            <a:gdLst>
              <a:gd name="T0" fmla="*/ 0 w 1052"/>
              <a:gd name="T1" fmla="*/ 0 h 17"/>
              <a:gd name="T2" fmla="*/ 2147483647 w 1052"/>
              <a:gd name="T3" fmla="*/ 0 h 17"/>
              <a:gd name="T4" fmla="*/ 2147483647 w 1052"/>
              <a:gd name="T5" fmla="*/ 2147483647 h 17"/>
              <a:gd name="T6" fmla="*/ 0 w 1052"/>
              <a:gd name="T7" fmla="*/ 2147483647 h 17"/>
              <a:gd name="T8" fmla="*/ 0 w 1052"/>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52" h="17">
                <a:moveTo>
                  <a:pt x="0" y="0"/>
                </a:moveTo>
                <a:lnTo>
                  <a:pt x="1051" y="0"/>
                </a:lnTo>
                <a:lnTo>
                  <a:pt x="1051" y="16"/>
                </a:lnTo>
                <a:lnTo>
                  <a:pt x="0" y="16"/>
                </a:lnTo>
                <a:lnTo>
                  <a:pt x="0" y="0"/>
                </a:lnTo>
              </a:path>
            </a:pathLst>
          </a:custGeom>
          <a:solidFill>
            <a:srgbClr val="FF0033"/>
          </a:solidFill>
          <a:ln w="12700" cap="rnd" cmpd="sng">
            <a:solidFill>
              <a:srgbClr val="FF0033"/>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23" name="Freeform 820"/>
          <p:cNvSpPr>
            <a:spLocks/>
          </p:cNvSpPr>
          <p:nvPr/>
        </p:nvSpPr>
        <p:spPr bwMode="auto">
          <a:xfrm>
            <a:off x="6805217" y="1891499"/>
            <a:ext cx="29236" cy="1701800"/>
          </a:xfrm>
          <a:custGeom>
            <a:avLst/>
            <a:gdLst>
              <a:gd name="T0" fmla="*/ 0 w 17"/>
              <a:gd name="T1" fmla="*/ 0 h 1072"/>
              <a:gd name="T2" fmla="*/ 2147483647 w 17"/>
              <a:gd name="T3" fmla="*/ 0 h 1072"/>
              <a:gd name="T4" fmla="*/ 2147483647 w 17"/>
              <a:gd name="T5" fmla="*/ 2147483647 h 1072"/>
              <a:gd name="T6" fmla="*/ 0 w 17"/>
              <a:gd name="T7" fmla="*/ 2147483647 h 1072"/>
              <a:gd name="T8" fmla="*/ 0 w 17"/>
              <a:gd name="T9" fmla="*/ 0 h 10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072">
                <a:moveTo>
                  <a:pt x="0" y="0"/>
                </a:moveTo>
                <a:lnTo>
                  <a:pt x="16" y="0"/>
                </a:lnTo>
                <a:lnTo>
                  <a:pt x="16" y="1071"/>
                </a:lnTo>
                <a:lnTo>
                  <a:pt x="0" y="1071"/>
                </a:lnTo>
                <a:lnTo>
                  <a:pt x="0" y="0"/>
                </a:lnTo>
              </a:path>
            </a:pathLst>
          </a:custGeom>
          <a:solidFill>
            <a:srgbClr val="FF0033"/>
          </a:solidFill>
          <a:ln w="12700" cap="rnd" cmpd="sng">
            <a:solidFill>
              <a:srgbClr val="FF0033"/>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24" name="Freeform 821"/>
          <p:cNvSpPr>
            <a:spLocks/>
          </p:cNvSpPr>
          <p:nvPr/>
        </p:nvSpPr>
        <p:spPr bwMode="auto">
          <a:xfrm>
            <a:off x="5016633" y="3575836"/>
            <a:ext cx="1790303" cy="26988"/>
          </a:xfrm>
          <a:custGeom>
            <a:avLst/>
            <a:gdLst>
              <a:gd name="T0" fmla="*/ 0 w 1041"/>
              <a:gd name="T1" fmla="*/ 0 h 17"/>
              <a:gd name="T2" fmla="*/ 2147483647 w 1041"/>
              <a:gd name="T3" fmla="*/ 0 h 17"/>
              <a:gd name="T4" fmla="*/ 2147483647 w 1041"/>
              <a:gd name="T5" fmla="*/ 2147483647 h 17"/>
              <a:gd name="T6" fmla="*/ 0 w 1041"/>
              <a:gd name="T7" fmla="*/ 2147483647 h 17"/>
              <a:gd name="T8" fmla="*/ 0 w 1041"/>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1" h="17">
                <a:moveTo>
                  <a:pt x="0" y="0"/>
                </a:moveTo>
                <a:lnTo>
                  <a:pt x="1040" y="0"/>
                </a:lnTo>
                <a:lnTo>
                  <a:pt x="1040" y="16"/>
                </a:lnTo>
                <a:lnTo>
                  <a:pt x="0" y="16"/>
                </a:lnTo>
                <a:lnTo>
                  <a:pt x="0" y="0"/>
                </a:lnTo>
              </a:path>
            </a:pathLst>
          </a:custGeom>
          <a:solidFill>
            <a:srgbClr val="FF0033"/>
          </a:solidFill>
          <a:ln w="12700" cap="rnd" cmpd="sng">
            <a:solidFill>
              <a:srgbClr val="FF0033"/>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25" name="Freeform 822"/>
          <p:cNvSpPr>
            <a:spLocks/>
          </p:cNvSpPr>
          <p:nvPr/>
        </p:nvSpPr>
        <p:spPr bwMode="auto">
          <a:xfrm>
            <a:off x="5016633" y="1891500"/>
            <a:ext cx="29236" cy="1685925"/>
          </a:xfrm>
          <a:custGeom>
            <a:avLst/>
            <a:gdLst>
              <a:gd name="T0" fmla="*/ 0 w 17"/>
              <a:gd name="T1" fmla="*/ 0 h 1062"/>
              <a:gd name="T2" fmla="*/ 2147483647 w 17"/>
              <a:gd name="T3" fmla="*/ 0 h 1062"/>
              <a:gd name="T4" fmla="*/ 2147483647 w 17"/>
              <a:gd name="T5" fmla="*/ 2147483647 h 1062"/>
              <a:gd name="T6" fmla="*/ 0 w 17"/>
              <a:gd name="T7" fmla="*/ 2147483647 h 1062"/>
              <a:gd name="T8" fmla="*/ 0 w 17"/>
              <a:gd name="T9" fmla="*/ 0 h 10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062">
                <a:moveTo>
                  <a:pt x="0" y="0"/>
                </a:moveTo>
                <a:lnTo>
                  <a:pt x="16" y="0"/>
                </a:lnTo>
                <a:lnTo>
                  <a:pt x="16" y="1061"/>
                </a:lnTo>
                <a:lnTo>
                  <a:pt x="0" y="1061"/>
                </a:lnTo>
                <a:lnTo>
                  <a:pt x="0" y="0"/>
                </a:lnTo>
              </a:path>
            </a:pathLst>
          </a:custGeom>
          <a:solidFill>
            <a:srgbClr val="FF0033"/>
          </a:solidFill>
          <a:ln w="12700" cap="rnd" cmpd="sng">
            <a:solidFill>
              <a:srgbClr val="FF0033"/>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26" name="Rectangle 823"/>
          <p:cNvSpPr>
            <a:spLocks noChangeArrowheads="1"/>
          </p:cNvSpPr>
          <p:nvPr/>
        </p:nvSpPr>
        <p:spPr bwMode="auto">
          <a:xfrm>
            <a:off x="5042429" y="4274337"/>
            <a:ext cx="1314462"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effectLst/>
                <a:uLnTx/>
                <a:uFillTx/>
                <a:latin typeface="Courier" pitchFamily="17" charset="0"/>
              </a:rPr>
              <a:t>0000000000000000</a:t>
            </a:r>
          </a:p>
        </p:txBody>
      </p:sp>
      <p:sp>
        <p:nvSpPr>
          <p:cNvPr id="827" name="Rectangle 824"/>
          <p:cNvSpPr>
            <a:spLocks noChangeArrowheads="1"/>
          </p:cNvSpPr>
          <p:nvPr/>
        </p:nvSpPr>
        <p:spPr bwMode="auto">
          <a:xfrm>
            <a:off x="5042429" y="4439437"/>
            <a:ext cx="1314462"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effectLst/>
                <a:uLnTx/>
                <a:uFillTx/>
                <a:latin typeface="Courier" pitchFamily="17" charset="0"/>
              </a:rPr>
              <a:t>0001100000100000</a:t>
            </a:r>
          </a:p>
        </p:txBody>
      </p:sp>
      <p:sp>
        <p:nvSpPr>
          <p:cNvPr id="828" name="Rectangle 825"/>
          <p:cNvSpPr>
            <a:spLocks noChangeArrowheads="1"/>
          </p:cNvSpPr>
          <p:nvPr/>
        </p:nvSpPr>
        <p:spPr bwMode="auto">
          <a:xfrm>
            <a:off x="5042429" y="4604537"/>
            <a:ext cx="1314462"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effectLst/>
                <a:uLnTx/>
                <a:uFillTx/>
                <a:latin typeface="Courier" pitchFamily="17" charset="0"/>
              </a:rPr>
              <a:t>1010100001010000</a:t>
            </a:r>
          </a:p>
        </p:txBody>
      </p:sp>
      <p:sp>
        <p:nvSpPr>
          <p:cNvPr id="829" name="Rectangle 826"/>
          <p:cNvSpPr>
            <a:spLocks noChangeArrowheads="1"/>
          </p:cNvSpPr>
          <p:nvPr/>
        </p:nvSpPr>
        <p:spPr bwMode="auto">
          <a:xfrm>
            <a:off x="5042429" y="4769637"/>
            <a:ext cx="1314462"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effectLst/>
                <a:uLnTx/>
                <a:uFillTx/>
                <a:latin typeface="Courier" pitchFamily="17" charset="0"/>
              </a:rPr>
              <a:t>1100100001010000</a:t>
            </a:r>
          </a:p>
        </p:txBody>
      </p:sp>
      <p:sp>
        <p:nvSpPr>
          <p:cNvPr id="830" name="Rectangle 827"/>
          <p:cNvSpPr>
            <a:spLocks noChangeArrowheads="1"/>
          </p:cNvSpPr>
          <p:nvPr/>
        </p:nvSpPr>
        <p:spPr bwMode="auto">
          <a:xfrm>
            <a:off x="5042429" y="4934737"/>
            <a:ext cx="1314462"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effectLst/>
                <a:uLnTx/>
                <a:uFillTx/>
                <a:latin typeface="Courier" pitchFamily="17" charset="0"/>
              </a:rPr>
              <a:t>0000100010001000</a:t>
            </a:r>
          </a:p>
        </p:txBody>
      </p:sp>
      <p:sp>
        <p:nvSpPr>
          <p:cNvPr id="831" name="Rectangle 828"/>
          <p:cNvSpPr>
            <a:spLocks noChangeArrowheads="1"/>
          </p:cNvSpPr>
          <p:nvPr/>
        </p:nvSpPr>
        <p:spPr bwMode="auto">
          <a:xfrm>
            <a:off x="5042429" y="5099837"/>
            <a:ext cx="1314462"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effectLst/>
                <a:uLnTx/>
                <a:uFillTx/>
                <a:latin typeface="Courier" pitchFamily="17" charset="0"/>
              </a:rPr>
              <a:t>0000100010000100</a:t>
            </a:r>
          </a:p>
        </p:txBody>
      </p:sp>
      <p:sp>
        <p:nvSpPr>
          <p:cNvPr id="832" name="Rectangle 829"/>
          <p:cNvSpPr>
            <a:spLocks noChangeArrowheads="1"/>
          </p:cNvSpPr>
          <p:nvPr/>
        </p:nvSpPr>
        <p:spPr bwMode="auto">
          <a:xfrm>
            <a:off x="5042429" y="5264937"/>
            <a:ext cx="1314462"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effectLst/>
                <a:uLnTx/>
                <a:uFillTx/>
                <a:latin typeface="Courier" pitchFamily="17" charset="0"/>
              </a:rPr>
              <a:t>0001000100000010</a:t>
            </a:r>
          </a:p>
        </p:txBody>
      </p:sp>
      <p:sp>
        <p:nvSpPr>
          <p:cNvPr id="833" name="Rectangle 830"/>
          <p:cNvSpPr>
            <a:spLocks noChangeArrowheads="1"/>
          </p:cNvSpPr>
          <p:nvPr/>
        </p:nvSpPr>
        <p:spPr bwMode="auto">
          <a:xfrm>
            <a:off x="5042429" y="5430037"/>
            <a:ext cx="1314462"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effectLst/>
                <a:uLnTx/>
                <a:uFillTx/>
                <a:latin typeface="Courier" pitchFamily="17" charset="0"/>
              </a:rPr>
              <a:t>0010000100000001</a:t>
            </a:r>
          </a:p>
        </p:txBody>
      </p:sp>
      <p:sp>
        <p:nvSpPr>
          <p:cNvPr id="834" name="Rectangle 831"/>
          <p:cNvSpPr>
            <a:spLocks noChangeArrowheads="1"/>
          </p:cNvSpPr>
          <p:nvPr/>
        </p:nvSpPr>
        <p:spPr bwMode="auto">
          <a:xfrm>
            <a:off x="5042429" y="5595137"/>
            <a:ext cx="1314462"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effectLst/>
                <a:uLnTx/>
                <a:uFillTx/>
                <a:latin typeface="Courier" pitchFamily="17" charset="0"/>
              </a:rPr>
              <a:t>0111001000000001</a:t>
            </a:r>
          </a:p>
        </p:txBody>
      </p:sp>
      <p:sp>
        <p:nvSpPr>
          <p:cNvPr id="835" name="Rectangle 832"/>
          <p:cNvSpPr>
            <a:spLocks noChangeArrowheads="1"/>
          </p:cNvSpPr>
          <p:nvPr/>
        </p:nvSpPr>
        <p:spPr bwMode="auto">
          <a:xfrm>
            <a:off x="5042429" y="5760237"/>
            <a:ext cx="1314462"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effectLst/>
                <a:uLnTx/>
                <a:uFillTx/>
                <a:latin typeface="Courier" pitchFamily="17" charset="0"/>
              </a:rPr>
              <a:t>0000111000000000</a:t>
            </a:r>
          </a:p>
        </p:txBody>
      </p:sp>
      <p:sp>
        <p:nvSpPr>
          <p:cNvPr id="836" name="Rectangle 833"/>
          <p:cNvSpPr>
            <a:spLocks noChangeArrowheads="1"/>
          </p:cNvSpPr>
          <p:nvPr/>
        </p:nvSpPr>
        <p:spPr bwMode="auto">
          <a:xfrm>
            <a:off x="5042429" y="5925337"/>
            <a:ext cx="1314462"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effectLst/>
                <a:uLnTx/>
                <a:uFillTx/>
                <a:latin typeface="Courier" pitchFamily="17" charset="0"/>
              </a:rPr>
              <a:t>0000000000000000</a:t>
            </a:r>
          </a:p>
        </p:txBody>
      </p:sp>
      <p:sp>
        <p:nvSpPr>
          <p:cNvPr id="837" name="Freeform 834"/>
          <p:cNvSpPr>
            <a:spLocks/>
          </p:cNvSpPr>
          <p:nvPr/>
        </p:nvSpPr>
        <p:spPr bwMode="auto">
          <a:xfrm>
            <a:off x="5016633" y="4279100"/>
            <a:ext cx="1826419" cy="26987"/>
          </a:xfrm>
          <a:custGeom>
            <a:avLst/>
            <a:gdLst>
              <a:gd name="T0" fmla="*/ 0 w 1062"/>
              <a:gd name="T1" fmla="*/ 0 h 17"/>
              <a:gd name="T2" fmla="*/ 2147483647 w 1062"/>
              <a:gd name="T3" fmla="*/ 0 h 17"/>
              <a:gd name="T4" fmla="*/ 2147483647 w 1062"/>
              <a:gd name="T5" fmla="*/ 2147483647 h 17"/>
              <a:gd name="T6" fmla="*/ 0 w 1062"/>
              <a:gd name="T7" fmla="*/ 2147483647 h 17"/>
              <a:gd name="T8" fmla="*/ 0 w 1062"/>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2" h="17">
                <a:moveTo>
                  <a:pt x="0" y="0"/>
                </a:moveTo>
                <a:lnTo>
                  <a:pt x="1061" y="0"/>
                </a:lnTo>
                <a:lnTo>
                  <a:pt x="1061" y="16"/>
                </a:lnTo>
                <a:lnTo>
                  <a:pt x="0" y="16"/>
                </a:lnTo>
                <a:lnTo>
                  <a:pt x="0" y="0"/>
                </a:lnTo>
              </a:path>
            </a:pathLst>
          </a:custGeom>
          <a:solidFill>
            <a:srgbClr val="FF0033"/>
          </a:solidFill>
          <a:ln w="12700" cap="rnd" cmpd="sng">
            <a:solidFill>
              <a:srgbClr val="FF0033"/>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38" name="Freeform 835"/>
          <p:cNvSpPr>
            <a:spLocks/>
          </p:cNvSpPr>
          <p:nvPr/>
        </p:nvSpPr>
        <p:spPr bwMode="auto">
          <a:xfrm>
            <a:off x="6824133" y="4279099"/>
            <a:ext cx="29237" cy="1884362"/>
          </a:xfrm>
          <a:custGeom>
            <a:avLst/>
            <a:gdLst>
              <a:gd name="T0" fmla="*/ 0 w 17"/>
              <a:gd name="T1" fmla="*/ 0 h 1187"/>
              <a:gd name="T2" fmla="*/ 2147483647 w 17"/>
              <a:gd name="T3" fmla="*/ 0 h 1187"/>
              <a:gd name="T4" fmla="*/ 2147483647 w 17"/>
              <a:gd name="T5" fmla="*/ 2147483647 h 1187"/>
              <a:gd name="T6" fmla="*/ 0 w 17"/>
              <a:gd name="T7" fmla="*/ 2147483647 h 1187"/>
              <a:gd name="T8" fmla="*/ 0 w 17"/>
              <a:gd name="T9" fmla="*/ 0 h 11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187">
                <a:moveTo>
                  <a:pt x="0" y="0"/>
                </a:moveTo>
                <a:lnTo>
                  <a:pt x="16" y="0"/>
                </a:lnTo>
                <a:lnTo>
                  <a:pt x="16" y="1186"/>
                </a:lnTo>
                <a:lnTo>
                  <a:pt x="0" y="1186"/>
                </a:lnTo>
                <a:lnTo>
                  <a:pt x="0" y="0"/>
                </a:lnTo>
              </a:path>
            </a:pathLst>
          </a:custGeom>
          <a:solidFill>
            <a:srgbClr val="FF0033"/>
          </a:solidFill>
          <a:ln w="12700" cap="rnd" cmpd="sng">
            <a:solidFill>
              <a:srgbClr val="FF0033"/>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39" name="Freeform 836"/>
          <p:cNvSpPr>
            <a:spLocks/>
          </p:cNvSpPr>
          <p:nvPr/>
        </p:nvSpPr>
        <p:spPr bwMode="auto">
          <a:xfrm>
            <a:off x="5016633" y="6144411"/>
            <a:ext cx="1809221" cy="26988"/>
          </a:xfrm>
          <a:custGeom>
            <a:avLst/>
            <a:gdLst>
              <a:gd name="T0" fmla="*/ 0 w 1052"/>
              <a:gd name="T1" fmla="*/ 0 h 17"/>
              <a:gd name="T2" fmla="*/ 2147483647 w 1052"/>
              <a:gd name="T3" fmla="*/ 0 h 17"/>
              <a:gd name="T4" fmla="*/ 2147483647 w 1052"/>
              <a:gd name="T5" fmla="*/ 2147483647 h 17"/>
              <a:gd name="T6" fmla="*/ 0 w 1052"/>
              <a:gd name="T7" fmla="*/ 2147483647 h 17"/>
              <a:gd name="T8" fmla="*/ 0 w 1052"/>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52" h="17">
                <a:moveTo>
                  <a:pt x="0" y="0"/>
                </a:moveTo>
                <a:lnTo>
                  <a:pt x="1051" y="0"/>
                </a:lnTo>
                <a:lnTo>
                  <a:pt x="1051" y="16"/>
                </a:lnTo>
                <a:lnTo>
                  <a:pt x="0" y="16"/>
                </a:lnTo>
                <a:lnTo>
                  <a:pt x="0" y="0"/>
                </a:lnTo>
              </a:path>
            </a:pathLst>
          </a:custGeom>
          <a:solidFill>
            <a:srgbClr val="FF0033"/>
          </a:solidFill>
          <a:ln w="12700" cap="rnd" cmpd="sng">
            <a:solidFill>
              <a:srgbClr val="FF0033"/>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40" name="Freeform 837"/>
          <p:cNvSpPr>
            <a:spLocks/>
          </p:cNvSpPr>
          <p:nvPr/>
        </p:nvSpPr>
        <p:spPr bwMode="auto">
          <a:xfrm>
            <a:off x="5016633" y="4279099"/>
            <a:ext cx="29236" cy="1866900"/>
          </a:xfrm>
          <a:custGeom>
            <a:avLst/>
            <a:gdLst>
              <a:gd name="T0" fmla="*/ 0 w 17"/>
              <a:gd name="T1" fmla="*/ 0 h 1176"/>
              <a:gd name="T2" fmla="*/ 2147483647 w 17"/>
              <a:gd name="T3" fmla="*/ 0 h 1176"/>
              <a:gd name="T4" fmla="*/ 2147483647 w 17"/>
              <a:gd name="T5" fmla="*/ 2147483647 h 1176"/>
              <a:gd name="T6" fmla="*/ 0 w 17"/>
              <a:gd name="T7" fmla="*/ 2147483647 h 1176"/>
              <a:gd name="T8" fmla="*/ 0 w 17"/>
              <a:gd name="T9" fmla="*/ 0 h 11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176">
                <a:moveTo>
                  <a:pt x="0" y="0"/>
                </a:moveTo>
                <a:lnTo>
                  <a:pt x="16" y="0"/>
                </a:lnTo>
                <a:lnTo>
                  <a:pt x="16" y="1175"/>
                </a:lnTo>
                <a:lnTo>
                  <a:pt x="0" y="1175"/>
                </a:lnTo>
                <a:lnTo>
                  <a:pt x="0" y="0"/>
                </a:lnTo>
              </a:path>
            </a:pathLst>
          </a:custGeom>
          <a:solidFill>
            <a:srgbClr val="FF0033"/>
          </a:solidFill>
          <a:ln w="12700" cap="rnd" cmpd="sng">
            <a:solidFill>
              <a:srgbClr val="FF0033"/>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41" name="Rectangle 838"/>
          <p:cNvSpPr>
            <a:spLocks noChangeArrowheads="1"/>
          </p:cNvSpPr>
          <p:nvPr/>
        </p:nvSpPr>
        <p:spPr bwMode="auto">
          <a:xfrm>
            <a:off x="4915318" y="1545425"/>
            <a:ext cx="437619" cy="3084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r" defTabSz="914400" rtl="1" eaLnBrk="0" fontAlgn="auto" latinLnBrk="0" hangingPunct="0">
              <a:lnSpc>
                <a:spcPct val="100000"/>
              </a:lnSpc>
              <a:spcBef>
                <a:spcPts val="0"/>
              </a:spcBef>
              <a:spcAft>
                <a:spcPts val="0"/>
              </a:spcAft>
              <a:buClrTx/>
              <a:buSzTx/>
              <a:buFontTx/>
              <a:buNone/>
              <a:tabLst/>
              <a:defRPr/>
            </a:pPr>
            <a:r>
              <a:rPr kumimoji="0" lang="ar-SA" sz="1400" b="1" i="0" u="none" strike="noStrike" kern="0" cap="none" spc="0" normalizeH="0" baseline="0" noProof="0" dirty="0" smtClean="0">
                <a:ln>
                  <a:noFill/>
                </a:ln>
                <a:effectLst/>
                <a:uLnTx/>
                <a:uFillTx/>
                <a:latin typeface="Courier" pitchFamily="17" charset="0"/>
              </a:rPr>
              <a:t>ملف</a:t>
            </a:r>
            <a:endParaRPr kumimoji="0" lang="en-US" sz="1400" b="1" i="0" u="none" strike="noStrike" kern="0" cap="none" spc="0" normalizeH="0" baseline="0" noProof="0" dirty="0" smtClean="0">
              <a:ln>
                <a:noFill/>
              </a:ln>
              <a:effectLst/>
              <a:uLnTx/>
              <a:uFillTx/>
              <a:latin typeface="Courier" pitchFamily="17" charset="0"/>
            </a:endParaRPr>
          </a:p>
        </p:txBody>
      </p:sp>
      <p:sp>
        <p:nvSpPr>
          <p:cNvPr id="842" name="Rectangle 839"/>
          <p:cNvSpPr>
            <a:spLocks noChangeArrowheads="1"/>
          </p:cNvSpPr>
          <p:nvPr/>
        </p:nvSpPr>
        <p:spPr bwMode="auto">
          <a:xfrm>
            <a:off x="4916885" y="4002874"/>
            <a:ext cx="419987" cy="2930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lang="ar-SA" sz="1300" b="1" kern="0" dirty="0" smtClean="0">
                <a:latin typeface="Courier" pitchFamily="17" charset="0"/>
              </a:rPr>
              <a:t>ملف</a:t>
            </a:r>
            <a:endParaRPr kumimoji="0" lang="en-US" sz="1300" b="1" i="0" u="none" strike="noStrike" kern="0" cap="none" spc="0" normalizeH="0" baseline="0" noProof="0" dirty="0" smtClean="0">
              <a:ln>
                <a:noFill/>
              </a:ln>
              <a:effectLst/>
              <a:uLnTx/>
              <a:uFillTx/>
              <a:latin typeface="Courier" pitchFamily="17" charset="0"/>
            </a:endParaRPr>
          </a:p>
        </p:txBody>
      </p:sp>
      <p:sp>
        <p:nvSpPr>
          <p:cNvPr id="843" name="Freeform 805"/>
          <p:cNvSpPr>
            <a:spLocks/>
          </p:cNvSpPr>
          <p:nvPr/>
        </p:nvSpPr>
        <p:spPr bwMode="auto">
          <a:xfrm>
            <a:off x="1912937" y="2070100"/>
            <a:ext cx="860425" cy="1206500"/>
          </a:xfrm>
          <a:custGeom>
            <a:avLst/>
            <a:gdLst>
              <a:gd name="T0" fmla="*/ 2147483647 w 542"/>
              <a:gd name="T1" fmla="*/ 2147483647 h 760"/>
              <a:gd name="T2" fmla="*/ 2147483647 w 542"/>
              <a:gd name="T3" fmla="*/ 2147483647 h 760"/>
              <a:gd name="T4" fmla="*/ 2147483647 w 542"/>
              <a:gd name="T5" fmla="*/ 2147483647 h 760"/>
              <a:gd name="T6" fmla="*/ 2147483647 w 542"/>
              <a:gd name="T7" fmla="*/ 2147483647 h 760"/>
              <a:gd name="T8" fmla="*/ 2147483647 w 542"/>
              <a:gd name="T9" fmla="*/ 2147483647 h 760"/>
              <a:gd name="T10" fmla="*/ 2147483647 w 542"/>
              <a:gd name="T11" fmla="*/ 0 h 760"/>
              <a:gd name="T12" fmla="*/ 2147483647 w 542"/>
              <a:gd name="T13" fmla="*/ 2147483647 h 760"/>
              <a:gd name="T14" fmla="*/ 2147483647 w 542"/>
              <a:gd name="T15" fmla="*/ 2147483647 h 760"/>
              <a:gd name="T16" fmla="*/ 2147483647 w 542"/>
              <a:gd name="T17" fmla="*/ 2147483647 h 760"/>
              <a:gd name="T18" fmla="*/ 2147483647 w 542"/>
              <a:gd name="T19" fmla="*/ 2147483647 h 760"/>
              <a:gd name="T20" fmla="*/ 2147483647 w 542"/>
              <a:gd name="T21" fmla="*/ 2147483647 h 760"/>
              <a:gd name="T22" fmla="*/ 2147483647 w 542"/>
              <a:gd name="T23" fmla="*/ 2147483647 h 760"/>
              <a:gd name="T24" fmla="*/ 2147483647 w 542"/>
              <a:gd name="T25" fmla="*/ 2147483647 h 760"/>
              <a:gd name="T26" fmla="*/ 2147483647 w 542"/>
              <a:gd name="T27" fmla="*/ 2147483647 h 760"/>
              <a:gd name="T28" fmla="*/ 2147483647 w 542"/>
              <a:gd name="T29" fmla="*/ 2147483647 h 760"/>
              <a:gd name="T30" fmla="*/ 2147483647 w 542"/>
              <a:gd name="T31" fmla="*/ 2147483647 h 760"/>
              <a:gd name="T32" fmla="*/ 2147483647 w 542"/>
              <a:gd name="T33" fmla="*/ 2147483647 h 760"/>
              <a:gd name="T34" fmla="*/ 2147483647 w 542"/>
              <a:gd name="T35" fmla="*/ 2147483647 h 760"/>
              <a:gd name="T36" fmla="*/ 2147483647 w 542"/>
              <a:gd name="T37" fmla="*/ 2147483647 h 760"/>
              <a:gd name="T38" fmla="*/ 2147483647 w 542"/>
              <a:gd name="T39" fmla="*/ 2147483647 h 760"/>
              <a:gd name="T40" fmla="*/ 2147483647 w 542"/>
              <a:gd name="T41" fmla="*/ 2147483647 h 760"/>
              <a:gd name="T42" fmla="*/ 2147483647 w 542"/>
              <a:gd name="T43" fmla="*/ 2147483647 h 760"/>
              <a:gd name="T44" fmla="*/ 2147483647 w 542"/>
              <a:gd name="T45" fmla="*/ 2147483647 h 760"/>
              <a:gd name="T46" fmla="*/ 2147483647 w 542"/>
              <a:gd name="T47" fmla="*/ 2147483647 h 760"/>
              <a:gd name="T48" fmla="*/ 2147483647 w 542"/>
              <a:gd name="T49" fmla="*/ 2147483647 h 760"/>
              <a:gd name="T50" fmla="*/ 2147483647 w 542"/>
              <a:gd name="T51" fmla="*/ 2147483647 h 760"/>
              <a:gd name="T52" fmla="*/ 2147483647 w 542"/>
              <a:gd name="T53" fmla="*/ 2147483647 h 760"/>
              <a:gd name="T54" fmla="*/ 2147483647 w 542"/>
              <a:gd name="T55" fmla="*/ 2147483647 h 760"/>
              <a:gd name="T56" fmla="*/ 2147483647 w 542"/>
              <a:gd name="T57" fmla="*/ 2147483647 h 760"/>
              <a:gd name="T58" fmla="*/ 0 w 542"/>
              <a:gd name="T59" fmla="*/ 2147483647 h 760"/>
              <a:gd name="T60" fmla="*/ 2147483647 w 542"/>
              <a:gd name="T61" fmla="*/ 2147483647 h 76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42" h="760">
                <a:moveTo>
                  <a:pt x="31" y="104"/>
                </a:moveTo>
                <a:lnTo>
                  <a:pt x="104" y="250"/>
                </a:lnTo>
                <a:lnTo>
                  <a:pt x="94" y="260"/>
                </a:lnTo>
                <a:lnTo>
                  <a:pt x="73" y="239"/>
                </a:lnTo>
                <a:lnTo>
                  <a:pt x="323" y="21"/>
                </a:lnTo>
                <a:lnTo>
                  <a:pt x="343" y="0"/>
                </a:lnTo>
                <a:lnTo>
                  <a:pt x="354" y="31"/>
                </a:lnTo>
                <a:lnTo>
                  <a:pt x="406" y="333"/>
                </a:lnTo>
                <a:lnTo>
                  <a:pt x="395" y="343"/>
                </a:lnTo>
                <a:lnTo>
                  <a:pt x="187" y="603"/>
                </a:lnTo>
                <a:lnTo>
                  <a:pt x="177" y="614"/>
                </a:lnTo>
                <a:lnTo>
                  <a:pt x="187" y="583"/>
                </a:lnTo>
                <a:lnTo>
                  <a:pt x="531" y="718"/>
                </a:lnTo>
                <a:lnTo>
                  <a:pt x="541" y="739"/>
                </a:lnTo>
                <a:lnTo>
                  <a:pt x="531" y="759"/>
                </a:lnTo>
                <a:lnTo>
                  <a:pt x="520" y="749"/>
                </a:lnTo>
                <a:lnTo>
                  <a:pt x="177" y="614"/>
                </a:lnTo>
                <a:lnTo>
                  <a:pt x="146" y="603"/>
                </a:lnTo>
                <a:lnTo>
                  <a:pt x="167" y="583"/>
                </a:lnTo>
                <a:lnTo>
                  <a:pt x="375" y="323"/>
                </a:lnTo>
                <a:lnTo>
                  <a:pt x="395" y="343"/>
                </a:lnTo>
                <a:lnTo>
                  <a:pt x="375" y="343"/>
                </a:lnTo>
                <a:lnTo>
                  <a:pt x="323" y="42"/>
                </a:lnTo>
                <a:lnTo>
                  <a:pt x="354" y="31"/>
                </a:lnTo>
                <a:lnTo>
                  <a:pt x="343" y="42"/>
                </a:lnTo>
                <a:lnTo>
                  <a:pt x="94" y="260"/>
                </a:lnTo>
                <a:lnTo>
                  <a:pt x="83" y="271"/>
                </a:lnTo>
                <a:lnTo>
                  <a:pt x="73" y="260"/>
                </a:lnTo>
                <a:lnTo>
                  <a:pt x="0" y="115"/>
                </a:lnTo>
                <a:lnTo>
                  <a:pt x="31" y="104"/>
                </a:lnTo>
              </a:path>
            </a:pathLst>
          </a:custGeom>
          <a:solidFill>
            <a:schemeClr val="tx1"/>
          </a:solidFill>
          <a:ln w="12700" cap="rnd" cmpd="sng">
            <a:solidFill>
              <a:srgbClr val="FFFFFF"/>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44" name="Freeform 806"/>
          <p:cNvSpPr>
            <a:spLocks/>
          </p:cNvSpPr>
          <p:nvPr/>
        </p:nvSpPr>
        <p:spPr bwMode="auto">
          <a:xfrm>
            <a:off x="2722562" y="2152650"/>
            <a:ext cx="546100" cy="1092200"/>
          </a:xfrm>
          <a:custGeom>
            <a:avLst/>
            <a:gdLst>
              <a:gd name="T0" fmla="*/ 0 w 344"/>
              <a:gd name="T1" fmla="*/ 2147483647 h 688"/>
              <a:gd name="T2" fmla="*/ 2147483647 w 344"/>
              <a:gd name="T3" fmla="*/ 2147483647 h 688"/>
              <a:gd name="T4" fmla="*/ 2147483647 w 344"/>
              <a:gd name="T5" fmla="*/ 0 h 688"/>
              <a:gd name="T6" fmla="*/ 2147483647 w 344"/>
              <a:gd name="T7" fmla="*/ 2147483647 h 688"/>
              <a:gd name="T8" fmla="*/ 2147483647 w 344"/>
              <a:gd name="T9" fmla="*/ 2147483647 h 688"/>
              <a:gd name="T10" fmla="*/ 2147483647 w 344"/>
              <a:gd name="T11" fmla="*/ 2147483647 h 688"/>
              <a:gd name="T12" fmla="*/ 0 w 344"/>
              <a:gd name="T13" fmla="*/ 2147483647 h 6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4" h="688">
                <a:moveTo>
                  <a:pt x="0" y="676"/>
                </a:moveTo>
                <a:lnTo>
                  <a:pt x="312" y="21"/>
                </a:lnTo>
                <a:lnTo>
                  <a:pt x="322" y="0"/>
                </a:lnTo>
                <a:lnTo>
                  <a:pt x="333" y="11"/>
                </a:lnTo>
                <a:lnTo>
                  <a:pt x="343" y="31"/>
                </a:lnTo>
                <a:lnTo>
                  <a:pt x="31" y="687"/>
                </a:lnTo>
                <a:lnTo>
                  <a:pt x="0" y="676"/>
                </a:lnTo>
              </a:path>
            </a:pathLst>
          </a:custGeom>
          <a:solidFill>
            <a:schemeClr val="tx1"/>
          </a:solidFill>
          <a:ln w="12700" cap="rnd" cmpd="sng">
            <a:solidFill>
              <a:srgbClr val="FFFFFF"/>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845" name="Freeform 808"/>
          <p:cNvSpPr>
            <a:spLocks/>
          </p:cNvSpPr>
          <p:nvPr/>
        </p:nvSpPr>
        <p:spPr bwMode="auto">
          <a:xfrm>
            <a:off x="3217862" y="2170112"/>
            <a:ext cx="744538" cy="909638"/>
          </a:xfrm>
          <a:custGeom>
            <a:avLst/>
            <a:gdLst>
              <a:gd name="T0" fmla="*/ 2147483647 w 469"/>
              <a:gd name="T1" fmla="*/ 0 h 573"/>
              <a:gd name="T2" fmla="*/ 0 w 469"/>
              <a:gd name="T3" fmla="*/ 2147483647 h 573"/>
              <a:gd name="T4" fmla="*/ 2147483647 w 469"/>
              <a:gd name="T5" fmla="*/ 2147483647 h 573"/>
              <a:gd name="T6" fmla="*/ 2147483647 w 469"/>
              <a:gd name="T7" fmla="*/ 2147483647 h 573"/>
              <a:gd name="T8" fmla="*/ 2147483647 w 469"/>
              <a:gd name="T9" fmla="*/ 0 h 5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9" h="573">
                <a:moveTo>
                  <a:pt x="21" y="0"/>
                </a:moveTo>
                <a:lnTo>
                  <a:pt x="0" y="20"/>
                </a:lnTo>
                <a:lnTo>
                  <a:pt x="447" y="572"/>
                </a:lnTo>
                <a:lnTo>
                  <a:pt x="468" y="551"/>
                </a:lnTo>
                <a:lnTo>
                  <a:pt x="21" y="0"/>
                </a:lnTo>
              </a:path>
            </a:pathLst>
          </a:custGeom>
          <a:solidFill>
            <a:schemeClr val="tx1"/>
          </a:solidFill>
          <a:ln w="12700" cap="rnd" cmpd="sng">
            <a:solidFill>
              <a:srgbClr val="FFFFFF"/>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Tree>
    <p:extLst>
      <p:ext uri="{BB962C8B-B14F-4D97-AF65-F5344CB8AC3E}">
        <p14:creationId xmlns:p14="http://schemas.microsoft.com/office/powerpoint/2010/main" xmlns="" val="15497692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425825" y="2133600"/>
            <a:ext cx="5819775" cy="2155304"/>
          </a:xfrm>
          <a:prstGeom prst="rect">
            <a:avLst/>
          </a:prstGeom>
        </p:spPr>
        <p:txBody>
          <a:bodyPr anchor="t">
            <a:normAutofit/>
          </a:bodyPr>
          <a:lstStyle/>
          <a:p>
            <a:pPr algn="just" rtl="1">
              <a:lnSpc>
                <a:spcPct val="150000"/>
              </a:lnSpc>
              <a:buFont typeface="Wingdings" pitchFamily="2" charset="2"/>
              <a:buChar char="Ø"/>
            </a:pPr>
            <a:r>
              <a:rPr lang="ar-SA" sz="2400" dirty="0" smtClean="0"/>
              <a:t>نماذج البيانات المكانية  </a:t>
            </a:r>
            <a:r>
              <a:rPr lang="en-CA" sz="2400" dirty="0"/>
              <a:t>Spatial </a:t>
            </a:r>
            <a:r>
              <a:rPr lang="en-CA" sz="2400" dirty="0" smtClean="0"/>
              <a:t>data Formats</a:t>
            </a:r>
            <a:endParaRPr lang="ar-SA" sz="2400" dirty="0" smtClean="0"/>
          </a:p>
          <a:p>
            <a:pPr lvl="1" algn="just" rtl="1">
              <a:lnSpc>
                <a:spcPct val="150000"/>
              </a:lnSpc>
              <a:buFont typeface="Wingdings" pitchFamily="2" charset="2"/>
              <a:buChar char="§"/>
            </a:pPr>
            <a:r>
              <a:rPr lang="ar-SA" sz="2400" dirty="0" smtClean="0"/>
              <a:t>البيانات الشبكية </a:t>
            </a:r>
            <a:r>
              <a:rPr lang="en-US" sz="2400" dirty="0" smtClean="0"/>
              <a:t>Raster Data</a:t>
            </a:r>
            <a:endParaRPr lang="ar-SA" sz="2400" dirty="0" smtClean="0"/>
          </a:p>
          <a:p>
            <a:pPr lvl="1" algn="just" rtl="1">
              <a:lnSpc>
                <a:spcPct val="150000"/>
              </a:lnSpc>
              <a:buFont typeface="Wingdings" pitchFamily="2" charset="2"/>
              <a:buChar char="§"/>
            </a:pPr>
            <a:r>
              <a:rPr lang="ar-SA" sz="2400" dirty="0"/>
              <a:t>البيانات الخطية </a:t>
            </a:r>
            <a:r>
              <a:rPr lang="en-US" sz="2400" dirty="0" smtClean="0"/>
              <a:t>Vector</a:t>
            </a:r>
            <a:endParaRPr lang="ar-SA" sz="2400" dirty="0" smtClean="0"/>
          </a:p>
        </p:txBody>
      </p:sp>
      <p:sp>
        <p:nvSpPr>
          <p:cNvPr id="4" name="TextBox 3"/>
          <p:cNvSpPr txBox="1"/>
          <p:nvPr/>
        </p:nvSpPr>
        <p:spPr>
          <a:xfrm>
            <a:off x="1568450" y="914401"/>
            <a:ext cx="7099300" cy="646331"/>
          </a:xfrm>
          <a:prstGeom prst="rect">
            <a:avLst/>
          </a:prstGeom>
          <a:noFill/>
        </p:spPr>
        <p:txBody>
          <a:bodyPr wrap="square" rtlCol="0">
            <a:spAutoFit/>
          </a:bodyPr>
          <a:lstStyle/>
          <a:p>
            <a:pPr algn="just" rtl="1"/>
            <a:r>
              <a:rPr lang="ar-SA" sz="3600" dirty="0"/>
              <a:t>البيانات المكانية  </a:t>
            </a:r>
            <a:r>
              <a:rPr lang="en-US" sz="3600" dirty="0"/>
              <a:t>Spatial data</a:t>
            </a:r>
          </a:p>
        </p:txBody>
      </p:sp>
      <p:pic>
        <p:nvPicPr>
          <p:cNvPr id="5" name="Picture 2" descr="http://bgis.sanbi.org/gis-primer/images/pic068.jpg"/>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colorTemperature colorTemp="11200"/>
                    </a14:imgEffect>
                  </a14:imgLayer>
                </a14:imgProps>
              </a:ext>
            </a:extLst>
          </a:blip>
          <a:srcRect/>
          <a:stretch>
            <a:fillRect/>
          </a:stretch>
        </p:blipFill>
        <p:spPr bwMode="auto">
          <a:xfrm>
            <a:off x="284841" y="2076450"/>
            <a:ext cx="3095625" cy="3638551"/>
          </a:xfrm>
          <a:prstGeom prst="rect">
            <a:avLst/>
          </a:prstGeom>
          <a:noFill/>
          <a:ln w="25400">
            <a:gradFill>
              <a:gsLst>
                <a:gs pos="0">
                  <a:srgbClr val="FBEAC7"/>
                </a:gs>
                <a:gs pos="17999">
                  <a:srgbClr val="FEE7F2"/>
                </a:gs>
                <a:gs pos="36000">
                  <a:srgbClr val="FAC77D"/>
                </a:gs>
                <a:gs pos="61000">
                  <a:srgbClr val="FBA97D"/>
                </a:gs>
                <a:gs pos="82001">
                  <a:srgbClr val="FBD49C"/>
                </a:gs>
                <a:gs pos="100000">
                  <a:srgbClr val="FEE7F2"/>
                </a:gs>
              </a:gsLst>
              <a:lin ang="5400000" scaled="0"/>
            </a:gradFill>
          </a:ln>
        </p:spPr>
      </p:pic>
      <p:pic>
        <p:nvPicPr>
          <p:cNvPr id="6" name="Picture 4" descr="https://encrypted-tbn2.google.com/images?q=tbn:ANd9GcSzXoAbk_Q0AFHR3OETX7vpuSYSAQbl6chlkuwNtW5NbNiVT8Yl"/>
          <p:cNvPicPr>
            <a:picLocks noChangeAspect="1" noChangeArrowheads="1"/>
          </p:cNvPicPr>
          <p:nvPr/>
        </p:nvPicPr>
        <p:blipFill>
          <a:blip r:embed="rId4" cstate="print">
            <a:duotone>
              <a:prstClr val="black"/>
              <a:schemeClr val="accent4">
                <a:tint val="45000"/>
                <a:satMod val="400000"/>
              </a:schemeClr>
            </a:duotone>
          </a:blip>
          <a:srcRect/>
          <a:stretch>
            <a:fillRect/>
          </a:stretch>
        </p:blipFill>
        <p:spPr bwMode="auto">
          <a:xfrm>
            <a:off x="4953000" y="4267201"/>
            <a:ext cx="3095625" cy="1479185"/>
          </a:xfrm>
          <a:prstGeom prst="rect">
            <a:avLst/>
          </a:prstGeom>
          <a:noFill/>
        </p:spPr>
      </p:pic>
    </p:spTree>
    <p:extLst>
      <p:ext uri="{BB962C8B-B14F-4D97-AF65-F5344CB8AC3E}">
        <p14:creationId xmlns:p14="http://schemas.microsoft.com/office/powerpoint/2010/main" xmlns="" val="27090396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30200" y="1600200"/>
            <a:ext cx="9245600" cy="3962400"/>
          </a:xfrm>
          <a:prstGeom prst="rect">
            <a:avLst/>
          </a:prstGeom>
        </p:spPr>
        <p:txBody>
          <a:bodyPr anchor="t">
            <a:noAutofit/>
          </a:bodyPr>
          <a:lstStyle/>
          <a:p>
            <a:pPr algn="just" rtl="1">
              <a:lnSpc>
                <a:spcPct val="150000"/>
              </a:lnSpc>
              <a:spcBef>
                <a:spcPts val="0"/>
              </a:spcBef>
              <a:buFont typeface="Wingdings" pitchFamily="2" charset="2"/>
              <a:buChar char="Ø"/>
            </a:pPr>
            <a:r>
              <a:rPr lang="ar-SA" sz="2000" dirty="0" smtClean="0"/>
              <a:t>يقوم نظام الشبكي (</a:t>
            </a:r>
            <a:r>
              <a:rPr lang="en-US" sz="2000" dirty="0" smtClean="0"/>
              <a:t>Raster</a:t>
            </a:r>
            <a:r>
              <a:rPr lang="ar-SA" sz="2000" dirty="0" smtClean="0"/>
              <a:t>) بتخزين البيانات الرسومية (</a:t>
            </a:r>
            <a:r>
              <a:rPr lang="en-US" sz="2000" dirty="0" smtClean="0"/>
              <a:t>Graphical</a:t>
            </a:r>
            <a:r>
              <a:rPr lang="ar-SA" sz="2000" dirty="0" smtClean="0"/>
              <a:t>) باستخدام مصفوفة (</a:t>
            </a:r>
            <a:r>
              <a:rPr lang="en-US" sz="2000" dirty="0" smtClean="0"/>
              <a:t>Matrix</a:t>
            </a:r>
            <a:r>
              <a:rPr lang="ar-SA" sz="2000" dirty="0" smtClean="0"/>
              <a:t>) أو شبكة (</a:t>
            </a:r>
            <a:r>
              <a:rPr lang="en-US" sz="2000" dirty="0" smtClean="0"/>
              <a:t>Grid</a:t>
            </a:r>
            <a:r>
              <a:rPr lang="ar-SA" sz="2000" dirty="0" smtClean="0"/>
              <a:t>) من الخلايا. يقوم مرجع إحداثي بتمثيل كل خلية (</a:t>
            </a:r>
            <a:r>
              <a:rPr lang="en-US" sz="2000" dirty="0" smtClean="0"/>
              <a:t>Pixel</a:t>
            </a:r>
            <a:r>
              <a:rPr lang="ar-SA" sz="2000" dirty="0" smtClean="0"/>
              <a:t>) من خلايا المصفوفة. وبالمقابل لكل خلية قيمة من البيانات محددة لها.</a:t>
            </a:r>
          </a:p>
          <a:p>
            <a:pPr algn="just" rtl="1">
              <a:lnSpc>
                <a:spcPct val="150000"/>
              </a:lnSpc>
              <a:spcBef>
                <a:spcPts val="0"/>
              </a:spcBef>
              <a:buFont typeface="Wingdings" pitchFamily="2" charset="2"/>
              <a:buChar char="Ø"/>
            </a:pPr>
            <a:r>
              <a:rPr lang="ar-SA" sz="2000" dirty="0" smtClean="0"/>
              <a:t>يعتمد وضوح بيانات النموذج الخلوية على مساحة الخلية والتي تتراوح بين أقل من متر إلى عدد من الكيلومترات. لأن البيانات ثنائية الأبعاد، يقوم نظام المعلومات الجغرافية بتخزين المعلومات (الغطاء النباتي، أو نوع التربة، أو نوع الاستخدام، أو أي بيانات أخرى) في طبقات مختلفة. </a:t>
            </a:r>
          </a:p>
          <a:p>
            <a:pPr algn="just" rtl="1">
              <a:lnSpc>
                <a:spcPct val="150000"/>
              </a:lnSpc>
              <a:spcBef>
                <a:spcPts val="0"/>
              </a:spcBef>
              <a:buFont typeface="Wingdings" pitchFamily="2" charset="2"/>
              <a:buChar char="Ø"/>
            </a:pPr>
            <a:r>
              <a:rPr lang="ar-SA" sz="2000" dirty="0" smtClean="0"/>
              <a:t>تتطلب </a:t>
            </a:r>
            <a:r>
              <a:rPr lang="ar-SA" sz="2000" dirty="0"/>
              <a:t>البيانات </a:t>
            </a:r>
            <a:r>
              <a:rPr lang="ar-SA" sz="2000" dirty="0" smtClean="0"/>
              <a:t>الخلوية تحضير أقل من البيانات الخطية، ولكنها تحتاج إلى مساحة تخزينية أكبر.</a:t>
            </a:r>
          </a:p>
          <a:p>
            <a:pPr algn="just" rtl="1">
              <a:lnSpc>
                <a:spcPct val="150000"/>
              </a:lnSpc>
              <a:spcBef>
                <a:spcPts val="0"/>
              </a:spcBef>
              <a:buFont typeface="Wingdings" pitchFamily="2" charset="2"/>
              <a:buChar char="Ø"/>
            </a:pPr>
            <a:r>
              <a:rPr lang="ar-SA" sz="2000" dirty="0" smtClean="0"/>
              <a:t>المرئيات الفضائية في صورة خلوية.</a:t>
            </a:r>
          </a:p>
        </p:txBody>
      </p:sp>
      <p:sp>
        <p:nvSpPr>
          <p:cNvPr id="4" name="TextBox 3"/>
          <p:cNvSpPr txBox="1"/>
          <p:nvPr/>
        </p:nvSpPr>
        <p:spPr>
          <a:xfrm>
            <a:off x="1568450" y="304801"/>
            <a:ext cx="7099300" cy="646331"/>
          </a:xfrm>
          <a:prstGeom prst="rect">
            <a:avLst/>
          </a:prstGeom>
          <a:noFill/>
        </p:spPr>
        <p:txBody>
          <a:bodyPr wrap="square" rtlCol="0">
            <a:spAutoFit/>
          </a:bodyPr>
          <a:lstStyle/>
          <a:p>
            <a:pPr algn="just" rtl="1"/>
            <a:r>
              <a:rPr lang="ar-SA" sz="3600" dirty="0" smtClean="0"/>
              <a:t>النموذج الشبكي  </a:t>
            </a:r>
            <a:r>
              <a:rPr lang="en-US" sz="3600" dirty="0" smtClean="0"/>
              <a:t>Raster Data Model</a:t>
            </a:r>
            <a:endParaRPr lang="en-US" sz="3600" dirty="0"/>
          </a:p>
        </p:txBody>
      </p:sp>
    </p:spTree>
    <p:extLst>
      <p:ext uri="{BB962C8B-B14F-4D97-AF65-F5344CB8AC3E}">
        <p14:creationId xmlns:p14="http://schemas.microsoft.com/office/powerpoint/2010/main" xmlns="" val="5166550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68450" y="304801"/>
            <a:ext cx="7099300" cy="646331"/>
          </a:xfrm>
          <a:prstGeom prst="rect">
            <a:avLst/>
          </a:prstGeom>
          <a:noFill/>
        </p:spPr>
        <p:txBody>
          <a:bodyPr wrap="square" rtlCol="0">
            <a:spAutoFit/>
          </a:bodyPr>
          <a:lstStyle/>
          <a:p>
            <a:pPr algn="just" rtl="1"/>
            <a:r>
              <a:rPr lang="ar-SA" sz="3600" dirty="0" smtClean="0"/>
              <a:t>النموذج الشبكي  </a:t>
            </a:r>
            <a:r>
              <a:rPr lang="en-US" sz="3600" dirty="0" smtClean="0"/>
              <a:t>Raster Data Model</a:t>
            </a:r>
            <a:endParaRPr lang="en-US" sz="3600" dirty="0"/>
          </a:p>
        </p:txBody>
      </p:sp>
      <p:pic>
        <p:nvPicPr>
          <p:cNvPr id="1026" name="Picture 2" descr="mhtml:file://C:\Users\User\Desktop\New%20GIS%20Ref\Database%20Concepts_RasVsVic.mht!http://www.colorado.edu/geography/gcraft/notes/datacon/gif/raster.gif"/>
          <p:cNvPicPr>
            <a:picLocks noChangeAspect="1" noChangeArrowheads="1"/>
          </p:cNvPicPr>
          <p:nvPr/>
        </p:nvPicPr>
        <p:blipFill>
          <a:blip r:embed="rId2">
            <a:extLst>
              <a:ext uri="{BEBA8EAE-BF5A-486C-A8C5-ECC9F3942E4B}">
                <a14:imgProps xmlns:a14="http://schemas.microsoft.com/office/drawing/2010/main" xmlns="">
                  <a14:imgLayer r:embed="rId3">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385543" y="914400"/>
            <a:ext cx="7072657" cy="525066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539079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660400" y="1295401"/>
            <a:ext cx="8585200" cy="4687669"/>
          </a:xfrm>
          <a:prstGeom prst="rect">
            <a:avLst/>
          </a:prstGeom>
        </p:spPr>
        <p:txBody>
          <a:bodyPr anchor="t">
            <a:normAutofit lnSpcReduction="10000"/>
          </a:bodyPr>
          <a:lstStyle/>
          <a:p>
            <a:pPr algn="just" rtl="1">
              <a:lnSpc>
                <a:spcPct val="150000"/>
              </a:lnSpc>
              <a:buFont typeface="Wingdings" pitchFamily="2" charset="2"/>
              <a:buChar char="Ø"/>
            </a:pPr>
            <a:r>
              <a:rPr lang="ar-SA" sz="2400" dirty="0" smtClean="0"/>
              <a:t>يقوم النموذج الخطي بعرض البيانات الرسومية في صورة نقطة، وخط أو منحنى، ومساحة مع البيانات الوصفية. </a:t>
            </a:r>
          </a:p>
          <a:p>
            <a:pPr algn="just" rtl="1">
              <a:lnSpc>
                <a:spcPct val="150000"/>
              </a:lnSpc>
              <a:buFont typeface="Wingdings" pitchFamily="2" charset="2"/>
              <a:buChar char="Ø"/>
            </a:pPr>
            <a:r>
              <a:rPr lang="ar-SA" sz="2400" dirty="0" smtClean="0"/>
              <a:t>يقوم نظام إحداثي (</a:t>
            </a:r>
            <a:r>
              <a:rPr lang="en-US" sz="2400" dirty="0" smtClean="0"/>
              <a:t>X, Y</a:t>
            </a:r>
            <a:r>
              <a:rPr lang="ar-SA" sz="2400" dirty="0" smtClean="0"/>
              <a:t>)، وخوارزميات (</a:t>
            </a:r>
            <a:r>
              <a:rPr lang="en-US" sz="2400" dirty="0" smtClean="0"/>
              <a:t>algorithms</a:t>
            </a:r>
            <a:r>
              <a:rPr lang="ar-SA" sz="2400" dirty="0" smtClean="0"/>
              <a:t>) النظام الإحداثي بتعريف النقطة في النموذج الخطي. </a:t>
            </a:r>
          </a:p>
          <a:p>
            <a:pPr algn="just" rtl="1">
              <a:lnSpc>
                <a:spcPct val="150000"/>
              </a:lnSpc>
              <a:buFont typeface="Wingdings" pitchFamily="2" charset="2"/>
              <a:buChar char="Ø"/>
            </a:pPr>
            <a:r>
              <a:rPr lang="ar-SA" sz="2400" dirty="0" smtClean="0"/>
              <a:t>الخطوط أو الأقواس عبارة عن سلسلة من النقاط المنظمة. </a:t>
            </a:r>
          </a:p>
          <a:p>
            <a:pPr algn="just" rtl="1">
              <a:lnSpc>
                <a:spcPct val="150000"/>
              </a:lnSpc>
              <a:buFont typeface="Wingdings" pitchFamily="2" charset="2"/>
              <a:buChar char="Ø"/>
            </a:pPr>
            <a:r>
              <a:rPr lang="ar-SA" sz="2400" dirty="0" smtClean="0"/>
              <a:t>المساحات أو المضلعات (</a:t>
            </a:r>
            <a:r>
              <a:rPr lang="en-US" sz="2400" dirty="0" smtClean="0"/>
              <a:t>polygons</a:t>
            </a:r>
            <a:r>
              <a:rPr lang="ar-SA" sz="2400" dirty="0" smtClean="0"/>
              <a:t>) تخزن أيضاً في صورة قائمة منظمة من النقاط، ولكن بجعل نقطة البداية ونقطة النهاية في نفس العقدة (</a:t>
            </a:r>
            <a:r>
              <a:rPr lang="en-US" sz="2400" dirty="0" smtClean="0"/>
              <a:t>node</a:t>
            </a:r>
            <a:r>
              <a:rPr lang="ar-SA" sz="2400" dirty="0" smtClean="0"/>
              <a:t>) ينغلق الشكل ويتم تحديده.</a:t>
            </a:r>
          </a:p>
          <a:p>
            <a:pPr algn="just" rtl="1">
              <a:lnSpc>
                <a:spcPct val="150000"/>
              </a:lnSpc>
              <a:buFont typeface="Wingdings" pitchFamily="2" charset="2"/>
              <a:buChar char="Ø"/>
            </a:pPr>
            <a:endParaRPr lang="ar-SA" sz="2400" dirty="0" smtClean="0"/>
          </a:p>
        </p:txBody>
      </p:sp>
      <p:sp>
        <p:nvSpPr>
          <p:cNvPr id="4" name="TextBox 3"/>
          <p:cNvSpPr txBox="1"/>
          <p:nvPr/>
        </p:nvSpPr>
        <p:spPr>
          <a:xfrm>
            <a:off x="1568450" y="304801"/>
            <a:ext cx="7099300" cy="646331"/>
          </a:xfrm>
          <a:prstGeom prst="rect">
            <a:avLst/>
          </a:prstGeom>
          <a:noFill/>
        </p:spPr>
        <p:txBody>
          <a:bodyPr wrap="square" rtlCol="0">
            <a:spAutoFit/>
          </a:bodyPr>
          <a:lstStyle/>
          <a:p>
            <a:pPr algn="just" rtl="1"/>
            <a:r>
              <a:rPr lang="ar-SA" sz="3600" dirty="0" smtClean="0"/>
              <a:t>النموذج الخطي   </a:t>
            </a:r>
            <a:r>
              <a:rPr lang="en-US" sz="3600" dirty="0" smtClean="0"/>
              <a:t>Vector Data Model</a:t>
            </a:r>
            <a:endParaRPr lang="en-US" sz="3600" dirty="0"/>
          </a:p>
        </p:txBody>
      </p:sp>
    </p:spTree>
    <p:extLst>
      <p:ext uri="{BB962C8B-B14F-4D97-AF65-F5344CB8AC3E}">
        <p14:creationId xmlns:p14="http://schemas.microsoft.com/office/powerpoint/2010/main" xmlns="" val="7009534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660400" y="1295401"/>
            <a:ext cx="8585200" cy="4687669"/>
          </a:xfrm>
          <a:prstGeom prst="rect">
            <a:avLst/>
          </a:prstGeom>
        </p:spPr>
        <p:txBody>
          <a:bodyPr anchor="t">
            <a:normAutofit/>
          </a:bodyPr>
          <a:lstStyle/>
          <a:p>
            <a:pPr algn="just" rtl="1">
              <a:lnSpc>
                <a:spcPct val="150000"/>
              </a:lnSpc>
              <a:buFont typeface="Wingdings" pitchFamily="2" charset="2"/>
              <a:buChar char="Ø"/>
            </a:pPr>
            <a:r>
              <a:rPr lang="ar-SA" sz="2400" dirty="0" smtClean="0"/>
              <a:t>يعرف النموذج الطوبولوجي (</a:t>
            </a:r>
            <a:r>
              <a:rPr lang="en-US" sz="2400" dirty="0" smtClean="0"/>
              <a:t>Topological</a:t>
            </a:r>
            <a:r>
              <a:rPr lang="ar-SA" sz="2400" dirty="0" smtClean="0"/>
              <a:t>) علاقات الاتصال في النظام الخطي.</a:t>
            </a:r>
          </a:p>
          <a:p>
            <a:pPr algn="just" rtl="1">
              <a:lnSpc>
                <a:spcPct val="150000"/>
              </a:lnSpc>
              <a:buFont typeface="Wingdings" pitchFamily="2" charset="2"/>
              <a:buChar char="Ø"/>
            </a:pPr>
            <a:r>
              <a:rPr lang="ar-SA" sz="2400" dirty="0" smtClean="0"/>
              <a:t>درجة عالية من الوضوح تصل إلى (أقل من </a:t>
            </a:r>
            <a:r>
              <a:rPr lang="ar-SA" sz="1900" dirty="0" smtClean="0"/>
              <a:t>0.0005</a:t>
            </a:r>
            <a:r>
              <a:rPr lang="ar-SA" sz="2400" dirty="0" smtClean="0"/>
              <a:t> سم).</a:t>
            </a:r>
          </a:p>
          <a:p>
            <a:pPr algn="just" rtl="1">
              <a:lnSpc>
                <a:spcPct val="150000"/>
              </a:lnSpc>
              <a:buFont typeface="Wingdings" pitchFamily="2" charset="2"/>
              <a:buChar char="Ø"/>
            </a:pPr>
            <a:r>
              <a:rPr lang="ar-SA" sz="2400" dirty="0" smtClean="0"/>
              <a:t>يعمل النموذج بامتياز مع </a:t>
            </a:r>
            <a:r>
              <a:rPr lang="ar-SA" sz="2400" dirty="0" err="1" smtClean="0"/>
              <a:t>الأزيموث</a:t>
            </a:r>
            <a:r>
              <a:rPr lang="ar-SA" sz="2400" dirty="0" smtClean="0"/>
              <a:t> (السمت)، والمسافات، والنقط، ولكن يتطلب بناء بيانات معقد.</a:t>
            </a:r>
          </a:p>
          <a:p>
            <a:pPr algn="just" rtl="1">
              <a:lnSpc>
                <a:spcPct val="150000"/>
              </a:lnSpc>
              <a:buFont typeface="Wingdings" pitchFamily="2" charset="2"/>
              <a:buChar char="Ø"/>
            </a:pPr>
            <a:r>
              <a:rPr lang="ar-SA" sz="2400" dirty="0" smtClean="0"/>
              <a:t>يعمل بتكامل أقل مع بيانات الاستشعار عن بعد.</a:t>
            </a:r>
          </a:p>
          <a:p>
            <a:pPr algn="just" rtl="1">
              <a:lnSpc>
                <a:spcPct val="150000"/>
              </a:lnSpc>
              <a:buFont typeface="Wingdings" pitchFamily="2" charset="2"/>
              <a:buChar char="Ø"/>
            </a:pPr>
            <a:r>
              <a:rPr lang="ar-SA" sz="2400" dirty="0" smtClean="0"/>
              <a:t>يتطلب طاقة حاسوبية أقل.</a:t>
            </a:r>
          </a:p>
          <a:p>
            <a:pPr algn="just" rtl="1">
              <a:lnSpc>
                <a:spcPct val="150000"/>
              </a:lnSpc>
              <a:buFont typeface="Wingdings" pitchFamily="2" charset="2"/>
              <a:buChar char="Ø"/>
            </a:pPr>
            <a:r>
              <a:rPr lang="ar-SA" sz="2400" dirty="0" smtClean="0"/>
              <a:t>المحافظة على العلاقات السطحية (طوبولوجية) أسهل في هذا النموذج.</a:t>
            </a:r>
          </a:p>
          <a:p>
            <a:pPr algn="just" rtl="1">
              <a:lnSpc>
                <a:spcPct val="150000"/>
              </a:lnSpc>
              <a:buFont typeface="Wingdings" pitchFamily="2" charset="2"/>
              <a:buChar char="Ø"/>
            </a:pPr>
            <a:endParaRPr lang="ar-SA" sz="2400" dirty="0" smtClean="0"/>
          </a:p>
        </p:txBody>
      </p:sp>
      <p:sp>
        <p:nvSpPr>
          <p:cNvPr id="4" name="TextBox 3"/>
          <p:cNvSpPr txBox="1"/>
          <p:nvPr/>
        </p:nvSpPr>
        <p:spPr>
          <a:xfrm>
            <a:off x="1568450" y="304801"/>
            <a:ext cx="7099300" cy="646331"/>
          </a:xfrm>
          <a:prstGeom prst="rect">
            <a:avLst/>
          </a:prstGeom>
          <a:noFill/>
        </p:spPr>
        <p:txBody>
          <a:bodyPr wrap="square" rtlCol="0">
            <a:spAutoFit/>
          </a:bodyPr>
          <a:lstStyle/>
          <a:p>
            <a:pPr algn="just" rtl="1"/>
            <a:r>
              <a:rPr lang="ar-SA" sz="3600" dirty="0" smtClean="0"/>
              <a:t>النموذج الخطي   </a:t>
            </a:r>
            <a:r>
              <a:rPr lang="en-US" sz="3600" dirty="0" smtClean="0"/>
              <a:t>Vector Data Model</a:t>
            </a:r>
            <a:endParaRPr lang="en-US" sz="3600" dirty="0"/>
          </a:p>
        </p:txBody>
      </p:sp>
    </p:spTree>
    <p:extLst>
      <p:ext uri="{BB962C8B-B14F-4D97-AF65-F5344CB8AC3E}">
        <p14:creationId xmlns:p14="http://schemas.microsoft.com/office/powerpoint/2010/main" xmlns="" val="9421022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68450" y="304801"/>
            <a:ext cx="7099300" cy="646331"/>
          </a:xfrm>
          <a:prstGeom prst="rect">
            <a:avLst/>
          </a:prstGeom>
          <a:noFill/>
        </p:spPr>
        <p:txBody>
          <a:bodyPr wrap="square" rtlCol="0">
            <a:spAutoFit/>
          </a:bodyPr>
          <a:lstStyle/>
          <a:p>
            <a:pPr algn="just" rtl="1"/>
            <a:r>
              <a:rPr lang="ar-SA" sz="3600" dirty="0" smtClean="0"/>
              <a:t>النموذج الخطي   </a:t>
            </a:r>
            <a:r>
              <a:rPr lang="en-US" sz="3600" dirty="0" smtClean="0"/>
              <a:t>Vector Data Model</a:t>
            </a:r>
            <a:endParaRPr lang="en-US" sz="3600" dirty="0"/>
          </a:p>
        </p:txBody>
      </p:sp>
      <p:pic>
        <p:nvPicPr>
          <p:cNvPr id="2050" name="Picture 2" descr="mhtml:file://C:\Users\User\Desktop\New%20GIS%20Ref\Database%20Concepts_RasVsVic.mht!http://www.colorado.edu/geography/gcraft/notes/datacon/gif/vector.gif"/>
          <p:cNvPicPr>
            <a:picLocks noChangeAspect="1" noChangeArrowheads="1"/>
          </p:cNvPicPr>
          <p:nvPr/>
        </p:nvPicPr>
        <p:blipFill>
          <a:blip r:embed="rId2">
            <a:extLst>
              <a:ext uri="{BEBA8EAE-BF5A-486C-A8C5-ECC9F3942E4B}">
                <a14:imgProps xmlns:a14="http://schemas.microsoft.com/office/drawing/2010/main" xmlns="">
                  <a14:imgLayer r:embed="rId3">
                    <a14:imgEffect>
                      <a14:colorTemperature colorTemp="11200"/>
                    </a14:imgEffect>
                  </a14:imgLayer>
                </a14:imgProps>
              </a:ext>
              <a:ext uri="{28A0092B-C50C-407E-A947-70E740481C1C}">
                <a14:useLocalDpi xmlns:a14="http://schemas.microsoft.com/office/drawing/2010/main" xmlns="" val="0"/>
              </a:ext>
            </a:extLst>
          </a:blip>
          <a:srcRect/>
          <a:stretch>
            <a:fillRect/>
          </a:stretch>
        </p:blipFill>
        <p:spPr bwMode="auto">
          <a:xfrm>
            <a:off x="825500" y="1828800"/>
            <a:ext cx="4787900" cy="3343275"/>
          </a:xfrm>
          <a:prstGeom prst="rect">
            <a:avLst/>
          </a:prstGeom>
          <a:noFill/>
          <a:extLst>
            <a:ext uri="{909E8E84-426E-40DD-AFC4-6F175D3DCCD1}">
              <a14:hiddenFill xmlns:a14="http://schemas.microsoft.com/office/drawing/2010/main" xmlns="">
                <a:solidFill>
                  <a:srgbClr val="FFFFFF"/>
                </a:solidFill>
              </a14:hiddenFill>
            </a:ext>
          </a:extLst>
        </p:spPr>
      </p:pic>
      <p:grpSp>
        <p:nvGrpSpPr>
          <p:cNvPr id="5" name="Group 1030"/>
          <p:cNvGrpSpPr>
            <a:grpSpLocks/>
          </p:cNvGrpSpPr>
          <p:nvPr/>
        </p:nvGrpSpPr>
        <p:grpSpPr bwMode="auto">
          <a:xfrm>
            <a:off x="6695149" y="2990851"/>
            <a:ext cx="1229651" cy="963613"/>
            <a:chOff x="3293" y="1382"/>
            <a:chExt cx="675" cy="562"/>
          </a:xfrm>
        </p:grpSpPr>
        <p:sp>
          <p:nvSpPr>
            <p:cNvPr id="6" name="Line 1031"/>
            <p:cNvSpPr>
              <a:spLocks noChangeShapeType="1"/>
            </p:cNvSpPr>
            <p:nvPr/>
          </p:nvSpPr>
          <p:spPr bwMode="auto">
            <a:xfrm>
              <a:off x="3293" y="1382"/>
              <a:ext cx="0" cy="562"/>
            </a:xfrm>
            <a:prstGeom prst="line">
              <a:avLst/>
            </a:prstGeom>
            <a:noFill/>
            <a:ln w="12700">
              <a:solidFill>
                <a:srgbClr val="FF0000"/>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effectLst/>
                <a:uLnTx/>
                <a:uFillTx/>
              </a:endParaRPr>
            </a:p>
          </p:txBody>
        </p:sp>
        <p:sp>
          <p:nvSpPr>
            <p:cNvPr id="7" name="Line 1032"/>
            <p:cNvSpPr>
              <a:spLocks noChangeShapeType="1"/>
            </p:cNvSpPr>
            <p:nvPr/>
          </p:nvSpPr>
          <p:spPr bwMode="auto">
            <a:xfrm>
              <a:off x="3293" y="1935"/>
              <a:ext cx="675" cy="0"/>
            </a:xfrm>
            <a:prstGeom prst="line">
              <a:avLst/>
            </a:prstGeom>
            <a:noFill/>
            <a:ln w="12700">
              <a:solidFill>
                <a:srgbClr val="FF0000"/>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effectLst/>
                <a:uLnTx/>
                <a:uFillTx/>
              </a:endParaRPr>
            </a:p>
          </p:txBody>
        </p:sp>
      </p:grpSp>
      <p:grpSp>
        <p:nvGrpSpPr>
          <p:cNvPr id="8" name="Group 1033"/>
          <p:cNvGrpSpPr>
            <a:grpSpLocks/>
          </p:cNvGrpSpPr>
          <p:nvPr/>
        </p:nvGrpSpPr>
        <p:grpSpPr bwMode="auto">
          <a:xfrm>
            <a:off x="6426704" y="3000376"/>
            <a:ext cx="1449944" cy="1341566"/>
            <a:chOff x="3146" y="1388"/>
            <a:chExt cx="795" cy="782"/>
          </a:xfrm>
        </p:grpSpPr>
        <p:sp>
          <p:nvSpPr>
            <p:cNvPr id="9" name="Rectangle 1034"/>
            <p:cNvSpPr>
              <a:spLocks noChangeArrowheads="1"/>
            </p:cNvSpPr>
            <p:nvPr/>
          </p:nvSpPr>
          <p:spPr bwMode="auto">
            <a:xfrm>
              <a:off x="3146" y="1703"/>
              <a:ext cx="186" cy="205"/>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120061" tIns="60031" rIns="120061" bIns="60031">
              <a:spAutoFit/>
            </a:bodyPr>
            <a:lstStyle/>
            <a:p>
              <a:pPr defTabSz="977900"/>
              <a:r>
                <a:rPr lang="en-US" sz="1500">
                  <a:latin typeface="Times New Roman" pitchFamily="18" charset="0"/>
                </a:rPr>
                <a:t>1</a:t>
              </a:r>
            </a:p>
          </p:txBody>
        </p:sp>
        <p:sp>
          <p:nvSpPr>
            <p:cNvPr id="10" name="Rectangle 1035"/>
            <p:cNvSpPr>
              <a:spLocks noChangeArrowheads="1"/>
            </p:cNvSpPr>
            <p:nvPr/>
          </p:nvSpPr>
          <p:spPr bwMode="auto">
            <a:xfrm>
              <a:off x="3147" y="1388"/>
              <a:ext cx="193" cy="223"/>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120061" tIns="60031" rIns="120061" bIns="60031">
              <a:spAutoFit/>
            </a:bodyPr>
            <a:lstStyle/>
            <a:p>
              <a:pPr defTabSz="977900"/>
              <a:r>
                <a:rPr lang="en-US" sz="1700">
                  <a:latin typeface="Times New Roman" pitchFamily="18" charset="0"/>
                </a:rPr>
                <a:t>2</a:t>
              </a:r>
            </a:p>
          </p:txBody>
        </p:sp>
        <p:sp>
          <p:nvSpPr>
            <p:cNvPr id="11" name="Rectangle 1036"/>
            <p:cNvSpPr>
              <a:spLocks noChangeArrowheads="1"/>
            </p:cNvSpPr>
            <p:nvPr/>
          </p:nvSpPr>
          <p:spPr bwMode="auto">
            <a:xfrm>
              <a:off x="3465" y="1947"/>
              <a:ext cx="186" cy="205"/>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120061" tIns="60031" rIns="120061" bIns="60031">
              <a:spAutoFit/>
            </a:bodyPr>
            <a:lstStyle/>
            <a:p>
              <a:pPr defTabSz="977900"/>
              <a:r>
                <a:rPr lang="en-US" sz="1500">
                  <a:latin typeface="Times New Roman" pitchFamily="18" charset="0"/>
                </a:rPr>
                <a:t>7</a:t>
              </a:r>
            </a:p>
          </p:txBody>
        </p:sp>
        <p:sp>
          <p:nvSpPr>
            <p:cNvPr id="12" name="Rectangle 1037"/>
            <p:cNvSpPr>
              <a:spLocks noChangeArrowheads="1"/>
            </p:cNvSpPr>
            <p:nvPr/>
          </p:nvSpPr>
          <p:spPr bwMode="auto">
            <a:xfrm>
              <a:off x="3755" y="1965"/>
              <a:ext cx="186" cy="205"/>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120061" tIns="60031" rIns="120061" bIns="60031">
              <a:spAutoFit/>
            </a:bodyPr>
            <a:lstStyle/>
            <a:p>
              <a:pPr defTabSz="977900"/>
              <a:r>
                <a:rPr lang="en-US" sz="1500">
                  <a:latin typeface="Times New Roman" pitchFamily="18" charset="0"/>
                </a:rPr>
                <a:t>8</a:t>
              </a:r>
            </a:p>
          </p:txBody>
        </p:sp>
      </p:grpSp>
      <p:sp>
        <p:nvSpPr>
          <p:cNvPr id="13" name="Rectangle 1039"/>
          <p:cNvSpPr>
            <a:spLocks noChangeArrowheads="1"/>
          </p:cNvSpPr>
          <p:nvPr/>
        </p:nvSpPr>
        <p:spPr bwMode="auto">
          <a:xfrm>
            <a:off x="7361035" y="3395664"/>
            <a:ext cx="500133" cy="561018"/>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98391" tIns="49196" rIns="98391" bIns="49196">
            <a:spAutoFit/>
          </a:bodyPr>
          <a:lstStyle/>
          <a:p>
            <a:pPr defTabSz="977900"/>
            <a:r>
              <a:rPr lang="en-US" sz="1500">
                <a:latin typeface="Times New Roman" pitchFamily="18" charset="0"/>
              </a:rPr>
              <a:t>x=7</a:t>
            </a:r>
          </a:p>
          <a:p>
            <a:pPr defTabSz="977900"/>
            <a:endParaRPr lang="en-US" sz="1500">
              <a:latin typeface="Times New Roman" pitchFamily="18" charset="0"/>
            </a:endParaRPr>
          </a:p>
        </p:txBody>
      </p:sp>
      <p:sp>
        <p:nvSpPr>
          <p:cNvPr id="14" name="Rectangle 1040"/>
          <p:cNvSpPr>
            <a:spLocks noChangeArrowheads="1"/>
          </p:cNvSpPr>
          <p:nvPr/>
        </p:nvSpPr>
        <p:spPr bwMode="auto">
          <a:xfrm>
            <a:off x="7769050" y="2944813"/>
            <a:ext cx="1102797" cy="360963"/>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98391" tIns="49196" rIns="98391" bIns="49196">
            <a:spAutoFit/>
          </a:bodyPr>
          <a:lstStyle/>
          <a:p>
            <a:pPr defTabSz="977900"/>
            <a:r>
              <a:rPr lang="en-US" sz="1700" dirty="0">
                <a:latin typeface="Times New Roman" pitchFamily="18" charset="0"/>
              </a:rPr>
              <a:t>Point:  7,2</a:t>
            </a:r>
          </a:p>
        </p:txBody>
      </p:sp>
      <p:sp>
        <p:nvSpPr>
          <p:cNvPr id="15" name="Line 1041"/>
          <p:cNvSpPr>
            <a:spLocks noChangeShapeType="1"/>
          </p:cNvSpPr>
          <p:nvPr/>
        </p:nvSpPr>
        <p:spPr bwMode="auto">
          <a:xfrm>
            <a:off x="7223125" y="3198813"/>
            <a:ext cx="0" cy="755650"/>
          </a:xfrm>
          <a:prstGeom prst="line">
            <a:avLst/>
          </a:prstGeom>
          <a:noFill/>
          <a:ln w="12700">
            <a:solidFill>
              <a:srgbClr val="FF0000"/>
            </a:solidFill>
            <a:prstDash val="dash"/>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effectLst/>
              <a:uLnTx/>
              <a:uFillTx/>
            </a:endParaRPr>
          </a:p>
        </p:txBody>
      </p:sp>
      <p:sp>
        <p:nvSpPr>
          <p:cNvPr id="16" name="Line 1042"/>
          <p:cNvSpPr>
            <a:spLocks noChangeShapeType="1"/>
          </p:cNvSpPr>
          <p:nvPr/>
        </p:nvSpPr>
        <p:spPr bwMode="auto">
          <a:xfrm flipH="1">
            <a:off x="6695149" y="3182938"/>
            <a:ext cx="527976" cy="0"/>
          </a:xfrm>
          <a:prstGeom prst="line">
            <a:avLst/>
          </a:prstGeom>
          <a:noFill/>
          <a:ln w="12700">
            <a:solidFill>
              <a:srgbClr val="FF0000"/>
            </a:solidFill>
            <a:prstDash val="dash"/>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effectLst/>
              <a:uLnTx/>
              <a:uFillTx/>
            </a:endParaRPr>
          </a:p>
        </p:txBody>
      </p:sp>
      <p:sp>
        <p:nvSpPr>
          <p:cNvPr id="17" name="Rectangle 1043"/>
          <p:cNvSpPr>
            <a:spLocks noChangeArrowheads="1"/>
          </p:cNvSpPr>
          <p:nvPr/>
        </p:nvSpPr>
        <p:spPr bwMode="auto">
          <a:xfrm>
            <a:off x="6690901" y="2938463"/>
            <a:ext cx="459993" cy="299408"/>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98391" tIns="49196" rIns="98391" bIns="49196">
            <a:spAutoFit/>
          </a:bodyPr>
          <a:lstStyle/>
          <a:p>
            <a:pPr defTabSz="977900"/>
            <a:r>
              <a:rPr lang="en-US" sz="1300">
                <a:latin typeface="Times New Roman" pitchFamily="18" charset="0"/>
              </a:rPr>
              <a:t>y=2</a:t>
            </a:r>
          </a:p>
        </p:txBody>
      </p:sp>
      <p:grpSp>
        <p:nvGrpSpPr>
          <p:cNvPr id="18" name="Group 1064"/>
          <p:cNvGrpSpPr>
            <a:grpSpLocks/>
          </p:cNvGrpSpPr>
          <p:nvPr/>
        </p:nvGrpSpPr>
        <p:grpSpPr bwMode="auto">
          <a:xfrm>
            <a:off x="6414666" y="3003551"/>
            <a:ext cx="1449945" cy="1341566"/>
            <a:chOff x="3139" y="1390"/>
            <a:chExt cx="795" cy="782"/>
          </a:xfrm>
        </p:grpSpPr>
        <p:sp>
          <p:nvSpPr>
            <p:cNvPr id="19" name="Rectangle 1065"/>
            <p:cNvSpPr>
              <a:spLocks noChangeArrowheads="1"/>
            </p:cNvSpPr>
            <p:nvPr/>
          </p:nvSpPr>
          <p:spPr bwMode="auto">
            <a:xfrm>
              <a:off x="3139" y="1705"/>
              <a:ext cx="186" cy="205"/>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120061" tIns="60031" rIns="120061" bIns="60031">
              <a:spAutoFit/>
            </a:bodyPr>
            <a:lstStyle/>
            <a:p>
              <a:pPr defTabSz="977900"/>
              <a:r>
                <a:rPr lang="en-US" sz="1500">
                  <a:latin typeface="Times New Roman" pitchFamily="18" charset="0"/>
                </a:rPr>
                <a:t>1</a:t>
              </a:r>
            </a:p>
          </p:txBody>
        </p:sp>
        <p:sp>
          <p:nvSpPr>
            <p:cNvPr id="20" name="Rectangle 1066"/>
            <p:cNvSpPr>
              <a:spLocks noChangeArrowheads="1"/>
            </p:cNvSpPr>
            <p:nvPr/>
          </p:nvSpPr>
          <p:spPr bwMode="auto">
            <a:xfrm>
              <a:off x="3140" y="1390"/>
              <a:ext cx="193" cy="223"/>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120061" tIns="60031" rIns="120061" bIns="60031">
              <a:spAutoFit/>
            </a:bodyPr>
            <a:lstStyle/>
            <a:p>
              <a:pPr defTabSz="977900"/>
              <a:r>
                <a:rPr lang="en-US" sz="1700">
                  <a:latin typeface="Times New Roman" pitchFamily="18" charset="0"/>
                </a:rPr>
                <a:t>2</a:t>
              </a:r>
            </a:p>
          </p:txBody>
        </p:sp>
        <p:sp>
          <p:nvSpPr>
            <p:cNvPr id="21" name="Rectangle 1067"/>
            <p:cNvSpPr>
              <a:spLocks noChangeArrowheads="1"/>
            </p:cNvSpPr>
            <p:nvPr/>
          </p:nvSpPr>
          <p:spPr bwMode="auto">
            <a:xfrm>
              <a:off x="3458" y="1949"/>
              <a:ext cx="186" cy="205"/>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120061" tIns="60031" rIns="120061" bIns="60031">
              <a:spAutoFit/>
            </a:bodyPr>
            <a:lstStyle/>
            <a:p>
              <a:pPr defTabSz="977900"/>
              <a:r>
                <a:rPr lang="en-US" sz="1500">
                  <a:latin typeface="Times New Roman" pitchFamily="18" charset="0"/>
                </a:rPr>
                <a:t>7</a:t>
              </a:r>
            </a:p>
          </p:txBody>
        </p:sp>
        <p:sp>
          <p:nvSpPr>
            <p:cNvPr id="22" name="Rectangle 1068"/>
            <p:cNvSpPr>
              <a:spLocks noChangeArrowheads="1"/>
            </p:cNvSpPr>
            <p:nvPr/>
          </p:nvSpPr>
          <p:spPr bwMode="auto">
            <a:xfrm>
              <a:off x="3748" y="1967"/>
              <a:ext cx="186" cy="205"/>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120061" tIns="60031" rIns="120061" bIns="60031">
              <a:spAutoFit/>
            </a:bodyPr>
            <a:lstStyle/>
            <a:p>
              <a:pPr defTabSz="977900"/>
              <a:r>
                <a:rPr lang="en-US" sz="1500" dirty="0">
                  <a:latin typeface="Times New Roman" pitchFamily="18" charset="0"/>
                </a:rPr>
                <a:t>8</a:t>
              </a:r>
            </a:p>
          </p:txBody>
        </p:sp>
      </p:grpSp>
    </p:spTree>
    <p:extLst>
      <p:ext uri="{BB962C8B-B14F-4D97-AF65-F5344CB8AC3E}">
        <p14:creationId xmlns:p14="http://schemas.microsoft.com/office/powerpoint/2010/main" xmlns="" val="24762885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03350" y="304801"/>
            <a:ext cx="7099300" cy="646331"/>
          </a:xfrm>
          <a:prstGeom prst="rect">
            <a:avLst/>
          </a:prstGeom>
          <a:noFill/>
        </p:spPr>
        <p:txBody>
          <a:bodyPr wrap="square" rtlCol="0">
            <a:spAutoFit/>
          </a:bodyPr>
          <a:lstStyle/>
          <a:p>
            <a:pPr algn="ctr" rtl="1"/>
            <a:r>
              <a:rPr lang="ar-SA" sz="3600" dirty="0" smtClean="0"/>
              <a:t>النموذج الشبكي والخطي</a:t>
            </a:r>
            <a:endParaRPr lang="en-US" sz="3600" dirty="0"/>
          </a:p>
        </p:txBody>
      </p:sp>
      <p:sp>
        <p:nvSpPr>
          <p:cNvPr id="5" name="Control 1"/>
          <p:cNvSpPr>
            <a:spLocks noChangeArrowheads="1" noChangeShapeType="1"/>
          </p:cNvSpPr>
          <p:nvPr/>
        </p:nvSpPr>
        <p:spPr bwMode="auto">
          <a:xfrm>
            <a:off x="0" y="0"/>
            <a:ext cx="8600" cy="7938"/>
          </a:xfrm>
          <a:prstGeom prst="rect">
            <a:avLst/>
          </a:prstGeom>
          <a:noFill/>
          <a:ln w="9525">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 name="Control 4"/>
          <p:cNvSpPr>
            <a:spLocks noChangeArrowheads="1" noChangeShapeType="1"/>
          </p:cNvSpPr>
          <p:nvPr/>
        </p:nvSpPr>
        <p:spPr bwMode="auto">
          <a:xfrm>
            <a:off x="0" y="0"/>
            <a:ext cx="990600" cy="914400"/>
          </a:xfrm>
          <a:prstGeom prst="rect">
            <a:avLst/>
          </a:prstGeom>
          <a:noFill/>
          <a:ln w="9525">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pic>
        <p:nvPicPr>
          <p:cNvPr id="3075" name="Picture 3" descr="http://www.colorado.edu/geography/gcraft/notes/datacon/gif/brnsvill.g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51000" y="1447801"/>
            <a:ext cx="6480175" cy="370154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Content Placeholder 2"/>
          <p:cNvSpPr>
            <a:spLocks noGrp="1"/>
          </p:cNvSpPr>
          <p:nvPr>
            <p:ph sz="quarter" idx="4294967295"/>
          </p:nvPr>
        </p:nvSpPr>
        <p:spPr>
          <a:xfrm>
            <a:off x="1568450" y="5257800"/>
            <a:ext cx="6686550" cy="533400"/>
          </a:xfrm>
          <a:prstGeom prst="rect">
            <a:avLst/>
          </a:prstGeom>
        </p:spPr>
        <p:txBody>
          <a:bodyPr anchor="t">
            <a:normAutofit lnSpcReduction="10000"/>
          </a:bodyPr>
          <a:lstStyle/>
          <a:p>
            <a:pPr marL="0" indent="0" algn="ctr" rtl="1">
              <a:lnSpc>
                <a:spcPct val="150000"/>
              </a:lnSpc>
              <a:buNone/>
            </a:pPr>
            <a:r>
              <a:rPr lang="ar-SA" sz="2000" dirty="0" smtClean="0"/>
              <a:t>بالإمكان عرض البيانات الشبكية والخلوية في خريطة واحدة</a:t>
            </a:r>
          </a:p>
        </p:txBody>
      </p:sp>
    </p:spTree>
    <p:extLst>
      <p:ext uri="{BB962C8B-B14F-4D97-AF65-F5344CB8AC3E}">
        <p14:creationId xmlns:p14="http://schemas.microsoft.com/office/powerpoint/2010/main" xmlns="" val="32898499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304801"/>
            <a:ext cx="7677150" cy="646331"/>
          </a:xfrm>
          <a:prstGeom prst="rect">
            <a:avLst/>
          </a:prstGeom>
          <a:noFill/>
        </p:spPr>
        <p:txBody>
          <a:bodyPr wrap="square" rtlCol="0">
            <a:spAutoFit/>
          </a:bodyPr>
          <a:lstStyle/>
          <a:p>
            <a:pPr algn="just" rtl="1"/>
            <a:r>
              <a:rPr lang="ar-SA" sz="3600" dirty="0" smtClean="0"/>
              <a:t>المقارنة بين النظامين الشبكي والخطي</a:t>
            </a:r>
            <a:endParaRPr lang="en-US" sz="3600" dirty="0"/>
          </a:p>
        </p:txBody>
      </p:sp>
      <p:graphicFrame>
        <p:nvGraphicFramePr>
          <p:cNvPr id="6" name="Table 5"/>
          <p:cNvGraphicFramePr>
            <a:graphicFrameLocks noGrp="1"/>
          </p:cNvGraphicFramePr>
          <p:nvPr>
            <p:extLst>
              <p:ext uri="{D42A27DB-BD31-4B8C-83A1-F6EECF244321}">
                <p14:modId xmlns:p14="http://schemas.microsoft.com/office/powerpoint/2010/main" xmlns="" val="135345190"/>
              </p:ext>
            </p:extLst>
          </p:nvPr>
        </p:nvGraphicFramePr>
        <p:xfrm>
          <a:off x="247650" y="1371600"/>
          <a:ext cx="9245600" cy="4119880"/>
        </p:xfrm>
        <a:graphic>
          <a:graphicData uri="http://schemas.openxmlformats.org/drawingml/2006/table">
            <a:tbl>
              <a:tblPr firstRow="1" bandRow="1">
                <a:tableStyleId>{284E427A-3D55-4303-BF80-6455036E1DE7}</a:tableStyleId>
              </a:tblPr>
              <a:tblGrid>
                <a:gridCol w="4455711"/>
                <a:gridCol w="3675961"/>
                <a:gridCol w="1113928"/>
              </a:tblGrid>
              <a:tr h="370840">
                <a:tc>
                  <a:txBody>
                    <a:bodyPr/>
                    <a:lstStyle/>
                    <a:p>
                      <a:pPr algn="ctr" rtl="1"/>
                      <a:r>
                        <a:rPr lang="ar-SA" dirty="0" smtClean="0"/>
                        <a:t>العيوب</a:t>
                      </a:r>
                      <a:endParaRPr lang="en-US" dirty="0"/>
                    </a:p>
                  </a:txBody>
                  <a:tcPr marL="99060" marR="99060"/>
                </a:tc>
                <a:tc>
                  <a:txBody>
                    <a:bodyPr/>
                    <a:lstStyle/>
                    <a:p>
                      <a:pPr algn="ctr" rtl="1"/>
                      <a:r>
                        <a:rPr lang="ar-SA" dirty="0" smtClean="0"/>
                        <a:t>الميزات</a:t>
                      </a:r>
                      <a:endParaRPr lang="en-US" dirty="0"/>
                    </a:p>
                  </a:txBody>
                  <a:tcPr marL="99060" marR="99060"/>
                </a:tc>
                <a:tc>
                  <a:txBody>
                    <a:bodyPr/>
                    <a:lstStyle/>
                    <a:p>
                      <a:pPr algn="r" rtl="1"/>
                      <a:r>
                        <a:rPr lang="ar-SA" dirty="0" smtClean="0"/>
                        <a:t>الطريقة</a:t>
                      </a:r>
                      <a:endParaRPr lang="en-US" dirty="0"/>
                    </a:p>
                  </a:txBody>
                  <a:tcPr marL="99060" marR="99060"/>
                </a:tc>
              </a:tr>
              <a:tr h="370840">
                <a:tc>
                  <a:txBody>
                    <a:bodyPr/>
                    <a:lstStyle/>
                    <a:p>
                      <a:pPr marL="285750" indent="-285750" algn="r" rtl="1">
                        <a:buFont typeface="Arial" pitchFamily="34" charset="0"/>
                        <a:buChar char="•"/>
                      </a:pPr>
                      <a:r>
                        <a:rPr lang="ar-SA" dirty="0" smtClean="0"/>
                        <a:t>يتطلب مساحة تخزينية أكبر على الحاسوب</a:t>
                      </a:r>
                    </a:p>
                    <a:p>
                      <a:pPr marL="285750" indent="-285750" algn="r" rtl="1">
                        <a:buFont typeface="Arial" pitchFamily="34" charset="0"/>
                        <a:buChar char="•"/>
                      </a:pPr>
                      <a:r>
                        <a:rPr lang="ar-SA" dirty="0" smtClean="0"/>
                        <a:t>جودة المنتج النهائي</a:t>
                      </a:r>
                      <a:r>
                        <a:rPr lang="ar-SA" baseline="0" dirty="0" smtClean="0"/>
                        <a:t> يعتمد على مساحة الخلية</a:t>
                      </a:r>
                    </a:p>
                    <a:p>
                      <a:pPr marL="285750" indent="-285750" algn="r" rtl="1">
                        <a:buFont typeface="Arial" pitchFamily="34" charset="0"/>
                        <a:buChar char="•"/>
                      </a:pPr>
                      <a:r>
                        <a:rPr lang="ar-SA" baseline="0" dirty="0" smtClean="0"/>
                        <a:t>تحويل الإسقاط أكثر صعوبة</a:t>
                      </a:r>
                    </a:p>
                    <a:p>
                      <a:pPr marL="285750" indent="-285750" algn="r" rtl="1">
                        <a:buFont typeface="Arial" pitchFamily="34" charset="0"/>
                        <a:buChar char="•"/>
                      </a:pPr>
                      <a:r>
                        <a:rPr lang="ar-SA" baseline="0" dirty="0" smtClean="0"/>
                        <a:t>صعوبة تمثيل العلاقات الطوبولوجية</a:t>
                      </a:r>
                      <a:endParaRPr lang="en-US" dirty="0"/>
                    </a:p>
                  </a:txBody>
                  <a:tcPr marL="99060" marR="99060"/>
                </a:tc>
                <a:tc>
                  <a:txBody>
                    <a:bodyPr/>
                    <a:lstStyle/>
                    <a:p>
                      <a:pPr marL="285750" indent="-285750" algn="r" rtl="1">
                        <a:buFont typeface="Arial" pitchFamily="34" charset="0"/>
                        <a:buChar char="•"/>
                      </a:pPr>
                      <a:r>
                        <a:rPr lang="ar-SA" dirty="0" smtClean="0"/>
                        <a:t>بناء البيانات بسيط</a:t>
                      </a:r>
                    </a:p>
                    <a:p>
                      <a:pPr marL="285750" indent="-285750" algn="r" rtl="1">
                        <a:buFont typeface="Arial" pitchFamily="34" charset="0"/>
                        <a:buChar char="•"/>
                      </a:pPr>
                      <a:r>
                        <a:rPr lang="ar-SA" dirty="0" smtClean="0"/>
                        <a:t>متوافق</a:t>
                      </a:r>
                      <a:r>
                        <a:rPr lang="ar-SA" baseline="0" dirty="0" smtClean="0"/>
                        <a:t> مع بيانات الاستشعار عن بعد وبيانات الماسح الضوئي</a:t>
                      </a:r>
                    </a:p>
                    <a:p>
                      <a:pPr marL="285750" indent="-285750" algn="r" rtl="1">
                        <a:buFont typeface="Arial" pitchFamily="34" charset="0"/>
                        <a:buChar char="•"/>
                      </a:pPr>
                      <a:r>
                        <a:rPr lang="ar-SA" baseline="0" dirty="0" smtClean="0"/>
                        <a:t>اجراءات التحليل المكانية سهلة</a:t>
                      </a:r>
                      <a:endParaRPr lang="en-US" baseline="0" dirty="0" smtClean="0"/>
                    </a:p>
                    <a:p>
                      <a:pPr marL="285750" indent="-285750" algn="r" rtl="1">
                        <a:buFont typeface="Arial" pitchFamily="34" charset="0"/>
                        <a:buChar char="•"/>
                      </a:pPr>
                      <a:r>
                        <a:rPr lang="ar-SA" dirty="0" smtClean="0"/>
                        <a:t>الأفضل للظواهر المتصلة: درجات الحرارة، وأنواع</a:t>
                      </a:r>
                      <a:r>
                        <a:rPr lang="ar-SA" baseline="0" dirty="0" smtClean="0"/>
                        <a:t> التربة، والارتفاع</a:t>
                      </a:r>
                      <a:endParaRPr lang="en-US" dirty="0"/>
                    </a:p>
                  </a:txBody>
                  <a:tcPr marL="99060" marR="99060"/>
                </a:tc>
                <a:tc>
                  <a:txBody>
                    <a:bodyPr/>
                    <a:lstStyle/>
                    <a:p>
                      <a:pPr algn="r" rtl="1"/>
                      <a:r>
                        <a:rPr lang="ar-SA" dirty="0" smtClean="0"/>
                        <a:t>الشبكي</a:t>
                      </a:r>
                      <a:endParaRPr lang="en-US" dirty="0"/>
                    </a:p>
                  </a:txBody>
                  <a:tcPr marL="99060" marR="99060"/>
                </a:tc>
              </a:tr>
              <a:tr h="370840">
                <a:tc>
                  <a:txBody>
                    <a:bodyPr/>
                    <a:lstStyle/>
                    <a:p>
                      <a:pPr marL="285750" indent="-285750" algn="r" rtl="1">
                        <a:buFont typeface="Arial" pitchFamily="34" charset="0"/>
                        <a:buChar char="•"/>
                      </a:pPr>
                      <a:r>
                        <a:rPr lang="ar-SA" dirty="0" smtClean="0"/>
                        <a:t>بناء</a:t>
                      </a:r>
                      <a:r>
                        <a:rPr lang="ar-SA" baseline="0" dirty="0" smtClean="0"/>
                        <a:t> البيانات أكثر تعقيداً</a:t>
                      </a:r>
                    </a:p>
                    <a:p>
                      <a:pPr marL="285750" indent="-285750" algn="r" rtl="1">
                        <a:buFont typeface="Arial" pitchFamily="34" charset="0"/>
                        <a:buChar char="•"/>
                      </a:pPr>
                      <a:r>
                        <a:rPr lang="ar-SA" baseline="0" dirty="0" smtClean="0"/>
                        <a:t>توافق محدود مع بيانات الاستشعار عن بعد</a:t>
                      </a:r>
                    </a:p>
                    <a:p>
                      <a:pPr marL="285750" indent="-285750" algn="r" rtl="1">
                        <a:buFont typeface="Arial" pitchFamily="34" charset="0"/>
                        <a:buChar char="•"/>
                      </a:pPr>
                      <a:r>
                        <a:rPr lang="ar-SA" baseline="0" dirty="0" smtClean="0"/>
                        <a:t>تكلفة أعلى للبرمجيات والأجهزة</a:t>
                      </a:r>
                    </a:p>
                    <a:p>
                      <a:pPr marL="285750" indent="-285750" algn="r" rtl="1">
                        <a:buFont typeface="Arial" pitchFamily="34" charset="0"/>
                        <a:buChar char="•"/>
                      </a:pPr>
                      <a:r>
                        <a:rPr lang="ar-SA" baseline="0" dirty="0" smtClean="0"/>
                        <a:t>بعض إجراءات التحليل المكاني أكثر صعوبة </a:t>
                      </a:r>
                    </a:p>
                    <a:p>
                      <a:pPr marL="285750" indent="-285750" algn="r" rtl="1">
                        <a:buFont typeface="Arial" pitchFamily="34" charset="0"/>
                        <a:buChar char="•"/>
                      </a:pPr>
                      <a:r>
                        <a:rPr lang="ar-SA" baseline="0" dirty="0" smtClean="0"/>
                        <a:t>عمل التغطية (</a:t>
                      </a:r>
                      <a:r>
                        <a:rPr lang="en-US" baseline="0" dirty="0" smtClean="0"/>
                        <a:t>Overlaying</a:t>
                      </a:r>
                      <a:r>
                        <a:rPr lang="ar-SA" baseline="0" dirty="0" smtClean="0"/>
                        <a:t>) لعدد من خرائط الخطية غالباً ما تكون مستهلكة للوقت.</a:t>
                      </a:r>
                    </a:p>
                    <a:p>
                      <a:pPr marL="285750" indent="-285750" algn="r" rtl="1">
                        <a:buFont typeface="Arial" pitchFamily="34" charset="0"/>
                        <a:buChar char="•"/>
                      </a:pPr>
                      <a:endParaRPr lang="en-US" dirty="0"/>
                    </a:p>
                  </a:txBody>
                  <a:tcPr marL="99060" marR="99060"/>
                </a:tc>
                <a:tc>
                  <a:txBody>
                    <a:bodyPr/>
                    <a:lstStyle/>
                    <a:p>
                      <a:pPr marL="285750" indent="-285750" algn="r" rtl="1">
                        <a:buFont typeface="Arial" pitchFamily="34" charset="0"/>
                        <a:buChar char="•"/>
                      </a:pPr>
                      <a:r>
                        <a:rPr lang="ar-SA" dirty="0" smtClean="0"/>
                        <a:t>تتطلب مساحة تخزينية أقل</a:t>
                      </a:r>
                    </a:p>
                    <a:p>
                      <a:pPr marL="285750" indent="-285750" algn="r" rtl="1">
                        <a:buFont typeface="Arial" pitchFamily="34" charset="0"/>
                        <a:buChar char="•"/>
                      </a:pPr>
                      <a:r>
                        <a:rPr lang="ar-SA" dirty="0" smtClean="0"/>
                        <a:t>العلاقات الطوبولوجية محققة</a:t>
                      </a:r>
                    </a:p>
                    <a:p>
                      <a:pPr marL="285750" indent="-285750" algn="r" rtl="1">
                        <a:buFont typeface="Arial" pitchFamily="34" charset="0"/>
                        <a:buChar char="•"/>
                      </a:pPr>
                      <a:r>
                        <a:rPr lang="ar-SA" dirty="0" smtClean="0"/>
                        <a:t>المخرجات الرسومية مقاربة للخرائط اليدوية في درجة الوضوح</a:t>
                      </a:r>
                    </a:p>
                    <a:p>
                      <a:pPr marL="285750" indent="-285750" algn="r" rtl="1">
                        <a:buFont typeface="Arial" pitchFamily="34" charset="0"/>
                        <a:buChar char="•"/>
                      </a:pPr>
                      <a:r>
                        <a:rPr lang="ar-SA" dirty="0" smtClean="0"/>
                        <a:t>الأفضل للظواهر المنفصلة: حدود الممتلكات،</a:t>
                      </a:r>
                      <a:r>
                        <a:rPr lang="ar-SA" baseline="0" dirty="0" smtClean="0"/>
                        <a:t> والحدود السياسية، والنقل</a:t>
                      </a:r>
                      <a:endParaRPr lang="ar-SA" dirty="0" smtClean="0"/>
                    </a:p>
                    <a:p>
                      <a:pPr marL="285750" indent="-285750" algn="r" rtl="1">
                        <a:buFont typeface="Arial" pitchFamily="34" charset="0"/>
                        <a:buChar char="•"/>
                      </a:pPr>
                      <a:endParaRPr lang="en-US" dirty="0"/>
                    </a:p>
                  </a:txBody>
                  <a:tcPr marL="99060" marR="99060"/>
                </a:tc>
                <a:tc>
                  <a:txBody>
                    <a:bodyPr/>
                    <a:lstStyle/>
                    <a:p>
                      <a:pPr algn="r" rtl="1"/>
                      <a:r>
                        <a:rPr lang="ar-SA" dirty="0" smtClean="0"/>
                        <a:t>الخطي</a:t>
                      </a:r>
                      <a:endParaRPr lang="en-US" dirty="0"/>
                    </a:p>
                  </a:txBody>
                  <a:tcPr marL="99060" marR="99060"/>
                </a:tc>
              </a:tr>
            </a:tbl>
          </a:graphicData>
        </a:graphic>
      </p:graphicFrame>
    </p:spTree>
    <p:extLst>
      <p:ext uri="{BB962C8B-B14F-4D97-AF65-F5344CB8AC3E}">
        <p14:creationId xmlns:p14="http://schemas.microsoft.com/office/powerpoint/2010/main" xmlns="" val="25615495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1720</TotalTime>
  <Words>683</Words>
  <Application>Microsoft Office PowerPoint</Application>
  <PresentationFormat>A4 Paper (210x297 mm)‎</PresentationFormat>
  <Paragraphs>111</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المحاضرة السادسة</vt:lpstr>
      <vt:lpstr>عناصر المحاضرة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عمر</cp:lastModifiedBy>
  <cp:revision>135</cp:revision>
  <dcterms:created xsi:type="dcterms:W3CDTF">2009-10-14T19:14:34Z</dcterms:created>
  <dcterms:modified xsi:type="dcterms:W3CDTF">2014-11-12T10:39:57Z</dcterms:modified>
</cp:coreProperties>
</file>