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88" r:id="rId2"/>
    <p:sldId id="489" r:id="rId3"/>
    <p:sldId id="490" r:id="rId4"/>
    <p:sldId id="491" r:id="rId5"/>
    <p:sldId id="492" r:id="rId6"/>
    <p:sldId id="493" r:id="rId7"/>
    <p:sldId id="494" r:id="rId8"/>
    <p:sldId id="495" r:id="rId9"/>
    <p:sldId id="496" r:id="rId10"/>
    <p:sldId id="497" r:id="rId11"/>
    <p:sldId id="498" r:id="rId12"/>
    <p:sldId id="499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77" d="100"/>
          <a:sy n="77" d="100"/>
        </p:scale>
        <p:origin x="-960" y="-4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3600"/>
            <a:ext cx="4724400" cy="1470025"/>
          </a:xfrm>
        </p:spPr>
        <p:txBody>
          <a:bodyPr/>
          <a:lstStyle/>
          <a:p>
            <a:r>
              <a:rPr lang="ar-SA" dirty="0" smtClean="0">
                <a:latin typeface="American Typewriter"/>
                <a:cs typeface="American Typewriter"/>
              </a:rPr>
              <a:t>المحاضرة التاسعة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latin typeface="American Typewriter"/>
                <a:cs typeface="American Typewriter"/>
              </a:rPr>
              <a:t>ربط البيانات الجغرافية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Data linkage</a:t>
            </a:r>
            <a:endParaRPr lang="en-US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1691706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الظواهر الجغرافية وتمثيلها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66900"/>
            <a:ext cx="8305800" cy="31242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6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4724400"/>
            <a:ext cx="8420100" cy="140176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917700"/>
            <a:ext cx="89154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2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1" y="2292350"/>
            <a:ext cx="9799577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marL="0" indent="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9" y="2381250"/>
            <a:ext cx="9748802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52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العلاقات المكانية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" y="2901950"/>
            <a:ext cx="9901127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05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49" y="965199"/>
            <a:ext cx="9545702" cy="492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5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86" y="1879600"/>
            <a:ext cx="9698027" cy="309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199" y="5257800"/>
            <a:ext cx="4062001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7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99" y="914399"/>
            <a:ext cx="8936401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15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61" y="165100"/>
            <a:ext cx="9190277" cy="4483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24" y="4114800"/>
            <a:ext cx="8631751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90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24" y="1638300"/>
            <a:ext cx="944415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23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ملخص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الظواهر الجغرافية وتمثيلها في نظم المعلومات الجغرافية </a:t>
            </a:r>
          </a:p>
          <a:p>
            <a:pPr marL="1771650" lvl="3" indent="-514350" rtl="1">
              <a:buFont typeface="+mj-lt"/>
              <a:buAutoNum type="arabicPeriod"/>
            </a:pPr>
            <a:r>
              <a:rPr lang="ar-SA" dirty="0" smtClean="0"/>
              <a:t>	النقطية</a:t>
            </a:r>
          </a:p>
          <a:p>
            <a:pPr marL="1771650" lvl="3" indent="-514350" rtl="1">
              <a:buFont typeface="+mj-lt"/>
              <a:buAutoNum type="arabicPeriod"/>
            </a:pPr>
            <a:r>
              <a:rPr lang="ar-SA" dirty="0" smtClean="0"/>
              <a:t>	الخطية</a:t>
            </a:r>
          </a:p>
          <a:p>
            <a:pPr marL="1771650" lvl="3" indent="-514350" rtl="1">
              <a:buFont typeface="+mj-lt"/>
              <a:buAutoNum type="arabicPeriod"/>
            </a:pPr>
            <a:r>
              <a:rPr lang="ar-SA" dirty="0"/>
              <a:t>	</a:t>
            </a:r>
            <a:r>
              <a:rPr lang="ar-SA" dirty="0" smtClean="0"/>
              <a:t>المساحية		</a:t>
            </a:r>
            <a:endParaRPr 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العلاقات المكانية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العلاقات المكانية الاتجاهية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dirty="0"/>
              <a:t>العلاقات المكانية </a:t>
            </a:r>
            <a:r>
              <a:rPr lang="ar-SA" dirty="0" smtClean="0"/>
              <a:t>غير الاتجاهية: الاحتوائية، التكافؤ، التجاور، عدم الترابط</a:t>
            </a:r>
            <a:endParaRPr 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187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2026</TotalTime>
  <Words>20</Words>
  <Application>Microsoft Office PowerPoint</Application>
  <PresentationFormat>A4 Paper (210x297 mm)</PresentationFormat>
  <Paragraphs>13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المحاضرة التاسعة</vt:lpstr>
      <vt:lpstr>الظواهر الجغرافية وتمثيلها</vt:lpstr>
      <vt:lpstr>عرض تقديمي في PowerPoint</vt:lpstr>
      <vt:lpstr>عرض تقديمي في PowerPoint</vt:lpstr>
      <vt:lpstr>عرض تقديمي في PowerPoint</vt:lpstr>
      <vt:lpstr>العلاقات المكانية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ملخص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ASUS</cp:lastModifiedBy>
  <cp:revision>157</cp:revision>
  <dcterms:created xsi:type="dcterms:W3CDTF">2009-10-14T19:14:34Z</dcterms:created>
  <dcterms:modified xsi:type="dcterms:W3CDTF">2014-11-20T09:04:59Z</dcterms:modified>
</cp:coreProperties>
</file>