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302" r:id="rId3"/>
    <p:sldId id="306" r:id="rId4"/>
    <p:sldId id="309" r:id="rId5"/>
    <p:sldId id="320" r:id="rId6"/>
    <p:sldId id="319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/>
              <a:t>نظرية الفريد فيبر وهو اقتصادى المانى ألف كتابه (نظرية توطن </a:t>
            </a:r>
            <a:r>
              <a:rPr lang="ar-SA" dirty="0" smtClean="0"/>
              <a:t> </a:t>
            </a:r>
            <a:r>
              <a:rPr lang="en-US" dirty="0" smtClean="0"/>
              <a:t>: </a:t>
            </a:r>
            <a:r>
              <a:rPr lang="ar-SA" dirty="0" smtClean="0"/>
              <a:t>الصناعات.</a:t>
            </a:r>
          </a:p>
          <a:p>
            <a:r>
              <a:rPr lang="ar-SA" dirty="0" smtClean="0"/>
              <a:t>               فروض </a:t>
            </a:r>
            <a:r>
              <a:rPr lang="ar-SA" dirty="0" err="1" smtClean="0"/>
              <a:t>النظرية </a:t>
            </a:r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dirty="0" smtClean="0"/>
              <a:t>1- </a:t>
            </a:r>
            <a:r>
              <a:rPr lang="ar-SA" dirty="0" smtClean="0"/>
              <a:t>وجود سهل </a:t>
            </a:r>
            <a:r>
              <a:rPr lang="ar-SA" dirty="0" err="1" smtClean="0"/>
              <a:t>به</a:t>
            </a:r>
            <a:r>
              <a:rPr lang="ar-SA" dirty="0" smtClean="0"/>
              <a:t> موارد </a:t>
            </a:r>
            <a:r>
              <a:rPr lang="ar-SA" dirty="0" smtClean="0"/>
              <a:t>طبيعة.</a:t>
            </a:r>
          </a:p>
          <a:p>
            <a:r>
              <a:rPr lang="ar-SA" dirty="0" smtClean="0"/>
              <a:t>2- وجود مواد </a:t>
            </a:r>
            <a:r>
              <a:rPr lang="ar-SA" dirty="0" err="1" smtClean="0"/>
              <a:t>خام (فحم </a:t>
            </a:r>
            <a:r>
              <a:rPr lang="ar-SA" dirty="0" smtClean="0"/>
              <a:t>+ماء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 smtClean="0"/>
              <a:t>معرفة حجم </a:t>
            </a:r>
            <a:r>
              <a:rPr lang="ar-SA" dirty="0" smtClean="0"/>
              <a:t>المواقع.</a:t>
            </a:r>
          </a:p>
          <a:p>
            <a:r>
              <a:rPr lang="ar-SA" dirty="0" smtClean="0"/>
              <a:t>4/ يجب </a:t>
            </a:r>
            <a:r>
              <a:rPr lang="ar-SA" dirty="0" smtClean="0"/>
              <a:t>إن تتناسب تكلفة النقل </a:t>
            </a:r>
            <a:r>
              <a:rPr lang="ar-SA" dirty="0" err="1" smtClean="0"/>
              <a:t>طرديا</a:t>
            </a:r>
            <a:r>
              <a:rPr lang="ar-SA" dirty="0" smtClean="0"/>
              <a:t> مع وفرة البضائع ومسافة نقل المواد الخام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حدد فيبر وجود ثلاثة عوامل إقليمية تؤثر على تكاليف الإنتاج </a:t>
            </a:r>
            <a:r>
              <a:rPr lang="ar-SA" dirty="0" err="1" smtClean="0"/>
              <a:t>وهى :</a:t>
            </a:r>
            <a:endParaRPr lang="ar-SA" dirty="0" smtClean="0"/>
          </a:p>
          <a:p>
            <a:r>
              <a:rPr lang="ar-SA" dirty="0" smtClean="0"/>
              <a:t>   أ- تكلفة المواد الخام.</a:t>
            </a:r>
          </a:p>
          <a:p>
            <a:pPr rtl="1"/>
            <a:r>
              <a:rPr lang="ar-SA" dirty="0" smtClean="0"/>
              <a:t>   ب-تكلفة نقل المواد الخام والمنتجات.</a:t>
            </a:r>
          </a:p>
          <a:p>
            <a:pPr rtl="1"/>
            <a:r>
              <a:rPr lang="ar-SA" dirty="0" smtClean="0"/>
              <a:t>  ج-تكلفة </a:t>
            </a:r>
            <a:r>
              <a:rPr lang="ar-SA" dirty="0" err="1" smtClean="0"/>
              <a:t>العمل .</a:t>
            </a:r>
            <a:endParaRPr lang="ar-SA" dirty="0" smtClean="0"/>
          </a:p>
          <a:p>
            <a:pPr rtl="1"/>
            <a:r>
              <a:rPr lang="ar-SA" dirty="0" smtClean="0"/>
              <a:t>وقد انقسم تحليل فيبر فى توطن الصناعة إلى قسمين </a:t>
            </a:r>
            <a:r>
              <a:rPr lang="ar-SA" dirty="0" err="1" smtClean="0"/>
              <a:t>كبيرين :</a:t>
            </a:r>
            <a:endParaRPr lang="ar-SA" dirty="0" smtClean="0"/>
          </a:p>
          <a:p>
            <a:pPr rtl="1"/>
            <a:r>
              <a:rPr lang="ar-SA" dirty="0" err="1" smtClean="0"/>
              <a:t>أولا </a:t>
            </a:r>
            <a:r>
              <a:rPr lang="ar-SA" dirty="0" smtClean="0"/>
              <a:t>: تحديد نقطة الحد </a:t>
            </a:r>
            <a:r>
              <a:rPr lang="ar-SA" dirty="0" err="1" smtClean="0"/>
              <a:t>الأدنى .</a:t>
            </a:r>
            <a:endParaRPr lang="ar-SA" dirty="0" smtClean="0"/>
          </a:p>
          <a:p>
            <a:pPr rtl="1"/>
            <a:r>
              <a:rPr lang="ar-SA" dirty="0" err="1" smtClean="0"/>
              <a:t>ثانيا </a:t>
            </a:r>
            <a:r>
              <a:rPr lang="ar-SA" dirty="0" smtClean="0"/>
              <a:t>: مناقشة الظروف</a:t>
            </a:r>
            <a:endParaRPr lang="ar-SA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الفريد فيبر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 </a:t>
            </a:r>
            <a:r>
              <a:rPr lang="ar-SA" dirty="0" smtClean="0">
                <a:solidFill>
                  <a:srgbClr val="FF0000"/>
                </a:solidFill>
              </a:rPr>
              <a:t>صاغ فيبر نظريته عن مثلث المواقع فى الصناعة </a:t>
            </a:r>
            <a:r>
              <a:rPr lang="ar-SA" b="1" u="sng" dirty="0" smtClean="0"/>
              <a:t>ونشرها عام 1909</a:t>
            </a:r>
            <a:r>
              <a:rPr lang="ar-SA" dirty="0" smtClean="0">
                <a:solidFill>
                  <a:srgbClr val="FF0000"/>
                </a:solidFill>
              </a:rPr>
              <a:t> لتحديد المكان الملائم لتوطين المنشآت الصناعية اعتمادا على تكلفة النقل التى تشمل تكلفة تجميع المواد الخام الداخلة فى الصناعة وتكلفة نقل المنتجات المصنعة إلى الأسواق,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ويفترض فيبر وجود دولة منعزلة مكانيا ليس لها اى اتصال بالدول المجاورة ، وتتميز بتجانسها فى النواحى الطبيعية والبشرية والسياسية ، وحلل فيبر ظروف الإنتاج فى هذه الدولة وحصرها فى ثلاثة عوامل رئيسية هى :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نقد نظرية فيبر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وتوصل </a:t>
            </a:r>
            <a:r>
              <a:rPr lang="ar-SA" dirty="0" smtClean="0">
                <a:solidFill>
                  <a:srgbClr val="FF0000"/>
                </a:solidFill>
              </a:rPr>
              <a:t>فيبر إلى مايعرف باسم خط التكلفة </a:t>
            </a:r>
            <a:r>
              <a:rPr lang="ar-SA" dirty="0" smtClean="0">
                <a:solidFill>
                  <a:srgbClr val="FF0000"/>
                </a:solidFill>
              </a:rPr>
              <a:t>المتساوى</a:t>
            </a:r>
          </a:p>
          <a:p>
            <a:endParaRPr lang="ar-SA" dirty="0" smtClean="0">
              <a:solidFill>
                <a:srgbClr val="FF0000"/>
              </a:solidFill>
            </a:endParaRPr>
          </a:p>
          <a:p>
            <a:endParaRPr lang="en-US" b="1" dirty="0" smtClean="0"/>
          </a:p>
          <a:p>
            <a:r>
              <a:rPr lang="ar-SA" b="1" dirty="0" smtClean="0"/>
              <a:t>طبق </a:t>
            </a:r>
            <a:r>
              <a:rPr lang="ar-SA" b="1" dirty="0" smtClean="0"/>
              <a:t>مبدأ تخفيض أجور النقل بطول المسافة فى بريطانيا منذ عام 1888 اى قبل ظهور نظرية الفريد فيبر بسنوات.</a:t>
            </a:r>
            <a:endParaRPr lang="ar-SA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http://www.infpe.edu.dz/COURS/Enseignants/Secondaire/geographie/Geo_Eco5/images/econo5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1" y="1828800"/>
            <a:ext cx="7620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215</Words>
  <Application>Microsoft Office PowerPoint</Application>
  <PresentationFormat>A4 Paper (210x297 mm)‎</PresentationFormat>
  <Paragraphs>22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المحاضرة الثالثة </vt:lpstr>
      <vt:lpstr>الشريحة 2</vt:lpstr>
      <vt:lpstr>الشريحة 3</vt:lpstr>
      <vt:lpstr>نظرية الفريد فيبر </vt:lpstr>
      <vt:lpstr>نقد نظرية فيبر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gcc</cp:lastModifiedBy>
  <cp:revision>133</cp:revision>
  <dcterms:created xsi:type="dcterms:W3CDTF">2009-10-14T19:14:34Z</dcterms:created>
  <dcterms:modified xsi:type="dcterms:W3CDTF">2012-05-12T19:02:58Z</dcterms:modified>
</cp:coreProperties>
</file>