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2" r:id="rId3"/>
    <p:sldId id="321" r:id="rId4"/>
    <p:sldId id="322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13B4A"/>
    <a:srgbClr val="43A79C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8" d="100"/>
          <a:sy n="78" d="100"/>
        </p:scale>
        <p:origin x="-72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940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6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lnSpc>
                <a:spcPct val="80000"/>
              </a:lnSpc>
            </a:pPr>
            <a:endParaRPr lang="ar-SA" sz="2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ar-EG" sz="24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24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 ورقمه</a:t>
            </a:r>
            <a:endParaRPr lang="ar-SA" sz="2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ar-SA" b="1" dirty="0" smtClean="0">
              <a:solidFill>
                <a:prstClr val="black"/>
              </a:solidFill>
              <a:latin typeface="Calibri"/>
            </a:endParaRPr>
          </a:p>
          <a:p>
            <a:pPr lvl="0" algn="ctr">
              <a:lnSpc>
                <a:spcPct val="80000"/>
              </a:lnSpc>
            </a:pPr>
            <a:r>
              <a:rPr lang="ar-SA" b="1" dirty="0" smtClean="0">
                <a:solidFill>
                  <a:prstClr val="black"/>
                </a:solidFill>
                <a:latin typeface="Calibri"/>
              </a:rPr>
              <a:t>نصوص </a:t>
            </a:r>
            <a:r>
              <a:rPr lang="ar-SA" b="1" dirty="0">
                <a:solidFill>
                  <a:prstClr val="black"/>
                </a:solidFill>
                <a:latin typeface="Calibri"/>
              </a:rPr>
              <a:t>جغرافية باللغة الانجليزية</a:t>
            </a:r>
          </a:p>
          <a:p>
            <a:pPr lvl="0" algn="ctr"/>
            <a:r>
              <a:rPr lang="en-US" b="1" dirty="0">
                <a:solidFill>
                  <a:prstClr val="black"/>
                </a:solidFill>
                <a:latin typeface="Calibri"/>
                <a:cs typeface="+mn-cs"/>
              </a:rPr>
              <a:t>Geographic Texts- in English (1)</a:t>
            </a:r>
            <a:endParaRPr lang="ar-SA" b="1" dirty="0">
              <a:solidFill>
                <a:prstClr val="black"/>
              </a:solidFill>
              <a:latin typeface="Calibri"/>
            </a:endParaRPr>
          </a:p>
          <a:p>
            <a:pPr lvl="0" algn="ctr">
              <a:lnSpc>
                <a:spcPct val="80000"/>
              </a:lnSpc>
            </a:pPr>
            <a:r>
              <a:rPr lang="ar-SA" sz="26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. عبد الرحيم مسعد</a:t>
            </a:r>
            <a:endParaRPr lang="en-US" sz="2600" b="1" dirty="0">
              <a:solidFill>
                <a:prstClr val="black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2800" b="1" dirty="0" smtClean="0"/>
              <a:t> المحاضرة االاولى</a:t>
            </a:r>
            <a:br>
              <a:rPr lang="ar-SA" sz="2800" b="1" dirty="0" smtClean="0"/>
            </a:br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ar-SA" sz="4000" b="1" dirty="0" smtClean="0">
                <a:solidFill>
                  <a:schemeClr val="tx1"/>
                </a:solidFill>
              </a:rPr>
              <a:t>مصطلحات </a:t>
            </a:r>
            <a:r>
              <a:rPr lang="ar-SA" sz="4000" b="1" dirty="0">
                <a:solidFill>
                  <a:schemeClr val="tx1"/>
                </a:solidFill>
                <a:cs typeface="Arial" pitchFamily="34" charset="0"/>
              </a:rPr>
              <a:t>جغرافية عامة</a:t>
            </a:r>
            <a:r>
              <a:rPr lang="en-US" sz="40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  <a:cs typeface="Arial" pitchFamily="34" charset="0"/>
              </a:rPr>
              <a:t> General TERMS  in Geography</a:t>
            </a: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(1)</a:t>
            </a:r>
            <a:endParaRPr lang="ar-SA" sz="2800" b="1" dirty="0" smtClean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1340768"/>
            <a:ext cx="806489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731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43" y="1628800"/>
            <a:ext cx="7848873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185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5" y="1268760"/>
            <a:ext cx="777686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561" y="1124744"/>
            <a:ext cx="7344816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7" y="1556792"/>
            <a:ext cx="756084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7" y="1484784"/>
            <a:ext cx="734481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20" y="1484784"/>
            <a:ext cx="784887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552" y="1628800"/>
            <a:ext cx="756084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4648" y="1556792"/>
            <a:ext cx="583264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6656" y="1556792"/>
            <a:ext cx="669674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592" y="1700808"/>
            <a:ext cx="72008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552" y="1556792"/>
            <a:ext cx="763284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53</Words>
  <Application>Microsoft Office PowerPoint</Application>
  <PresentationFormat>A4 Paper (210x297 mm)‎</PresentationFormat>
  <Paragraphs>31</Paragraphs>
  <Slides>15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 المحاضرة االاولى  مصطلحات جغرافية عامة   General TERMS  in Geography (1)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user</cp:lastModifiedBy>
  <cp:revision>37</cp:revision>
  <dcterms:created xsi:type="dcterms:W3CDTF">2014-01-30T06:37:39Z</dcterms:created>
  <dcterms:modified xsi:type="dcterms:W3CDTF">2015-03-28T10:57:44Z</dcterms:modified>
</cp:coreProperties>
</file>