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 id="2147483867" r:id="rId2"/>
    <p:sldMasterId id="2147483879" r:id="rId3"/>
  </p:sldMasterIdLst>
  <p:notesMasterIdLst>
    <p:notesMasterId r:id="rId20"/>
  </p:notesMasterIdLst>
  <p:sldIdLst>
    <p:sldId id="354" r:id="rId4"/>
    <p:sldId id="292" r:id="rId5"/>
    <p:sldId id="338" r:id="rId6"/>
    <p:sldId id="339" r:id="rId7"/>
    <p:sldId id="341" r:id="rId8"/>
    <p:sldId id="345" r:id="rId9"/>
    <p:sldId id="346" r:id="rId10"/>
    <p:sldId id="347" r:id="rId11"/>
    <p:sldId id="348" r:id="rId12"/>
    <p:sldId id="349" r:id="rId13"/>
    <p:sldId id="350" r:id="rId14"/>
    <p:sldId id="357" r:id="rId15"/>
    <p:sldId id="356" r:id="rId16"/>
    <p:sldId id="352" r:id="rId17"/>
    <p:sldId id="353" r:id="rId18"/>
    <p:sldId id="355"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4320" userDrawn="1">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8" d="100"/>
          <a:sy n="78" d="100"/>
        </p:scale>
        <p:origin x="-726" y="-84"/>
      </p:cViewPr>
      <p:guideLst>
        <p:guide orient="horz" pos="432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330200" y="328613"/>
            <a:ext cx="9243881"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Rounded Rectangle 5"/>
          <p:cNvSpPr/>
          <p:nvPr/>
        </p:nvSpPr>
        <p:spPr>
          <a:xfrm>
            <a:off x="453480" y="434162"/>
            <a:ext cx="8999043"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le 4"/>
          <p:cNvSpPr>
            <a:spLocks noGrp="1"/>
          </p:cNvSpPr>
          <p:nvPr>
            <p:ph type="ctrTitle"/>
          </p:nvPr>
        </p:nvSpPr>
        <p:spPr>
          <a:xfrm>
            <a:off x="782574" y="1820206"/>
            <a:ext cx="84201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n-US" smtClean="0"/>
              <a:t>Click to edit Master title style</a:t>
            </a:r>
            <a:endParaRPr lang="en-US"/>
          </a:p>
        </p:txBody>
      </p:sp>
      <p:sp>
        <p:nvSpPr>
          <p:cNvPr id="20" name="Subtitle 19"/>
          <p:cNvSpPr>
            <a:spLocks noGrp="1"/>
          </p:cNvSpPr>
          <p:nvPr>
            <p:ph type="subTitle" idx="1"/>
          </p:nvPr>
        </p:nvSpPr>
        <p:spPr>
          <a:xfrm>
            <a:off x="782574" y="3685032"/>
            <a:ext cx="84201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7" name="Date Placeholder 18"/>
          <p:cNvSpPr>
            <a:spLocks noGrp="1"/>
          </p:cNvSpPr>
          <p:nvPr>
            <p:ph type="dt" sz="half" idx="10"/>
          </p:nvPr>
        </p:nvSpPr>
        <p:spPr/>
        <p:txBody>
          <a:bodyPr/>
          <a:lstStyle>
            <a:lvl1pPr>
              <a:defRPr/>
            </a:lvl1pPr>
            <a:extLst/>
          </a:lstStyle>
          <a:p>
            <a:fld id="{56C2EA83-DF28-4AB8-829C-222C377E929F}" type="datetimeFigureOut">
              <a:rPr lang="en-US" smtClean="0"/>
              <a:pPr/>
              <a:t>3/28/2015</a:t>
            </a:fld>
            <a:endParaRPr lang="en-US"/>
          </a:p>
        </p:txBody>
      </p:sp>
      <p:sp>
        <p:nvSpPr>
          <p:cNvPr id="8" name="Footer Placeholder 7"/>
          <p:cNvSpPr>
            <a:spLocks noGrp="1"/>
          </p:cNvSpPr>
          <p:nvPr>
            <p:ph type="ftr" sz="quarter" idx="11"/>
          </p:nvPr>
        </p:nvSpPr>
        <p:spPr/>
        <p:txBody>
          <a:bodyPr/>
          <a:lstStyle>
            <a:lvl1pPr>
              <a:defRPr/>
            </a:lvl1pPr>
            <a:extLst/>
          </a:lstStyle>
          <a:p>
            <a:endParaRPr lang="en-US"/>
          </a:p>
        </p:txBody>
      </p:sp>
      <p:sp>
        <p:nvSpPr>
          <p:cNvPr id="9" name="Slide Number Placeholder 10"/>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1166661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4830" y="4983480"/>
            <a:ext cx="8865870" cy="1051560"/>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a:xfrm>
            <a:off x="544830" y="530352"/>
            <a:ext cx="8865870" cy="4187952"/>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5" name="Footer Placeholder 17"/>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2377892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330200" y="328613"/>
            <a:ext cx="9243881"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ounded Rectangle 4"/>
          <p:cNvSpPr/>
          <p:nvPr/>
        </p:nvSpPr>
        <p:spPr>
          <a:xfrm>
            <a:off x="453480" y="434163"/>
            <a:ext cx="8999043"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507373" y="4928616"/>
            <a:ext cx="8865870" cy="676656"/>
          </a:xfrm>
        </p:spPr>
        <p:txBody>
          <a:bodyPr lIns="91440" bIns="0"/>
          <a:lstStyle>
            <a:lvl1pPr algn="l">
              <a:buNone/>
              <a:defRPr sz="3600" b="0" cap="none" baseline="0">
                <a:solidFill>
                  <a:schemeClr val="bg2">
                    <a:shade val="25000"/>
                  </a:schemeClr>
                </a:solidFill>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507373" y="5624484"/>
            <a:ext cx="886587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fld id="{56C2EA83-DF28-4AB8-829C-222C377E929F}" type="datetimeFigureOut">
              <a:rPr lang="en-US" smtClean="0"/>
              <a:pPr/>
              <a:t>3/28/2015</a:t>
            </a:fld>
            <a:endParaRPr lang="en-US"/>
          </a:p>
        </p:txBody>
      </p:sp>
      <p:sp>
        <p:nvSpPr>
          <p:cNvPr id="7" name="Footer Placeholder 4"/>
          <p:cNvSpPr>
            <a:spLocks noGrp="1"/>
          </p:cNvSpPr>
          <p:nvPr>
            <p:ph type="ftr" sz="quarter" idx="11"/>
          </p:nvPr>
        </p:nvSpPr>
        <p:spPr/>
        <p:txBody>
          <a:bodyPr/>
          <a:lstStyle>
            <a:lvl1pPr>
              <a:defRPr/>
            </a:lvl1pPr>
            <a:extLst/>
          </a:lstStyle>
          <a:p>
            <a:endParaRPr lang="en-US"/>
          </a:p>
        </p:txBody>
      </p:sp>
      <p:sp>
        <p:nvSpPr>
          <p:cNvPr id="8" name="Slide Number Placeholder 5"/>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9" name="Rectangle 8"/>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4043602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557215" y="530352"/>
            <a:ext cx="425958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1640" y="530352"/>
            <a:ext cx="425958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6" name="Footer Placeholder 17"/>
          <p:cNvSpPr>
            <a:spLocks noGrp="1"/>
          </p:cNvSpPr>
          <p:nvPr>
            <p:ph type="ftr" sz="quarter" idx="11"/>
          </p:nvPr>
        </p:nvSpPr>
        <p:spPr/>
        <p:txBody>
          <a:bodyPr/>
          <a:lstStyle>
            <a:lvl1pPr>
              <a:defRPr/>
            </a:lvl1pPr>
          </a:lstStyle>
          <a:p>
            <a:endParaRPr lang="en-US"/>
          </a:p>
        </p:txBody>
      </p:sp>
      <p:sp>
        <p:nvSpPr>
          <p:cNvPr id="7" name="Slide Number Placeholder 4"/>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3386890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830" y="4983480"/>
            <a:ext cx="8865870" cy="1051560"/>
          </a:xfrm>
        </p:spPr>
        <p:txBody>
          <a:bodyPr/>
          <a:lstStyle>
            <a:lvl1pPr>
              <a:defRPr b="1"/>
            </a:lvl1pPr>
            <a:extLst/>
          </a:lstStyle>
          <a:p>
            <a:r>
              <a:rPr lang="en-US" smtClean="0"/>
              <a:t>Click to edit Master title style</a:t>
            </a:r>
            <a:endParaRPr lang="en-US"/>
          </a:p>
        </p:txBody>
      </p:sp>
      <p:sp>
        <p:nvSpPr>
          <p:cNvPr id="3" name="Text Placeholder 2"/>
          <p:cNvSpPr>
            <a:spLocks noGrp="1"/>
          </p:cNvSpPr>
          <p:nvPr>
            <p:ph type="body" idx="1"/>
          </p:nvPr>
        </p:nvSpPr>
        <p:spPr>
          <a:xfrm>
            <a:off x="657826" y="579438"/>
            <a:ext cx="425958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5039850" y="579438"/>
            <a:ext cx="425958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657826" y="1447800"/>
            <a:ext cx="425958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039850" y="1447800"/>
            <a:ext cx="425958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8" name="Footer Placeholder 17"/>
          <p:cNvSpPr>
            <a:spLocks noGrp="1"/>
          </p:cNvSpPr>
          <p:nvPr>
            <p:ph type="ftr" sz="quarter" idx="11"/>
          </p:nvPr>
        </p:nvSpPr>
        <p:spPr/>
        <p:txBody>
          <a:bodyPr/>
          <a:lstStyle>
            <a:lvl1pPr>
              <a:defRPr/>
            </a:lvl1pPr>
          </a:lstStyle>
          <a:p>
            <a:endParaRPr lang="en-US"/>
          </a:p>
        </p:txBody>
      </p:sp>
      <p:sp>
        <p:nvSpPr>
          <p:cNvPr id="9" name="Slide Number Placeholder 4"/>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1766367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4" name="Footer Placeholder 17"/>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1733831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330200" y="328613"/>
            <a:ext cx="9243881"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Date Placeholder 1"/>
          <p:cNvSpPr>
            <a:spLocks noGrp="1"/>
          </p:cNvSpPr>
          <p:nvPr>
            <p:ph type="dt" sz="half" idx="10"/>
          </p:nvPr>
        </p:nvSpPr>
        <p:spPr/>
        <p:txBody>
          <a:bodyPr/>
          <a:lstStyle>
            <a:lvl1pPr>
              <a:defRPr/>
            </a:lvl1pPr>
            <a:extLst/>
          </a:lstStyle>
          <a:p>
            <a:fld id="{56C2EA83-DF28-4AB8-829C-222C377E929F}" type="datetimeFigureOut">
              <a:rPr lang="en-US" smtClean="0"/>
              <a:pPr/>
              <a:t>3/28/2015</a:t>
            </a:fld>
            <a:endParaRPr lang="en-US"/>
          </a:p>
        </p:txBody>
      </p:sp>
      <p:sp>
        <p:nvSpPr>
          <p:cNvPr id="4" name="Footer Placeholder 2"/>
          <p:cNvSpPr>
            <a:spLocks noGrp="1"/>
          </p:cNvSpPr>
          <p:nvPr>
            <p:ph type="ftr" sz="quarter" idx="11"/>
          </p:nvPr>
        </p:nvSpPr>
        <p:spPr/>
        <p:txBody>
          <a:bodyPr/>
          <a:lstStyle>
            <a:lvl1pPr>
              <a:defRPr/>
            </a:lvl1pPr>
            <a:extLst/>
          </a:lstStyle>
          <a:p>
            <a:endParaRPr lang="en-US"/>
          </a:p>
        </p:txBody>
      </p:sp>
      <p:sp>
        <p:nvSpPr>
          <p:cNvPr id="5" name="Slide Number Placeholder 3"/>
          <p:cNvSpPr>
            <a:spLocks noGrp="1"/>
          </p:cNvSpPr>
          <p:nvPr>
            <p:ph type="sldNum" sz="quarter" idx="12"/>
          </p:nvPr>
        </p:nvSpPr>
        <p:spPr/>
        <p:txBody>
          <a:bodyPr/>
          <a:lstStyle>
            <a:lvl1pPr>
              <a:defRPr/>
            </a:lvl1pPr>
          </a:lstStyle>
          <a:p>
            <a:pPr>
              <a:defRPr/>
            </a:pPr>
            <a:fld id="{7B8EA862-7DD5-4A06-BDE1-DB7EC5FAA60C}" type="slidenum">
              <a:rPr lang="ar-SA" smtClean="0"/>
              <a:pPr>
                <a:defRPr/>
              </a:pPr>
              <a:t>‹#›</a:t>
            </a:fld>
            <a:endParaRPr lang="en-US" dirty="0"/>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262374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349" y="533400"/>
            <a:ext cx="3219450" cy="914400"/>
          </a:xfrm>
        </p:spPr>
        <p:txBody>
          <a:bodyPr/>
          <a:lstStyle>
            <a:lvl1pPr algn="l">
              <a:buNone/>
              <a:defRPr sz="2200" b="1">
                <a:solidFill>
                  <a:schemeClr val="accent1"/>
                </a:solidFill>
              </a:defRPr>
            </a:lvl1pPr>
            <a:extLst/>
          </a:lstStyle>
          <a:p>
            <a:r>
              <a:rPr lang="en-US" smtClean="0"/>
              <a:t>Click to edit Master title style</a:t>
            </a:r>
            <a:endParaRPr lang="en-US"/>
          </a:p>
        </p:txBody>
      </p:sp>
      <p:sp>
        <p:nvSpPr>
          <p:cNvPr id="3" name="Text Placeholder 2"/>
          <p:cNvSpPr>
            <a:spLocks noGrp="1"/>
          </p:cNvSpPr>
          <p:nvPr>
            <p:ph type="body" idx="2"/>
          </p:nvPr>
        </p:nvSpPr>
        <p:spPr>
          <a:xfrm>
            <a:off x="6000418" y="1447802"/>
            <a:ext cx="321945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824820" y="930144"/>
            <a:ext cx="501167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6" name="Footer Placeholder 17"/>
          <p:cNvSpPr>
            <a:spLocks noGrp="1"/>
          </p:cNvSpPr>
          <p:nvPr>
            <p:ph type="ftr" sz="quarter" idx="11"/>
          </p:nvPr>
        </p:nvSpPr>
        <p:spPr/>
        <p:txBody>
          <a:bodyPr/>
          <a:lstStyle>
            <a:lvl1pPr>
              <a:defRPr/>
            </a:lvl1pPr>
          </a:lstStyle>
          <a:p>
            <a:endParaRPr lang="en-US"/>
          </a:p>
        </p:txBody>
      </p:sp>
      <p:sp>
        <p:nvSpPr>
          <p:cNvPr id="7" name="Slide Number Placeholder 4"/>
          <p:cNvSpPr>
            <a:spLocks noGrp="1"/>
          </p:cNvSpPr>
          <p:nvPr>
            <p:ph type="sldNum" sz="quarter" idx="12"/>
          </p:nvPr>
        </p:nvSpPr>
        <p:spPr/>
        <p:txBody>
          <a:bodyPr/>
          <a:lstStyle>
            <a:lvl1pPr>
              <a:defRPr/>
            </a:lvl1pPr>
          </a:lstStyle>
          <a:p>
            <a:pPr>
              <a:defRPr/>
            </a:pPr>
            <a:fld id="{1CD0D710-FEE9-4DD8-AEED-EBF044EACABA}" type="slidenum">
              <a:rPr lang="ar-SA" smtClean="0"/>
              <a:pPr>
                <a:defRPr/>
              </a:pPr>
              <a:t>‹#›</a:t>
            </a:fld>
            <a:endParaRPr lang="en-US" dirty="0"/>
          </a:p>
        </p:txBody>
      </p:sp>
    </p:spTree>
    <p:extLst>
      <p:ext uri="{BB962C8B-B14F-4D97-AF65-F5344CB8AC3E}">
        <p14:creationId xmlns:p14="http://schemas.microsoft.com/office/powerpoint/2010/main" xmlns="" val="1616876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330200" y="328613"/>
            <a:ext cx="9243881"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Round Single Corner Rectangle 5"/>
          <p:cNvSpPr/>
          <p:nvPr/>
        </p:nvSpPr>
        <p:spPr>
          <a:xfrm>
            <a:off x="6934200" y="433388"/>
            <a:ext cx="251777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495300" y="5012056"/>
            <a:ext cx="8915400" cy="1051560"/>
          </a:xfrm>
        </p:spPr>
        <p:txBody>
          <a:bodyPr anchor="t"/>
          <a:lstStyle>
            <a:lvl1pPr algn="l">
              <a:buNone/>
              <a:defRPr sz="3600" b="0">
                <a:solidFill>
                  <a:schemeClr val="bg2">
                    <a:shade val="25000"/>
                  </a:schemeClr>
                </a:solidFill>
                <a:effectLst/>
              </a:defRPr>
            </a:lvl1pPr>
            <a:extLst/>
          </a:lstStyle>
          <a:p>
            <a:r>
              <a:rPr lang="en-US" smtClean="0"/>
              <a:t>Click to edit Master title style</a:t>
            </a:r>
            <a:endParaRPr lang="en-US"/>
          </a:p>
        </p:txBody>
      </p:sp>
      <p:sp>
        <p:nvSpPr>
          <p:cNvPr id="4" name="Text Placeholder 3"/>
          <p:cNvSpPr>
            <a:spLocks noGrp="1"/>
          </p:cNvSpPr>
          <p:nvPr>
            <p:ph type="body" sz="half" idx="2"/>
          </p:nvPr>
        </p:nvSpPr>
        <p:spPr bwMode="grayWhite">
          <a:xfrm>
            <a:off x="7001271" y="533400"/>
            <a:ext cx="242697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56603" y="435768"/>
            <a:ext cx="6419088"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extLst/>
          </a:lstStyle>
          <a:p>
            <a:fld id="{56C2EA83-DF28-4AB8-829C-222C377E929F}" type="datetimeFigureOut">
              <a:rPr lang="en-US" smtClean="0"/>
              <a:pPr/>
              <a:t>3/28/2015</a:t>
            </a:fld>
            <a:endParaRPr lang="en-US"/>
          </a:p>
        </p:txBody>
      </p:sp>
      <p:sp>
        <p:nvSpPr>
          <p:cNvPr id="8" name="Footer Placeholder 5"/>
          <p:cNvSpPr>
            <a:spLocks noGrp="1"/>
          </p:cNvSpPr>
          <p:nvPr>
            <p:ph type="ftr" sz="quarter" idx="11"/>
          </p:nvPr>
        </p:nvSpPr>
        <p:spPr/>
        <p:txBody>
          <a:bodyPr/>
          <a:lstStyle>
            <a:lvl1pPr>
              <a:defRPr/>
            </a:lvl1pPr>
            <a:extLst/>
          </a:lstStyle>
          <a:p>
            <a:endParaRPr lang="en-US"/>
          </a:p>
        </p:txBody>
      </p:sp>
      <p:sp>
        <p:nvSpPr>
          <p:cNvPr id="9" name="Slide Number Placeholder 6"/>
          <p:cNvSpPr>
            <a:spLocks noGrp="1"/>
          </p:cNvSpPr>
          <p:nvPr>
            <p:ph type="sldNum" sz="quarter" idx="12"/>
          </p:nvPr>
        </p:nvSpPr>
        <p:spPr/>
        <p:txBody>
          <a:bodyPr/>
          <a:lstStyle>
            <a:lvl1pPr>
              <a:defRPr/>
            </a:lvl1pPr>
          </a:lstStyle>
          <a:p>
            <a:pPr>
              <a:defRPr/>
            </a:pPr>
            <a:fld id="{3CD681FE-95EB-43BB-90BC-9DFA564FD6CC}" type="slidenum">
              <a:rPr lang="ar-SA" smtClean="0"/>
              <a:pPr>
                <a:defRPr/>
              </a:pPr>
              <a:t>‹#›</a:t>
            </a:fld>
            <a:endParaRPr lang="en-US" dirty="0"/>
          </a:p>
        </p:txBody>
      </p:sp>
    </p:spTree>
    <p:extLst>
      <p:ext uri="{BB962C8B-B14F-4D97-AF65-F5344CB8AC3E}">
        <p14:creationId xmlns:p14="http://schemas.microsoft.com/office/powerpoint/2010/main" xmlns="" val="192001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44830" y="4983480"/>
            <a:ext cx="8865870" cy="1051560"/>
          </a:xfrm>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544830" y="530352"/>
            <a:ext cx="8865870" cy="4187952"/>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5" name="Footer Placeholder 17"/>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pPr>
              <a:defRPr/>
            </a:pPr>
            <a:fld id="{94E2D931-4EC8-4CD2-97D6-9D3F541B751A}" type="slidenum">
              <a:rPr lang="ar-SA" smtClean="0"/>
              <a:pPr>
                <a:defRPr/>
              </a:pPr>
              <a:t>‹#›</a:t>
            </a:fld>
            <a:endParaRPr lang="en-US" dirty="0"/>
          </a:p>
        </p:txBody>
      </p:sp>
    </p:spTree>
    <p:extLst>
      <p:ext uri="{BB962C8B-B14F-4D97-AF65-F5344CB8AC3E}">
        <p14:creationId xmlns:p14="http://schemas.microsoft.com/office/powerpoint/2010/main" xmlns="" val="3377727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533405"/>
            <a:ext cx="2146300" cy="5257799"/>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577850" y="533403"/>
            <a:ext cx="6438900" cy="525780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fld id="{56C2EA83-DF28-4AB8-829C-222C377E929F}" type="datetimeFigureOut">
              <a:rPr lang="en-US" smtClean="0"/>
              <a:pPr/>
              <a:t>3/28/2015</a:t>
            </a:fld>
            <a:endParaRPr lang="en-US"/>
          </a:p>
        </p:txBody>
      </p:sp>
      <p:sp>
        <p:nvSpPr>
          <p:cNvPr id="5" name="Footer Placeholder 17"/>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pPr>
              <a:defRPr/>
            </a:pPr>
            <a:fld id="{9FE1D026-1D84-4E55-B04D-2B54F501D563}" type="slidenum">
              <a:rPr lang="ar-SA" smtClean="0"/>
              <a:pPr>
                <a:defRPr/>
              </a:pPr>
              <a:t>‹#›</a:t>
            </a:fld>
            <a:endParaRPr lang="en-US" dirty="0"/>
          </a:p>
        </p:txBody>
      </p:sp>
    </p:spTree>
    <p:extLst>
      <p:ext uri="{BB962C8B-B14F-4D97-AF65-F5344CB8AC3E}">
        <p14:creationId xmlns:p14="http://schemas.microsoft.com/office/powerpoint/2010/main" xmlns="" val="2876767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1" y="6356352"/>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483551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3575261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3692"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smtClean="0"/>
              <a:t>Click to edit Master text styles</a:t>
            </a:r>
          </a:p>
        </p:txBody>
      </p:sp>
      <p:sp>
        <p:nvSpPr>
          <p:cNvPr id="5" name="Rectangle 4"/>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3539406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58265" marR="0" indent="-263776" algn="r" defTabSz="844083" rtl="1" eaLnBrk="1" fontAlgn="auto" latinLnBrk="0" hangingPunct="1">
              <a:lnSpc>
                <a:spcPct val="100000"/>
              </a:lnSpc>
              <a:spcBef>
                <a:spcPct val="20000"/>
              </a:spcBef>
              <a:spcAft>
                <a:spcPts val="0"/>
              </a:spcAft>
              <a:buClrTx/>
              <a:buSzTx/>
              <a:buFont typeface="Arial" pitchFamily="34" charset="0"/>
              <a:buNone/>
              <a:tabLst/>
              <a:defRPr sz="2585"/>
            </a:lvl1pPr>
            <a:lvl2pPr marL="685817" marR="0" indent="-263776" algn="r" defTabSz="844083" rtl="0" eaLnBrk="1" fontAlgn="auto" latinLnBrk="0" hangingPunct="1">
              <a:lnSpc>
                <a:spcPct val="100000"/>
              </a:lnSpc>
              <a:spcBef>
                <a:spcPct val="20000"/>
              </a:spcBef>
              <a:spcAft>
                <a:spcPts val="0"/>
              </a:spcAft>
              <a:buClrTx/>
              <a:buSzTx/>
              <a:buFont typeface="Arial" pitchFamily="34" charset="0"/>
              <a:buNone/>
              <a:tabLst/>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58265" marR="0" indent="-263776" algn="r" defTabSz="844083" rtl="1" eaLnBrk="1" fontAlgn="auto" latinLnBrk="0" hangingPunct="1">
              <a:lnSpc>
                <a:spcPct val="100000"/>
              </a:lnSpc>
              <a:spcBef>
                <a:spcPct val="20000"/>
              </a:spcBef>
              <a:spcAft>
                <a:spcPts val="0"/>
              </a:spcAft>
              <a:buClrTx/>
              <a:buSzTx/>
              <a:buFont typeface="Arial" pitchFamily="34" charset="0"/>
              <a:buNone/>
              <a:tabLst/>
              <a:defRPr sz="2585"/>
            </a:lvl1pPr>
            <a:lvl2pPr marL="685817" marR="0" indent="-263776" algn="r" defTabSz="844083" rtl="0" eaLnBrk="1" fontAlgn="auto" latinLnBrk="0" hangingPunct="1">
              <a:lnSpc>
                <a:spcPct val="100000"/>
              </a:lnSpc>
              <a:spcBef>
                <a:spcPct val="20000"/>
              </a:spcBef>
              <a:spcAft>
                <a:spcPts val="0"/>
              </a:spcAft>
              <a:buClrTx/>
              <a:buSzTx/>
              <a:buFont typeface="Arial" pitchFamily="34" charset="0"/>
              <a:buNone/>
              <a:tabLst/>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p:txBody>
      </p:sp>
      <p:sp>
        <p:nvSpPr>
          <p:cNvPr id="9" name="Rectangle 8"/>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3165575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1972086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1283838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p:nvSpPr>
        <p:spPr>
          <a:xfrm>
            <a:off x="4930662" y="6367464"/>
            <a:ext cx="646331"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        ]</a:t>
            </a:r>
          </a:p>
        </p:txBody>
      </p:sp>
    </p:spTree>
    <p:extLst>
      <p:ext uri="{BB962C8B-B14F-4D97-AF65-F5344CB8AC3E}">
        <p14:creationId xmlns:p14="http://schemas.microsoft.com/office/powerpoint/2010/main" xmlns="" val="27991787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1846" b="1"/>
            </a:lvl1pPr>
          </a:lstStyle>
          <a:p>
            <a:r>
              <a:rPr lang="en-US" smtClean="0"/>
              <a:t>Click to edit Master title style</a:t>
            </a:r>
            <a:endParaRPr lang="en-US"/>
          </a:p>
        </p:txBody>
      </p:sp>
      <p:sp>
        <p:nvSpPr>
          <p:cNvPr id="3" name="Content Placeholder 2"/>
          <p:cNvSpPr>
            <a:spLocks noGrp="1"/>
          </p:cNvSpPr>
          <p:nvPr>
            <p:ph idx="1"/>
          </p:nvPr>
        </p:nvSpPr>
        <p:spPr>
          <a:xfrm>
            <a:off x="3872972" y="273053"/>
            <a:ext cx="5537729"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542344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1846"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r>
              <a:rPr lang="en-US" noProof="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524879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581874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652838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0138137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968354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1965353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850671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7946223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166402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5777164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861566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986404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4167559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585793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Rounded Rectangle 6"/>
          <p:cNvSpPr/>
          <p:nvPr/>
        </p:nvSpPr>
        <p:spPr>
          <a:xfrm>
            <a:off x="330200" y="328613"/>
            <a:ext cx="9243881"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9" name="Rounded Rectangle 8"/>
          <p:cNvSpPr/>
          <p:nvPr/>
        </p:nvSpPr>
        <p:spPr>
          <a:xfrm>
            <a:off x="453480" y="434162"/>
            <a:ext cx="8999043"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3" name="Title Placeholder 12"/>
          <p:cNvSpPr>
            <a:spLocks noGrp="1"/>
          </p:cNvSpPr>
          <p:nvPr>
            <p:ph type="title"/>
          </p:nvPr>
        </p:nvSpPr>
        <p:spPr>
          <a:xfrm>
            <a:off x="545174" y="4986339"/>
            <a:ext cx="8865526" cy="1050925"/>
          </a:xfrm>
          <a:prstGeom prst="rect">
            <a:avLst/>
          </a:prstGeom>
        </p:spPr>
        <p:txBody>
          <a:bodyPr vert="horz" anchor="b">
            <a:normAutofit/>
          </a:bodyPr>
          <a:lstStyle>
            <a:extLst/>
          </a:lstStyle>
          <a:p>
            <a:r>
              <a:rPr lang="en-US" smtClean="0"/>
              <a:t>Click to edit Master title style</a:t>
            </a:r>
            <a:endParaRPr lang="en-US"/>
          </a:p>
        </p:txBody>
      </p:sp>
      <p:sp>
        <p:nvSpPr>
          <p:cNvPr id="1031" name="Text Placeholder 3"/>
          <p:cNvSpPr>
            <a:spLocks noGrp="1"/>
          </p:cNvSpPr>
          <p:nvPr>
            <p:ph type="body" idx="1"/>
          </p:nvPr>
        </p:nvSpPr>
        <p:spPr bwMode="auto">
          <a:xfrm>
            <a:off x="545174" y="530226"/>
            <a:ext cx="8865526" cy="418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5" name="Date Placeholder 24"/>
          <p:cNvSpPr>
            <a:spLocks noGrp="1"/>
          </p:cNvSpPr>
          <p:nvPr>
            <p:ph type="dt" sz="half" idx="2"/>
          </p:nvPr>
        </p:nvSpPr>
        <p:spPr>
          <a:xfrm>
            <a:off x="4091385" y="6111876"/>
            <a:ext cx="2476500" cy="365125"/>
          </a:xfrm>
          <a:prstGeom prst="rect">
            <a:avLst/>
          </a:prstGeom>
        </p:spPr>
        <p:txBody>
          <a:bodyPr vert="horz" anchor="b"/>
          <a:lstStyle>
            <a:lvl1pPr algn="r" eaLnBrk="1" latinLnBrk="0" hangingPunct="1">
              <a:defRPr kumimoji="0" sz="1000" smtClean="0">
                <a:solidFill>
                  <a:schemeClr val="bg2">
                    <a:shade val="50000"/>
                  </a:schemeClr>
                </a:solidFill>
              </a:defRPr>
            </a:lvl1pPr>
            <a:extLst/>
          </a:lstStyle>
          <a:p>
            <a:fld id="{56C2EA83-DF28-4AB8-829C-222C377E929F}" type="datetimeFigureOut">
              <a:rPr lang="en-US" smtClean="0"/>
              <a:pPr/>
              <a:t>3/28/2015</a:t>
            </a:fld>
            <a:endParaRPr lang="en-US"/>
          </a:p>
        </p:txBody>
      </p:sp>
      <p:sp>
        <p:nvSpPr>
          <p:cNvPr id="18" name="Footer Placeholder 17"/>
          <p:cNvSpPr>
            <a:spLocks noGrp="1"/>
          </p:cNvSpPr>
          <p:nvPr>
            <p:ph type="ftr" sz="quarter" idx="3"/>
          </p:nvPr>
        </p:nvSpPr>
        <p:spPr>
          <a:xfrm>
            <a:off x="6567885" y="6111876"/>
            <a:ext cx="24765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9044385" y="6111876"/>
            <a:ext cx="495300"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A7A399"/>
                </a:solidFill>
              </a:defRPr>
            </a:lvl1pPr>
          </a:lstStyle>
          <a:p>
            <a:pPr>
              <a:defRPr/>
            </a:pPr>
            <a:endParaRPr lang="en-US" dirty="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1" name="Group 10"/>
          <p:cNvGrpSpPr>
            <a:grpSpLocks/>
          </p:cNvGrpSpPr>
          <p:nvPr userDrawn="1"/>
        </p:nvGrpSpPr>
        <p:grpSpPr bwMode="auto">
          <a:xfrm>
            <a:off x="8610600" y="5791200"/>
            <a:ext cx="941388" cy="914400"/>
            <a:chOff x="5210750" y="1066800"/>
            <a:chExt cx="2976900" cy="3130677"/>
          </a:xfrm>
        </p:grpSpPr>
        <p:sp>
          <p:nvSpPr>
            <p:cNvPr id="12" name="Oval 11"/>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Rectangle 14"/>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6" name="Rectangle 15"/>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7" name="Picture 16"/>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extLst>
      <p:ext uri="{BB962C8B-B14F-4D97-AF65-F5344CB8AC3E}">
        <p14:creationId xmlns:p14="http://schemas.microsoft.com/office/powerpoint/2010/main" xmlns="" val="2150271250"/>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774" r:id="rId12"/>
  </p:sldLayoutIdLst>
  <p:hf hdr="0" ftr="0" dt="0"/>
  <p:txStyles>
    <p:titleStyle>
      <a:lvl1pPr algn="l" rtl="0" eaLnBrk="1" fontAlgn="base" hangingPunct="1">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1" fontAlgn="base" hangingPunct="1">
        <a:spcBef>
          <a:spcPct val="0"/>
        </a:spcBef>
        <a:spcAft>
          <a:spcPct val="0"/>
        </a:spcAft>
        <a:defRPr sz="3600" b="1">
          <a:solidFill>
            <a:srgbClr val="FF8D3E"/>
          </a:solidFill>
          <a:latin typeface="Verdana" panose="020B0604030504040204" pitchFamily="34" charset="0"/>
        </a:defRPr>
      </a:lvl2pPr>
      <a:lvl3pPr algn="l" rtl="0" eaLnBrk="1" fontAlgn="base" hangingPunct="1">
        <a:spcBef>
          <a:spcPct val="0"/>
        </a:spcBef>
        <a:spcAft>
          <a:spcPct val="0"/>
        </a:spcAft>
        <a:defRPr sz="3600" b="1">
          <a:solidFill>
            <a:srgbClr val="FF8D3E"/>
          </a:solidFill>
          <a:latin typeface="Verdana" panose="020B0604030504040204" pitchFamily="34" charset="0"/>
        </a:defRPr>
      </a:lvl3pPr>
      <a:lvl4pPr algn="l" rtl="0" eaLnBrk="1" fontAlgn="base" hangingPunct="1">
        <a:spcBef>
          <a:spcPct val="0"/>
        </a:spcBef>
        <a:spcAft>
          <a:spcPct val="0"/>
        </a:spcAft>
        <a:defRPr sz="3600" b="1">
          <a:solidFill>
            <a:srgbClr val="FF8D3E"/>
          </a:solidFill>
          <a:latin typeface="Verdana" panose="020B0604030504040204" pitchFamily="34" charset="0"/>
        </a:defRPr>
      </a:lvl4pPr>
      <a:lvl5pPr algn="l" rtl="0" eaLnBrk="1" fontAlgn="base" hangingPunct="1">
        <a:spcBef>
          <a:spcPct val="0"/>
        </a:spcBef>
        <a:spcAft>
          <a:spcPct val="0"/>
        </a:spcAft>
        <a:defRPr sz="3600" b="1">
          <a:solidFill>
            <a:srgbClr val="FF8D3E"/>
          </a:solidFill>
          <a:latin typeface="Verdana" panose="020B0604030504040204" pitchFamily="34" charset="0"/>
        </a:defRPr>
      </a:lvl5pPr>
      <a:lvl6pPr marL="457200" algn="l" rtl="0" eaLnBrk="1" fontAlgn="base" hangingPunct="1">
        <a:spcBef>
          <a:spcPct val="0"/>
        </a:spcBef>
        <a:spcAft>
          <a:spcPct val="0"/>
        </a:spcAft>
        <a:defRPr sz="3600" b="1">
          <a:solidFill>
            <a:srgbClr val="FF8D3E"/>
          </a:solidFill>
          <a:latin typeface="Verdana" panose="020B0604030504040204" pitchFamily="34" charset="0"/>
        </a:defRPr>
      </a:lvl6pPr>
      <a:lvl7pPr marL="914400" algn="l" rtl="0" eaLnBrk="1" fontAlgn="base" hangingPunct="1">
        <a:spcBef>
          <a:spcPct val="0"/>
        </a:spcBef>
        <a:spcAft>
          <a:spcPct val="0"/>
        </a:spcAft>
        <a:defRPr sz="3600" b="1">
          <a:solidFill>
            <a:srgbClr val="FF8D3E"/>
          </a:solidFill>
          <a:latin typeface="Verdana" panose="020B0604030504040204" pitchFamily="34" charset="0"/>
        </a:defRPr>
      </a:lvl7pPr>
      <a:lvl8pPr marL="1371600" algn="l" rtl="0" eaLnBrk="1" fontAlgn="base" hangingPunct="1">
        <a:spcBef>
          <a:spcPct val="0"/>
        </a:spcBef>
        <a:spcAft>
          <a:spcPct val="0"/>
        </a:spcAft>
        <a:defRPr sz="3600" b="1">
          <a:solidFill>
            <a:srgbClr val="FF8D3E"/>
          </a:solidFill>
          <a:latin typeface="Verdana" panose="020B0604030504040204" pitchFamily="34" charset="0"/>
        </a:defRPr>
      </a:lvl8pPr>
      <a:lvl9pPr marL="1828800" algn="l" rtl="0" eaLnBrk="1" fontAlgn="base" hangingPunct="1">
        <a:spcBef>
          <a:spcPct val="0"/>
        </a:spcBef>
        <a:spcAft>
          <a:spcPct val="0"/>
        </a:spcAft>
        <a:defRPr sz="3600" b="1">
          <a:solidFill>
            <a:srgbClr val="FF8D3E"/>
          </a:solidFill>
          <a:latin typeface="Verdana" panose="020B0604030504040204" pitchFamily="34" charset="0"/>
        </a:defRPr>
      </a:lvl9pPr>
      <a:extLst/>
    </p:titleStyle>
    <p:bodyStyle>
      <a:lvl1pPr marL="265113" indent="-265113" algn="l" rtl="0" eaLnBrk="1" fontAlgn="base" hangingPunct="1">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n-ea"/>
          <a:cs typeface="+mn-cs"/>
        </a:defRPr>
      </a:lvl1pPr>
      <a:lvl2pPr marL="547688" indent="-200025" algn="l" rtl="0" eaLnBrk="1" fontAlgn="base" hangingPunct="1">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n-ea"/>
          <a:cs typeface="+mn-cs"/>
        </a:defRPr>
      </a:lvl2pPr>
      <a:lvl3pPr marL="785813" indent="-182563" algn="l" rtl="0" eaLnBrk="1" fontAlgn="base" hangingPunct="1">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n-ea"/>
          <a:cs typeface="+mn-cs"/>
        </a:defRPr>
      </a:lvl3pPr>
      <a:lvl4pPr marL="1023938" indent="-182563" algn="l" rtl="0" eaLnBrk="1" fontAlgn="base" hangingPunct="1">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n-ea"/>
          <a:cs typeface="+mn-cs"/>
        </a:defRPr>
      </a:lvl4pPr>
      <a:lvl5pPr marL="1279525" indent="-182563" algn="l" rtl="0" eaLnBrk="1" fontAlgn="base" hangingPunct="1">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2"/>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09" tIns="47605" rIns="95209" bIns="47605" anchor="ctr"/>
          <a:lstStyle/>
          <a:p>
            <a:pPr algn="ctr" fontAlgn="auto">
              <a:spcBef>
                <a:spcPts val="0"/>
              </a:spcBef>
              <a:spcAft>
                <a:spcPts val="0"/>
              </a:spcAft>
              <a:defRPr/>
            </a:pPr>
            <a:endParaRPr lang="en-US">
              <a:solidFill>
                <a:prstClr val="white"/>
              </a:solidFill>
            </a:endParaRPr>
          </a:p>
        </p:txBody>
      </p:sp>
      <p:grpSp>
        <p:nvGrpSpPr>
          <p:cNvPr id="12" name="Group 7"/>
          <p:cNvGrpSpPr>
            <a:grpSpLocks/>
          </p:cNvGrpSpPr>
          <p:nvPr/>
        </p:nvGrpSpPr>
        <p:grpSpPr bwMode="auto">
          <a:xfrm>
            <a:off x="8610600"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108">
                <a:solidFill>
                  <a:schemeClr val="bg1"/>
                </a:solidFill>
                <a:latin typeface="Calibri" pitchFamily="34" charset="0"/>
                <a:cs typeface="Arial" charset="0"/>
              </a:defRPr>
            </a:lvl1pPr>
          </a:lstStyle>
          <a:p>
            <a:pPr algn="r">
              <a:defRPr/>
            </a:pPr>
            <a:endParaRPr lang="en-US" dirty="0">
              <a:solidFill>
                <a:prstClr val="white"/>
              </a:solidFill>
            </a:endParaRPr>
          </a:p>
        </p:txBody>
      </p:sp>
      <p:sp>
        <p:nvSpPr>
          <p:cNvPr id="16" name="Rectangle 15"/>
          <p:cNvSpPr/>
          <p:nvPr/>
        </p:nvSpPr>
        <p:spPr>
          <a:xfrm>
            <a:off x="6931531" y="6519448"/>
            <a:ext cx="1796774" cy="319639"/>
          </a:xfrm>
          <a:prstGeom prst="rect">
            <a:avLst/>
          </a:prstGeom>
        </p:spPr>
        <p:txBody>
          <a:bodyPr wrap="none">
            <a:spAutoFit/>
          </a:bodyPr>
          <a:lstStyle/>
          <a:p>
            <a:pPr fontAlgn="auto">
              <a:spcBef>
                <a:spcPts val="0"/>
              </a:spcBef>
              <a:spcAft>
                <a:spcPts val="0"/>
              </a:spcAft>
              <a:defRPr/>
            </a:pPr>
            <a:r>
              <a:rPr lang="en-US" sz="1477" dirty="0">
                <a:solidFill>
                  <a:prstClr val="white"/>
                </a:solidFill>
                <a:latin typeface="Calibri"/>
              </a:rPr>
              <a:t>King Faisal University</a:t>
            </a:r>
          </a:p>
        </p:txBody>
      </p:sp>
      <p:sp>
        <p:nvSpPr>
          <p:cNvPr id="17" name="Rectangle 16"/>
          <p:cNvSpPr/>
          <p:nvPr/>
        </p:nvSpPr>
        <p:spPr>
          <a:xfrm>
            <a:off x="7159874" y="6290848"/>
            <a:ext cx="1313180" cy="319639"/>
          </a:xfrm>
          <a:prstGeom prst="rect">
            <a:avLst/>
          </a:prstGeom>
        </p:spPr>
        <p:txBody>
          <a:bodyPr wrap="none">
            <a:spAutoFit/>
          </a:bodyPr>
          <a:lstStyle/>
          <a:p>
            <a:pPr fontAlgn="auto">
              <a:spcBef>
                <a:spcPts val="0"/>
              </a:spcBef>
              <a:spcAft>
                <a:spcPts val="0"/>
              </a:spcAft>
              <a:defRPr/>
            </a:pPr>
            <a:r>
              <a:rPr lang="ar-SA" sz="1477" b="1" dirty="0">
                <a:solidFill>
                  <a:prstClr val="white"/>
                </a:solidFill>
                <a:latin typeface="Calibri"/>
              </a:rPr>
              <a:t>جامعة الملك فيصل</a:t>
            </a:r>
            <a:endParaRPr lang="en-US" sz="1477" b="1" dirty="0">
              <a:solidFill>
                <a:prstClr val="white"/>
              </a:solidFill>
              <a:latin typeface="Calibri"/>
            </a:endParaRPr>
          </a:p>
        </p:txBody>
      </p:sp>
      <p:pic>
        <p:nvPicPr>
          <p:cNvPr id="18" name="Picture 17" descr="logo EDE.png"/>
          <p:cNvPicPr>
            <a:picLocks noChangeAspect="1"/>
          </p:cNvPicPr>
          <p:nvPr/>
        </p:nvPicPr>
        <p:blipFill>
          <a:blip r:embed="rId14" cstate="print"/>
          <a:stretch>
            <a:fillRect/>
          </a:stretch>
        </p:blipFill>
        <p:spPr>
          <a:xfrm>
            <a:off x="304801" y="5791202"/>
            <a:ext cx="838200" cy="938645"/>
          </a:xfrm>
          <a:prstGeom prst="rect">
            <a:avLst/>
          </a:prstGeom>
        </p:spPr>
      </p:pic>
      <p:sp>
        <p:nvSpPr>
          <p:cNvPr id="19" name="Rectangle 18"/>
          <p:cNvSpPr/>
          <p:nvPr/>
        </p:nvSpPr>
        <p:spPr>
          <a:xfrm>
            <a:off x="1156481" y="6581003"/>
            <a:ext cx="2904962" cy="262829"/>
          </a:xfrm>
          <a:prstGeom prst="rect">
            <a:avLst/>
          </a:prstGeom>
        </p:spPr>
        <p:txBody>
          <a:bodyPr wrap="none">
            <a:spAutoFit/>
          </a:bodyPr>
          <a:lstStyle/>
          <a:p>
            <a:pPr fontAlgn="auto">
              <a:spcBef>
                <a:spcPts val="0"/>
              </a:spcBef>
              <a:spcAft>
                <a:spcPts val="0"/>
              </a:spcAft>
              <a:defRPr/>
            </a:pPr>
            <a:r>
              <a:rPr lang="en-US" sz="1108" dirty="0">
                <a:solidFill>
                  <a:prstClr val="white"/>
                </a:solidFill>
                <a:latin typeface="Calibri"/>
              </a:rPr>
              <a:t>Deanship of E-Learning and Distance Education</a:t>
            </a:r>
          </a:p>
        </p:txBody>
      </p:sp>
      <p:sp>
        <p:nvSpPr>
          <p:cNvPr id="20" name="Rectangle 19"/>
          <p:cNvSpPr/>
          <p:nvPr/>
        </p:nvSpPr>
        <p:spPr>
          <a:xfrm>
            <a:off x="1396002" y="6290848"/>
            <a:ext cx="2555507" cy="319639"/>
          </a:xfrm>
          <a:prstGeom prst="rect">
            <a:avLst/>
          </a:prstGeom>
        </p:spPr>
        <p:txBody>
          <a:bodyPr wrap="none">
            <a:spAutoFit/>
          </a:bodyPr>
          <a:lstStyle/>
          <a:p>
            <a:pPr fontAlgn="auto">
              <a:spcBef>
                <a:spcPts val="0"/>
              </a:spcBef>
              <a:spcAft>
                <a:spcPts val="0"/>
              </a:spcAft>
              <a:defRPr/>
            </a:pPr>
            <a:r>
              <a:rPr lang="ar-SA" sz="1477" b="1" dirty="0">
                <a:solidFill>
                  <a:prstClr val="white"/>
                </a:solidFill>
                <a:latin typeface="Calibri"/>
              </a:rPr>
              <a:t>عمادة التعليم الإكتروني والتعلم عن بعد</a:t>
            </a:r>
            <a:endParaRPr lang="en-US" sz="1477" b="1" dirty="0">
              <a:solidFill>
                <a:prstClr val="white"/>
              </a:solidFill>
              <a:latin typeface="Calibri"/>
            </a:endParaRPr>
          </a:p>
        </p:txBody>
      </p:sp>
    </p:spTree>
    <p:extLst>
      <p:ext uri="{BB962C8B-B14F-4D97-AF65-F5344CB8AC3E}">
        <p14:creationId xmlns:p14="http://schemas.microsoft.com/office/powerpoint/2010/main" xmlns="" val="2568469624"/>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hf hdr="0" ftr="0" dt="0"/>
  <p:txStyles>
    <p:titleStyle>
      <a:lvl1pPr algn="r" rtl="1" eaLnBrk="1" fontAlgn="base" hangingPunct="1">
        <a:spcBef>
          <a:spcPct val="0"/>
        </a:spcBef>
        <a:spcAft>
          <a:spcPct val="0"/>
        </a:spcAft>
        <a:defRPr sz="4062" kern="1200">
          <a:solidFill>
            <a:srgbClr val="376092"/>
          </a:solidFill>
          <a:latin typeface="+mj-lt"/>
          <a:ea typeface="+mj-ea"/>
          <a:cs typeface="Arial" charset="0"/>
        </a:defRPr>
      </a:lvl1pPr>
      <a:lvl2pPr algn="r" rtl="1" eaLnBrk="1" fontAlgn="base" hangingPunct="1">
        <a:spcBef>
          <a:spcPct val="0"/>
        </a:spcBef>
        <a:spcAft>
          <a:spcPct val="0"/>
        </a:spcAft>
        <a:defRPr sz="4062">
          <a:solidFill>
            <a:srgbClr val="376092"/>
          </a:solidFill>
          <a:latin typeface="Calibri" pitchFamily="34" charset="0"/>
          <a:cs typeface="Arial" charset="0"/>
        </a:defRPr>
      </a:lvl2pPr>
      <a:lvl3pPr algn="r" rtl="1" eaLnBrk="1" fontAlgn="base" hangingPunct="1">
        <a:spcBef>
          <a:spcPct val="0"/>
        </a:spcBef>
        <a:spcAft>
          <a:spcPct val="0"/>
        </a:spcAft>
        <a:defRPr sz="4062">
          <a:solidFill>
            <a:srgbClr val="376092"/>
          </a:solidFill>
          <a:latin typeface="Calibri" pitchFamily="34" charset="0"/>
          <a:cs typeface="Arial" charset="0"/>
        </a:defRPr>
      </a:lvl3pPr>
      <a:lvl4pPr algn="r" rtl="1" eaLnBrk="1" fontAlgn="base" hangingPunct="1">
        <a:spcBef>
          <a:spcPct val="0"/>
        </a:spcBef>
        <a:spcAft>
          <a:spcPct val="0"/>
        </a:spcAft>
        <a:defRPr sz="4062">
          <a:solidFill>
            <a:srgbClr val="376092"/>
          </a:solidFill>
          <a:latin typeface="Calibri" pitchFamily="34" charset="0"/>
          <a:cs typeface="Arial" charset="0"/>
        </a:defRPr>
      </a:lvl4pPr>
      <a:lvl5pPr algn="r" rtl="1" eaLnBrk="1" fontAlgn="base" hangingPunct="1">
        <a:spcBef>
          <a:spcPct val="0"/>
        </a:spcBef>
        <a:spcAft>
          <a:spcPct val="0"/>
        </a:spcAft>
        <a:defRPr sz="4062">
          <a:solidFill>
            <a:srgbClr val="376092"/>
          </a:solidFill>
          <a:latin typeface="Calibri" pitchFamily="34" charset="0"/>
          <a:cs typeface="Arial" charset="0"/>
        </a:defRPr>
      </a:lvl5pPr>
      <a:lvl6pPr marL="422041" algn="r" rtl="1" eaLnBrk="1" fontAlgn="base" hangingPunct="1">
        <a:spcBef>
          <a:spcPct val="0"/>
        </a:spcBef>
        <a:spcAft>
          <a:spcPct val="0"/>
        </a:spcAft>
        <a:defRPr sz="4062">
          <a:solidFill>
            <a:srgbClr val="376092"/>
          </a:solidFill>
          <a:latin typeface="Calibri" pitchFamily="34" charset="0"/>
          <a:cs typeface="Arial" charset="0"/>
        </a:defRPr>
      </a:lvl6pPr>
      <a:lvl7pPr marL="844083" algn="r" rtl="1" eaLnBrk="1" fontAlgn="base" hangingPunct="1">
        <a:spcBef>
          <a:spcPct val="0"/>
        </a:spcBef>
        <a:spcAft>
          <a:spcPct val="0"/>
        </a:spcAft>
        <a:defRPr sz="4062">
          <a:solidFill>
            <a:srgbClr val="376092"/>
          </a:solidFill>
          <a:latin typeface="Calibri" pitchFamily="34" charset="0"/>
          <a:cs typeface="Arial" charset="0"/>
        </a:defRPr>
      </a:lvl7pPr>
      <a:lvl8pPr marL="1266124" algn="r" rtl="1" eaLnBrk="1" fontAlgn="base" hangingPunct="1">
        <a:spcBef>
          <a:spcPct val="0"/>
        </a:spcBef>
        <a:spcAft>
          <a:spcPct val="0"/>
        </a:spcAft>
        <a:defRPr sz="4062">
          <a:solidFill>
            <a:srgbClr val="376092"/>
          </a:solidFill>
          <a:latin typeface="Calibri" pitchFamily="34" charset="0"/>
          <a:cs typeface="Arial" charset="0"/>
        </a:defRPr>
      </a:lvl8pPr>
      <a:lvl9pPr marL="1688165" algn="r" rtl="1" eaLnBrk="1" fontAlgn="base" hangingPunct="1">
        <a:spcBef>
          <a:spcPct val="0"/>
        </a:spcBef>
        <a:spcAft>
          <a:spcPct val="0"/>
        </a:spcAft>
        <a:defRPr sz="4062">
          <a:solidFill>
            <a:srgbClr val="376092"/>
          </a:solidFill>
          <a:latin typeface="Calibri" pitchFamily="34" charset="0"/>
          <a:cs typeface="Arial" charset="0"/>
        </a:defRPr>
      </a:lvl9pPr>
    </p:titleStyle>
    <p:bodyStyle>
      <a:lvl1pPr marL="316531" indent="-316531" algn="r" rtl="1" eaLnBrk="1" fontAlgn="base" hangingPunct="1">
        <a:spcBef>
          <a:spcPct val="20000"/>
        </a:spcBef>
        <a:spcAft>
          <a:spcPct val="0"/>
        </a:spcAft>
        <a:buFont typeface="Arial" pitchFamily="34" charset="0"/>
        <a:buChar char="•"/>
        <a:defRPr sz="2954" kern="1200">
          <a:solidFill>
            <a:schemeClr val="tx1"/>
          </a:solidFill>
          <a:latin typeface="+mn-lt"/>
          <a:ea typeface="+mn-ea"/>
          <a:cs typeface="Arial" charset="0"/>
        </a:defRPr>
      </a:lvl1pPr>
      <a:lvl2pPr marL="685817" indent="-263776" algn="r" rtl="1" eaLnBrk="1" fontAlgn="base" hangingPunct="1">
        <a:spcBef>
          <a:spcPct val="20000"/>
        </a:spcBef>
        <a:spcAft>
          <a:spcPct val="0"/>
        </a:spcAft>
        <a:buFont typeface="Arial" pitchFamily="34" charset="0"/>
        <a:buChar char="–"/>
        <a:defRPr sz="2585" kern="1200">
          <a:solidFill>
            <a:schemeClr val="tx1"/>
          </a:solidFill>
          <a:latin typeface="+mn-lt"/>
          <a:ea typeface="+mn-ea"/>
          <a:cs typeface="Arial" charset="0"/>
        </a:defRPr>
      </a:lvl2pPr>
      <a:lvl3pPr marL="1055103" indent="-211021" algn="r" rtl="1" eaLnBrk="1" fontAlgn="base" hangingPunct="1">
        <a:spcBef>
          <a:spcPct val="20000"/>
        </a:spcBef>
        <a:spcAft>
          <a:spcPct val="0"/>
        </a:spcAft>
        <a:buFont typeface="Arial" pitchFamily="34" charset="0"/>
        <a:buChar char="•"/>
        <a:defRPr sz="2215" kern="1200">
          <a:solidFill>
            <a:schemeClr val="tx1"/>
          </a:solidFill>
          <a:latin typeface="+mn-lt"/>
          <a:ea typeface="+mn-ea"/>
          <a:cs typeface="Arial" charset="0"/>
        </a:defRPr>
      </a:lvl3pPr>
      <a:lvl4pPr marL="1477145" indent="-211021" algn="r" rtl="1" eaLnBrk="1" fontAlgn="base" hangingPunct="1">
        <a:spcBef>
          <a:spcPct val="20000"/>
        </a:spcBef>
        <a:spcAft>
          <a:spcPct val="0"/>
        </a:spcAft>
        <a:buFont typeface="Arial" pitchFamily="34" charset="0"/>
        <a:buChar char="–"/>
        <a:defRPr sz="1846" kern="1200">
          <a:solidFill>
            <a:schemeClr val="tx1"/>
          </a:solidFill>
          <a:latin typeface="+mn-lt"/>
          <a:ea typeface="+mn-ea"/>
          <a:cs typeface="Arial" charset="0"/>
        </a:defRPr>
      </a:lvl4pPr>
      <a:lvl5pPr marL="1899186" indent="-211021" algn="r" rtl="1" eaLnBrk="1" fontAlgn="base" hangingPunct="1">
        <a:spcBef>
          <a:spcPct val="20000"/>
        </a:spcBef>
        <a:spcAft>
          <a:spcPct val="0"/>
        </a:spcAft>
        <a:buFont typeface="Arial" pitchFamily="34" charset="0"/>
        <a:buChar char="»"/>
        <a:defRPr sz="1846" kern="1200">
          <a:solidFill>
            <a:schemeClr val="tx1"/>
          </a:solidFill>
          <a:latin typeface="+mn-lt"/>
          <a:ea typeface="+mn-ea"/>
          <a:cs typeface="Arial" charset="0"/>
        </a:defRPr>
      </a:lvl5pPr>
      <a:lvl6pPr marL="2321227"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r" defTabSz="844083" rtl="1" eaLnBrk="1" latinLnBrk="0" hangingPunct="1">
        <a:defRPr sz="1662" kern="1200">
          <a:solidFill>
            <a:schemeClr val="tx1"/>
          </a:solidFill>
          <a:latin typeface="+mn-lt"/>
          <a:ea typeface="+mn-ea"/>
          <a:cs typeface="+mn-cs"/>
        </a:defRPr>
      </a:lvl1pPr>
      <a:lvl2pPr marL="422041" algn="r" defTabSz="844083" rtl="1" eaLnBrk="1" latinLnBrk="0" hangingPunct="1">
        <a:defRPr sz="1662" kern="1200">
          <a:solidFill>
            <a:schemeClr val="tx1"/>
          </a:solidFill>
          <a:latin typeface="+mn-lt"/>
          <a:ea typeface="+mn-ea"/>
          <a:cs typeface="+mn-cs"/>
        </a:defRPr>
      </a:lvl2pPr>
      <a:lvl3pPr marL="844083" algn="r" defTabSz="844083" rtl="1" eaLnBrk="1" latinLnBrk="0" hangingPunct="1">
        <a:defRPr sz="1662" kern="1200">
          <a:solidFill>
            <a:schemeClr val="tx1"/>
          </a:solidFill>
          <a:latin typeface="+mn-lt"/>
          <a:ea typeface="+mn-ea"/>
          <a:cs typeface="+mn-cs"/>
        </a:defRPr>
      </a:lvl3pPr>
      <a:lvl4pPr marL="1266124" algn="r" defTabSz="844083" rtl="1" eaLnBrk="1" latinLnBrk="0" hangingPunct="1">
        <a:defRPr sz="1662" kern="1200">
          <a:solidFill>
            <a:schemeClr val="tx1"/>
          </a:solidFill>
          <a:latin typeface="+mn-lt"/>
          <a:ea typeface="+mn-ea"/>
          <a:cs typeface="+mn-cs"/>
        </a:defRPr>
      </a:lvl4pPr>
      <a:lvl5pPr marL="1688165" algn="r" defTabSz="844083" rtl="1" eaLnBrk="1" latinLnBrk="0" hangingPunct="1">
        <a:defRPr sz="1662" kern="1200">
          <a:solidFill>
            <a:schemeClr val="tx1"/>
          </a:solidFill>
          <a:latin typeface="+mn-lt"/>
          <a:ea typeface="+mn-ea"/>
          <a:cs typeface="+mn-cs"/>
        </a:defRPr>
      </a:lvl5pPr>
      <a:lvl6pPr marL="2110207" algn="r" defTabSz="844083" rtl="1" eaLnBrk="1" latinLnBrk="0" hangingPunct="1">
        <a:defRPr sz="1662" kern="1200">
          <a:solidFill>
            <a:schemeClr val="tx1"/>
          </a:solidFill>
          <a:latin typeface="+mn-lt"/>
          <a:ea typeface="+mn-ea"/>
          <a:cs typeface="+mn-cs"/>
        </a:defRPr>
      </a:lvl6pPr>
      <a:lvl7pPr marL="2532248" algn="r" defTabSz="844083" rtl="1" eaLnBrk="1" latinLnBrk="0" hangingPunct="1">
        <a:defRPr sz="1662" kern="1200">
          <a:solidFill>
            <a:schemeClr val="tx1"/>
          </a:solidFill>
          <a:latin typeface="+mn-lt"/>
          <a:ea typeface="+mn-ea"/>
          <a:cs typeface="+mn-cs"/>
        </a:defRPr>
      </a:lvl7pPr>
      <a:lvl8pPr marL="2954289" algn="r" defTabSz="844083" rtl="1" eaLnBrk="1" latinLnBrk="0" hangingPunct="1">
        <a:defRPr sz="1662" kern="1200">
          <a:solidFill>
            <a:schemeClr val="tx1"/>
          </a:solidFill>
          <a:latin typeface="+mn-lt"/>
          <a:ea typeface="+mn-ea"/>
          <a:cs typeface="+mn-cs"/>
        </a:defRPr>
      </a:lvl8pPr>
      <a:lvl9pPr marL="3376331" algn="r" defTabSz="844083" rtl="1"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1711175728"/>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lvl="0" algn="ctr">
              <a:lnSpc>
                <a:spcPct val="80000"/>
              </a:lnSpc>
            </a:pPr>
            <a:r>
              <a:rPr lang="ar-EG" sz="2400" b="1" dirty="0">
                <a:solidFill>
                  <a:srgbClr val="376092"/>
                </a:solidFill>
                <a:latin typeface="AYM Wadiy S_U normal."/>
                <a:cs typeface="Times New Roman" pitchFamily="18" charset="0"/>
              </a:rPr>
              <a:t>اسم المقرر ورقمه</a:t>
            </a:r>
            <a:endParaRPr lang="ar-SA" sz="2400" b="1" dirty="0">
              <a:solidFill>
                <a:srgbClr val="376092"/>
              </a:solidFill>
              <a:latin typeface="AYM Wadiy S_U normal."/>
              <a:cs typeface="Times New Roman" pitchFamily="18" charset="0"/>
            </a:endParaRPr>
          </a:p>
          <a:p>
            <a:pPr lvl="0" algn="ctr">
              <a:lnSpc>
                <a:spcPct val="80000"/>
              </a:lnSpc>
            </a:pPr>
            <a:endParaRPr lang="ar-SA" sz="2400" b="1" dirty="0">
              <a:solidFill>
                <a:srgbClr val="376092"/>
              </a:solidFill>
              <a:latin typeface="AYM Wadiy S_U normal."/>
              <a:cs typeface="Times New Roman" pitchFamily="18" charset="0"/>
            </a:endParaRPr>
          </a:p>
          <a:p>
            <a:pPr lvl="0" algn="ctr">
              <a:lnSpc>
                <a:spcPct val="80000"/>
              </a:lnSpc>
            </a:pPr>
            <a:r>
              <a:rPr lang="ar-SA" b="1" dirty="0">
                <a:solidFill>
                  <a:prstClr val="black"/>
                </a:solidFill>
              </a:rPr>
              <a:t>نصوص جغرافية باللغة الانجليزية</a:t>
            </a:r>
          </a:p>
          <a:p>
            <a:pPr lvl="0" algn="ctr"/>
            <a:r>
              <a:rPr lang="en-US" b="1" dirty="0">
                <a:solidFill>
                  <a:prstClr val="black"/>
                </a:solidFill>
              </a:rPr>
              <a:t>Geographic Texts- in English (1)</a:t>
            </a:r>
            <a:endParaRPr lang="ar-SA" b="1" dirty="0">
              <a:solidFill>
                <a:prstClr val="black"/>
              </a:solidFill>
            </a:endParaRPr>
          </a:p>
          <a:p>
            <a:pPr lvl="0" algn="ctr"/>
            <a:endParaRPr lang="ar-SA" b="1" dirty="0">
              <a:solidFill>
                <a:prstClr val="black"/>
              </a:solidFill>
            </a:endParaRPr>
          </a:p>
          <a:p>
            <a:pPr lvl="0" algn="ctr">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ar-SA" sz="2600" b="1" dirty="0">
              <a:solidFill>
                <a:prstClr val="black"/>
              </a:solidFill>
              <a:latin typeface="Calibri" pitchFamily="34" charset="0"/>
              <a:cs typeface="Times New Roman" pitchFamily="18" charset="0"/>
            </a:endParaRPr>
          </a:p>
          <a:p>
            <a:pPr lvl="0" algn="ctr">
              <a:lnSpc>
                <a:spcPct val="80000"/>
              </a:lnSpc>
            </a:pPr>
            <a:r>
              <a:rPr lang="ar-SA" sz="2600" b="1" dirty="0">
                <a:solidFill>
                  <a:prstClr val="black"/>
                </a:solidFill>
                <a:latin typeface="Calibri" pitchFamily="34" charset="0"/>
                <a:cs typeface="Times New Roman" pitchFamily="18" charset="0"/>
              </a:rPr>
              <a:t>د. عبد الرحيم مسعد</a:t>
            </a:r>
            <a:endParaRPr lang="en-US" sz="2600" b="1" dirty="0">
              <a:solidFill>
                <a:prstClr val="black"/>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xmlns="" val="1945179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2"/>
          <p:cNvSpPr>
            <a:spLocks noGrp="1"/>
          </p:cNvSpPr>
          <p:nvPr>
            <p:ph type="ctrTitle"/>
          </p:nvPr>
        </p:nvSpPr>
        <p:spPr>
          <a:xfrm>
            <a:off x="742950" y="3429000"/>
            <a:ext cx="8420100" cy="1368152"/>
          </a:xfrm>
        </p:spPr>
        <p:txBody>
          <a:bodyPr>
            <a:normAutofit fontScale="90000"/>
          </a:bodyPr>
          <a:lstStyle/>
          <a:p>
            <a:r>
              <a:rPr lang="ar-SA" sz="2800" b="1" dirty="0" smtClean="0"/>
              <a:t> </a:t>
            </a:r>
            <a:r>
              <a:rPr lang="ar-SA" sz="5300" b="1" dirty="0" smtClean="0"/>
              <a:t>المحاضرة الثامنة</a:t>
            </a:r>
            <a:r>
              <a:rPr lang="en-US" sz="5300" b="1" dirty="0" smtClean="0"/>
              <a:t/>
            </a:r>
            <a:br>
              <a:rPr lang="en-US" sz="5300" b="1" dirty="0" smtClean="0"/>
            </a:br>
            <a:r>
              <a:rPr lang="ar-SA" sz="6000" spc="-150" dirty="0">
                <a:solidFill>
                  <a:srgbClr val="376092"/>
                </a:solidFill>
                <a:latin typeface="ae_AlMateen" pitchFamily="2" charset="-78"/>
                <a:cs typeface="ae_AlMateen" pitchFamily="2" charset="-78"/>
              </a:rPr>
              <a:t>عنوان</a:t>
            </a:r>
            <a:r>
              <a:rPr lang="en-US" sz="6000" spc="-150" dirty="0">
                <a:solidFill>
                  <a:srgbClr val="376092"/>
                </a:solidFill>
                <a:latin typeface="ae_AlMateen" pitchFamily="2" charset="-78"/>
                <a:cs typeface="ae_AlMateen" pitchFamily="2" charset="-78"/>
              </a:rPr>
              <a:t> </a:t>
            </a:r>
            <a:r>
              <a:rPr lang="ar-SA" sz="6000" spc="-150">
                <a:solidFill>
                  <a:srgbClr val="376092"/>
                </a:solidFill>
                <a:latin typeface="ae_AlMateen" pitchFamily="2" charset="-78"/>
                <a:cs typeface="ae_AlMateen" pitchFamily="2" charset="-78"/>
              </a:rPr>
              <a:t>المحاضرة</a:t>
            </a:r>
            <a:r>
              <a:rPr lang="en-US" sz="5300" b="1"/>
              <a:t/>
            </a:r>
            <a:br>
              <a:rPr lang="en-US" sz="5300" b="1"/>
            </a:br>
            <a:endParaRPr lang="ar-SA" sz="5300" b="1" dirty="0" smtClean="0"/>
          </a:p>
          <a:p>
            <a:r>
              <a:rPr lang="en-US" sz="6000" b="1" dirty="0" smtClean="0"/>
              <a:t>CLIMATIC CHANGE</a:t>
            </a:r>
            <a:r>
              <a:rPr lang="en-US" sz="4000" b="1" dirty="0" smtClean="0"/>
              <a:t/>
            </a:r>
            <a:br>
              <a:rPr lang="en-US" sz="4000" b="1" dirty="0" smtClean="0"/>
            </a:br>
            <a:r>
              <a:rPr lang="ar-SA" sz="5300" b="1" dirty="0" smtClean="0">
                <a:solidFill>
                  <a:srgbClr val="009900"/>
                </a:solidFill>
              </a:rPr>
              <a:t>التغير المناخي</a:t>
            </a:r>
            <a:r>
              <a:rPr lang="ar-SA" sz="4000" b="1" dirty="0" smtClean="0">
                <a:solidFill>
                  <a:srgbClr val="009900"/>
                </a:solidFill>
              </a:rPr>
              <a:t/>
            </a:r>
            <a:br>
              <a:rPr lang="ar-SA" sz="4000" b="1" dirty="0" smtClean="0">
                <a:solidFill>
                  <a:srgbClr val="009900"/>
                </a:solidFill>
              </a:rPr>
            </a:br>
            <a:r>
              <a:rPr lang="ar-SA" sz="4000" b="1" dirty="0" smtClean="0">
                <a:solidFill>
                  <a:srgbClr val="009900"/>
                </a:solidFill>
              </a:rPr>
              <a:t> </a:t>
            </a:r>
            <a:endParaRPr lang="ar-SA" sz="4000" b="1" dirty="0">
              <a:solidFill>
                <a:srgbClr val="0099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smtClean="0"/>
              <a:t>Changes </a:t>
            </a:r>
            <a:r>
              <a:rPr lang="en-US" dirty="0"/>
              <a:t>in climate involve factors both external </a:t>
            </a:r>
            <a:r>
              <a:rPr lang="en-US" dirty="0" smtClean="0"/>
              <a:t>and </a:t>
            </a:r>
            <a:r>
              <a:rPr lang="en-US" dirty="0"/>
              <a:t>within the climate system . </a:t>
            </a:r>
          </a:p>
          <a:p>
            <a:r>
              <a:rPr lang="ar-SA" dirty="0"/>
              <a:t>تتضمن التغيرات المناخية مجموعة من العوامل بعضها خارجي والبعض الآخر </a:t>
            </a:r>
            <a:r>
              <a:rPr lang="ar-SA" dirty="0" smtClean="0"/>
              <a:t>ضمن النظام المناخي </a:t>
            </a:r>
            <a:r>
              <a:rPr lang="ar-SA" dirty="0"/>
              <a:t>.</a:t>
            </a:r>
          </a:p>
          <a:p>
            <a:pPr algn="l"/>
            <a:r>
              <a:rPr lang="en-US" dirty="0"/>
              <a:t>External ones include solar variability , astronomical effects of the earth's orbit and volcanic activity .</a:t>
            </a:r>
          </a:p>
          <a:p>
            <a:r>
              <a:rPr lang="ar-SA" dirty="0"/>
              <a:t>تشمل العوامل الخارجية التغير الشمسي والتأثيرات الفلكية الخاصة بمحور الأرض والأنشطة البركانية .</a:t>
            </a:r>
            <a:endParaRPr lang="en-US"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xmlns="" val="3554957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l"/>
            <a:r>
              <a:rPr lang="en-US" sz="2800" dirty="0"/>
              <a:t>Internal factors include variability within the atmosphere and ocean , and their feedbacks .</a:t>
            </a:r>
          </a:p>
          <a:p>
            <a:r>
              <a:rPr lang="ar-SA" sz="2800" dirty="0"/>
              <a:t>تتضمن العمليات الداخلية التغيرات التي تحدث بين الغلاف الجوي والمحيط وتشمل على التغذية الاسترجاعية (</a:t>
            </a:r>
            <a:r>
              <a:rPr lang="en-US" sz="2800" dirty="0"/>
              <a:t>feedbacks) </a:t>
            </a:r>
            <a:r>
              <a:rPr lang="ar-SA" sz="2800" dirty="0"/>
              <a:t>المرتبطة بها .</a:t>
            </a:r>
          </a:p>
          <a:p>
            <a:pPr algn="l"/>
            <a:r>
              <a:rPr lang="en-US" sz="2800" dirty="0"/>
              <a:t>Climate changes geological time-scales involve continental drift , volcanic activity and possible changes in solar output .</a:t>
            </a:r>
          </a:p>
          <a:p>
            <a:r>
              <a:rPr lang="ar-SA" sz="2800" dirty="0"/>
              <a:t>تشمل التغيرات المناخية على مدى المقياس الجيولوجي وعلى زحزحة القارات والنشاط البركاني والتغيرات المختلفة في الأشعة القادمة من الشمس .</a:t>
            </a:r>
          </a:p>
          <a:p>
            <a:endParaRPr lang="en-US"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3834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00472" y="1600202"/>
            <a:ext cx="9210228" cy="4525963"/>
          </a:xfrm>
        </p:spPr>
        <p:txBody>
          <a:bodyPr/>
          <a:lstStyle/>
          <a:p>
            <a:pPr algn="l"/>
            <a:r>
              <a:rPr lang="en-US" dirty="0" smtClean="0"/>
              <a:t>The immediate cause of the recent climatic fluctuations appears to be the strength of the global wind circulation .</a:t>
            </a:r>
            <a:endParaRPr lang="ar-SA" dirty="0" smtClean="0"/>
          </a:p>
          <a:p>
            <a:endParaRPr lang="ar-SA" dirty="0"/>
          </a:p>
          <a:p>
            <a:r>
              <a:rPr lang="en-US" dirty="0" err="1" smtClean="0"/>
              <a:t>السبب</a:t>
            </a:r>
            <a:r>
              <a:rPr lang="en-US" dirty="0" smtClean="0"/>
              <a:t> ا</a:t>
            </a:r>
            <a:r>
              <a:rPr lang="ar-SA" dirty="0" smtClean="0"/>
              <a:t>لمباشر</a:t>
            </a:r>
            <a:r>
              <a:rPr lang="en-US" dirty="0" smtClean="0"/>
              <a:t> </a:t>
            </a:r>
            <a:r>
              <a:rPr lang="en-US" dirty="0" err="1"/>
              <a:t>للذبذبات</a:t>
            </a:r>
            <a:r>
              <a:rPr lang="en-US" dirty="0"/>
              <a:t> </a:t>
            </a:r>
            <a:r>
              <a:rPr lang="en-US" dirty="0" err="1"/>
              <a:t>في</a:t>
            </a:r>
            <a:r>
              <a:rPr lang="en-US" dirty="0"/>
              <a:t> </a:t>
            </a:r>
            <a:r>
              <a:rPr lang="en-US" dirty="0" err="1"/>
              <a:t>المناخ</a:t>
            </a:r>
            <a:r>
              <a:rPr lang="en-US" dirty="0"/>
              <a:t> </a:t>
            </a:r>
            <a:r>
              <a:rPr lang="en-US" dirty="0" err="1"/>
              <a:t>الحديث</a:t>
            </a:r>
            <a:r>
              <a:rPr lang="en-US" dirty="0"/>
              <a:t> </a:t>
            </a:r>
            <a:r>
              <a:rPr lang="en-US" dirty="0" err="1"/>
              <a:t>يرجع</a:t>
            </a:r>
            <a:r>
              <a:rPr lang="en-US" dirty="0"/>
              <a:t> </a:t>
            </a:r>
            <a:r>
              <a:rPr lang="en-US" dirty="0" err="1"/>
              <a:t>إلى</a:t>
            </a:r>
            <a:r>
              <a:rPr lang="en-US" dirty="0"/>
              <a:t> </a:t>
            </a:r>
            <a:r>
              <a:rPr lang="ar-SA" dirty="0" smtClean="0"/>
              <a:t>قوة دورة الرياح الارضية</a:t>
            </a:r>
            <a:r>
              <a:rPr lang="en-US" dirty="0" smtClean="0"/>
              <a:t>.</a:t>
            </a:r>
            <a:endParaRPr lang="en-US" dirty="0"/>
          </a:p>
          <a:p>
            <a:endParaRPr lang="en-US"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2755034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l"/>
            <a:r>
              <a:rPr lang="en-US" sz="2800" dirty="0"/>
              <a:t>The key to these atmospheric variations must be linked to the heat balance of the earth-atmosphere system .</a:t>
            </a:r>
          </a:p>
          <a:p>
            <a:r>
              <a:rPr lang="en-US" sz="2800" dirty="0" err="1"/>
              <a:t>والمفتاح</a:t>
            </a:r>
            <a:r>
              <a:rPr lang="en-US" sz="2800" dirty="0"/>
              <a:t> </a:t>
            </a:r>
            <a:r>
              <a:rPr lang="en-US" sz="2800" dirty="0" err="1"/>
              <a:t>لهذه</a:t>
            </a:r>
            <a:r>
              <a:rPr lang="en-US" sz="2800" dirty="0"/>
              <a:t> التغيرات </a:t>
            </a:r>
            <a:r>
              <a:rPr lang="en-US" sz="2800" dirty="0" err="1"/>
              <a:t>التي</a:t>
            </a:r>
            <a:r>
              <a:rPr lang="en-US" sz="2800" dirty="0"/>
              <a:t> </a:t>
            </a:r>
            <a:r>
              <a:rPr lang="en-US" sz="2800" dirty="0" err="1"/>
              <a:t>تحدث</a:t>
            </a:r>
            <a:r>
              <a:rPr lang="en-US" sz="2800" dirty="0"/>
              <a:t> </a:t>
            </a:r>
            <a:r>
              <a:rPr lang="en-US" sz="2800" dirty="0" err="1"/>
              <a:t>في</a:t>
            </a:r>
            <a:r>
              <a:rPr lang="en-US" sz="2800" dirty="0"/>
              <a:t> </a:t>
            </a:r>
            <a:r>
              <a:rPr lang="en-US" sz="2800" dirty="0" err="1"/>
              <a:t>الغلاف</a:t>
            </a:r>
            <a:r>
              <a:rPr lang="en-US" sz="2800" dirty="0"/>
              <a:t> </a:t>
            </a:r>
            <a:r>
              <a:rPr lang="en-US" sz="2800" dirty="0" err="1"/>
              <a:t>الغازي</a:t>
            </a:r>
            <a:r>
              <a:rPr lang="en-US" sz="2800" dirty="0"/>
              <a:t> </a:t>
            </a:r>
            <a:r>
              <a:rPr lang="en-US" sz="2800" dirty="0" err="1"/>
              <a:t>يجب</a:t>
            </a:r>
            <a:r>
              <a:rPr lang="en-US" sz="2800" dirty="0"/>
              <a:t> </a:t>
            </a:r>
            <a:r>
              <a:rPr lang="en-US" sz="2800" dirty="0" err="1"/>
              <a:t>أن</a:t>
            </a:r>
            <a:r>
              <a:rPr lang="en-US" sz="2800" dirty="0"/>
              <a:t> </a:t>
            </a:r>
            <a:r>
              <a:rPr lang="ar-SA" sz="2800" dirty="0" smtClean="0"/>
              <a:t>ت</a:t>
            </a:r>
            <a:r>
              <a:rPr lang="en-US" sz="2800" dirty="0" err="1" smtClean="0"/>
              <a:t>رتبط</a:t>
            </a:r>
            <a:r>
              <a:rPr lang="en-US" sz="2800" dirty="0" smtClean="0"/>
              <a:t> ب</a:t>
            </a:r>
            <a:r>
              <a:rPr lang="ar-SA" sz="2800" dirty="0" smtClean="0"/>
              <a:t>التوازن الحراري </a:t>
            </a:r>
            <a:r>
              <a:rPr lang="en-US" sz="2800" dirty="0" err="1" smtClean="0"/>
              <a:t>لنظام</a:t>
            </a:r>
            <a:r>
              <a:rPr lang="en-US" sz="2800" dirty="0" smtClean="0"/>
              <a:t> </a:t>
            </a:r>
            <a:r>
              <a:rPr lang="en-US" sz="2800" dirty="0" err="1"/>
              <a:t>الغلاف</a:t>
            </a:r>
            <a:r>
              <a:rPr lang="en-US" sz="2800" dirty="0"/>
              <a:t> </a:t>
            </a:r>
            <a:r>
              <a:rPr lang="en-US" sz="2800" dirty="0" err="1"/>
              <a:t>الأرضي</a:t>
            </a:r>
            <a:r>
              <a:rPr lang="en-US" sz="2800" dirty="0"/>
              <a:t> </a:t>
            </a:r>
          </a:p>
          <a:p>
            <a:pPr algn="l"/>
            <a:r>
              <a:rPr lang="en-US" sz="2800" dirty="0"/>
              <a:t>All solar activity follows the well-known cycle of approximately 11 years , which is usually measured with reference to the period between sunspot maximum and minimum .</a:t>
            </a:r>
          </a:p>
          <a:p>
            <a:r>
              <a:rPr lang="en-US" sz="2800" dirty="0" err="1"/>
              <a:t>جميع</a:t>
            </a:r>
            <a:r>
              <a:rPr lang="en-US" sz="2800" dirty="0"/>
              <a:t> </a:t>
            </a:r>
            <a:r>
              <a:rPr lang="en-US" sz="2800" dirty="0" err="1"/>
              <a:t>الأنشطة</a:t>
            </a:r>
            <a:r>
              <a:rPr lang="en-US" sz="2800" dirty="0"/>
              <a:t> </a:t>
            </a:r>
            <a:r>
              <a:rPr lang="en-US" sz="2800" dirty="0" err="1"/>
              <a:t>الشمسية</a:t>
            </a:r>
            <a:r>
              <a:rPr lang="en-US" sz="2800" dirty="0"/>
              <a:t> </a:t>
            </a:r>
            <a:r>
              <a:rPr lang="en-US" sz="2800" dirty="0" err="1"/>
              <a:t>تتبع</a:t>
            </a:r>
            <a:r>
              <a:rPr lang="en-US" sz="2800" dirty="0"/>
              <a:t> </a:t>
            </a:r>
            <a:r>
              <a:rPr lang="en-US" sz="2800" dirty="0" err="1"/>
              <a:t>ما</a:t>
            </a:r>
            <a:r>
              <a:rPr lang="en-US" sz="2800" dirty="0"/>
              <a:t> </a:t>
            </a:r>
            <a:r>
              <a:rPr lang="en-US" sz="2800" dirty="0" err="1"/>
              <a:t>يعرف</a:t>
            </a:r>
            <a:r>
              <a:rPr lang="en-US" sz="2800" dirty="0"/>
              <a:t> </a:t>
            </a:r>
            <a:r>
              <a:rPr lang="en-US" sz="2800" dirty="0" err="1"/>
              <a:t>باسم</a:t>
            </a:r>
            <a:r>
              <a:rPr lang="en-US" sz="2800" dirty="0"/>
              <a:t> </a:t>
            </a:r>
            <a:r>
              <a:rPr lang="en-US" sz="2800" dirty="0" err="1"/>
              <a:t>الدورة</a:t>
            </a:r>
            <a:r>
              <a:rPr lang="en-US" sz="2800" dirty="0"/>
              <a:t> </a:t>
            </a:r>
            <a:r>
              <a:rPr lang="en-US" sz="2800" dirty="0" err="1" smtClean="0"/>
              <a:t>الشمسية</a:t>
            </a:r>
            <a:r>
              <a:rPr lang="ar-SA" sz="2800" dirty="0" smtClean="0"/>
              <a:t> المقدرة </a:t>
            </a:r>
            <a:r>
              <a:rPr lang="en-US" sz="2800" dirty="0" smtClean="0"/>
              <a:t> </a:t>
            </a:r>
            <a:r>
              <a:rPr lang="ar-SA" sz="2800" dirty="0" smtClean="0"/>
              <a:t>بحوالي</a:t>
            </a:r>
            <a:r>
              <a:rPr lang="en-US" sz="2800" dirty="0" smtClean="0"/>
              <a:t> </a:t>
            </a:r>
            <a:r>
              <a:rPr lang="en-US" sz="2800" dirty="0"/>
              <a:t>11 </a:t>
            </a:r>
            <a:r>
              <a:rPr lang="en-US" sz="2800" dirty="0" err="1"/>
              <a:t>سنة</a:t>
            </a:r>
            <a:r>
              <a:rPr lang="en-US" sz="2800" dirty="0"/>
              <a:t> </a:t>
            </a:r>
            <a:r>
              <a:rPr lang="en-US" sz="2800" dirty="0" err="1"/>
              <a:t>تقريباً</a:t>
            </a:r>
            <a:r>
              <a:rPr lang="en-US" sz="2800" dirty="0"/>
              <a:t> </a:t>
            </a:r>
            <a:r>
              <a:rPr lang="en-US" sz="2800" dirty="0" err="1"/>
              <a:t>وتقاس</a:t>
            </a:r>
            <a:r>
              <a:rPr lang="en-US" sz="2800" dirty="0"/>
              <a:t> </a:t>
            </a:r>
            <a:r>
              <a:rPr lang="en-US" sz="2800" dirty="0" err="1"/>
              <a:t>عادةً</a:t>
            </a:r>
            <a:r>
              <a:rPr lang="en-US" sz="2800" dirty="0"/>
              <a:t> </a:t>
            </a:r>
            <a:r>
              <a:rPr lang="en-US" sz="2800" dirty="0" err="1"/>
              <a:t>على</a:t>
            </a:r>
            <a:r>
              <a:rPr lang="en-US" sz="2800" dirty="0"/>
              <a:t> </a:t>
            </a:r>
            <a:r>
              <a:rPr lang="en-US" sz="2800" dirty="0" err="1"/>
              <a:t>أساس</a:t>
            </a:r>
            <a:r>
              <a:rPr lang="en-US" sz="2800" dirty="0"/>
              <a:t> </a:t>
            </a:r>
            <a:r>
              <a:rPr lang="en-US" sz="2800" dirty="0" err="1"/>
              <a:t>البقع</a:t>
            </a:r>
            <a:r>
              <a:rPr lang="en-US" sz="2800" dirty="0"/>
              <a:t> </a:t>
            </a:r>
            <a:r>
              <a:rPr lang="en-US" sz="2800" dirty="0" err="1"/>
              <a:t>الشمسية</a:t>
            </a:r>
            <a:r>
              <a:rPr lang="en-US" sz="2800" dirty="0"/>
              <a:t> </a:t>
            </a:r>
            <a:r>
              <a:rPr lang="ar-SA" sz="2800" dirty="0" smtClean="0"/>
              <a:t>(</a:t>
            </a:r>
            <a:r>
              <a:rPr lang="en-US" sz="2800" dirty="0" err="1" smtClean="0"/>
              <a:t>القصوى</a:t>
            </a:r>
            <a:r>
              <a:rPr lang="en-US" sz="2800" dirty="0" smtClean="0"/>
              <a:t> </a:t>
            </a:r>
            <a:r>
              <a:rPr lang="en-US" sz="2800" dirty="0" err="1" smtClean="0"/>
              <a:t>والصغرى</a:t>
            </a:r>
            <a:r>
              <a:rPr lang="ar-SA" sz="2800" dirty="0" smtClean="0"/>
              <a:t>)</a:t>
            </a:r>
            <a:r>
              <a:rPr lang="en-US" sz="2800" dirty="0" smtClean="0"/>
              <a:t> .</a:t>
            </a:r>
            <a:endParaRPr lang="en-US" sz="2800"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1937864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l"/>
            <a:r>
              <a:rPr lang="en-US" sz="2800" dirty="0"/>
              <a:t>Changes in atmospheric composition may also have modified the atmospheric heat budget .</a:t>
            </a:r>
          </a:p>
          <a:p>
            <a:r>
              <a:rPr lang="ar-SA" sz="2800" dirty="0"/>
              <a:t>التغيرات في تركيب الغلاف الجوي ربما أيضاً تعدل </a:t>
            </a:r>
            <a:r>
              <a:rPr lang="ar-SA" sz="2800" dirty="0" smtClean="0"/>
              <a:t>الموازنة </a:t>
            </a:r>
            <a:r>
              <a:rPr lang="ar-SA" sz="2800" dirty="0"/>
              <a:t>الحرارية للغلاف الجوي .</a:t>
            </a:r>
          </a:p>
          <a:p>
            <a:pPr algn="l"/>
            <a:r>
              <a:rPr lang="en-US" sz="2800" dirty="0"/>
              <a:t>The presence of increased amounts of volcanic dust and </a:t>
            </a:r>
            <a:r>
              <a:rPr lang="en-US" sz="2800" dirty="0" err="1"/>
              <a:t>sulphate</a:t>
            </a:r>
            <a:r>
              <a:rPr lang="en-US" sz="2800" dirty="0"/>
              <a:t> aerosols in the stratosphere is one suggested cause Little Ice Age .</a:t>
            </a:r>
          </a:p>
          <a:p>
            <a:r>
              <a:rPr lang="ar-SA" sz="2800" dirty="0"/>
              <a:t>وجود زيادة في كمية الرماد البركاني في الغلاف الجوي يمثل أحد الاقتراحات التي تنادي بأنه سبب في وجود عصر جليدي محدود </a:t>
            </a:r>
            <a:r>
              <a:rPr lang="en-US" sz="2800" dirty="0"/>
              <a:t>Little Ice Age </a:t>
            </a:r>
            <a:r>
              <a:rPr lang="ar-SA" sz="2800" dirty="0" smtClean="0"/>
              <a:t> على </a:t>
            </a:r>
            <a:r>
              <a:rPr lang="ar-SA" sz="2800" dirty="0"/>
              <a:t>نحو مصغر . </a:t>
            </a:r>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270661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Indirect anthropogenic factors , such as increasing population pressures leading to overgrazing and forest clearance , may increase desertification which also contributes to the increase of wind-blown soil .</a:t>
            </a:r>
          </a:p>
          <a:p>
            <a:r>
              <a:rPr lang="ar-SA" dirty="0" smtClean="0"/>
              <a:t>من العوامل </a:t>
            </a:r>
            <a:r>
              <a:rPr lang="ar-SA" dirty="0"/>
              <a:t>غير المباشرة </a:t>
            </a:r>
            <a:r>
              <a:rPr lang="ar-SA" dirty="0" smtClean="0"/>
              <a:t>تلك المرتبطة </a:t>
            </a:r>
            <a:r>
              <a:rPr lang="ar-SA" dirty="0"/>
              <a:t>بأصل الإنسان , مثال ذلك أن زيادة ضغط السكان تقود إلى الإفراط في الوعي والتخلص من الغابات وربما يزيد التصحر الذي يؤدي أيضاً إلى زيادة نقل التربة بواسطة الرياح </a:t>
            </a:r>
            <a:r>
              <a:rPr lang="ar-SA" dirty="0" smtClean="0"/>
              <a:t>.</a:t>
            </a:r>
            <a:endParaRPr lang="ar-SA"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13454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95300" y="1417638"/>
            <a:ext cx="8915400" cy="4708527"/>
          </a:xfrm>
        </p:spPr>
        <p:txBody>
          <a:bodyPr/>
          <a:lstStyle/>
          <a:p>
            <a:pPr algn="l"/>
            <a:r>
              <a:rPr lang="en-US" dirty="0"/>
              <a:t>The presence of particles in the atmosphere increases the backscatter of short- wave radiation , thereby increasing the planetary albedo and causing cooling , but the effect on infrared radiation is one of surface warming .</a:t>
            </a:r>
          </a:p>
          <a:p>
            <a:r>
              <a:rPr lang="ar-SA" dirty="0"/>
              <a:t>يؤدي وجود الجزيئات في الغلاف الجوي إلى زيادة التبدد للأشعة ذات الموجات القصيرة , مما يؤدي إلى زيادة الألبيدو الأرضي وينتج عن هذا تبريد سطح </a:t>
            </a:r>
            <a:r>
              <a:rPr lang="ar-SA" dirty="0" smtClean="0"/>
              <a:t>الأرض</a:t>
            </a:r>
            <a:r>
              <a:rPr lang="en-US" dirty="0"/>
              <a:t>.</a:t>
            </a:r>
            <a:endParaRPr lang="ar-SA" dirty="0"/>
          </a:p>
          <a:p>
            <a:endParaRPr lang="ar-SA" dirty="0"/>
          </a:p>
          <a:p>
            <a:endParaRPr lang="en-US"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1548703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568" y="332656"/>
            <a:ext cx="9649072" cy="5003006"/>
          </a:xfrm>
        </p:spPr>
        <p:txBody>
          <a:bodyPr/>
          <a:lstStyle/>
          <a:p>
            <a:pPr algn="just" rtl="0"/>
            <a:r>
              <a:rPr lang="ar-SA" sz="2800" dirty="0" smtClean="0">
                <a:solidFill>
                  <a:schemeClr val="tx1"/>
                </a:solidFill>
              </a:rPr>
              <a:t>  </a:t>
            </a:r>
            <a:r>
              <a:rPr lang="en-US" sz="2800" dirty="0" smtClean="0">
                <a:solidFill>
                  <a:schemeClr val="tx1"/>
                </a:solidFill>
              </a:rPr>
              <a:t>An increase in the levels of GHGs could lead to greater warming, which, in turn, could have an impact on the world’s climate, leading to the phenomenon known as climate change. Indeed, scientists have observed that over the 20th century, the mean global surface temperature increased by 0.6 •C .</a:t>
            </a:r>
          </a:p>
          <a:p>
            <a:pPr rtl="0"/>
            <a:r>
              <a:rPr lang="ar-SA" sz="2800" dirty="0" smtClean="0"/>
              <a:t>يمكن لزيادة في مستويات غازات الاحتباس الحراري ان تؤدي الى مزيد من</a:t>
            </a:r>
          </a:p>
          <a:p>
            <a:pPr rtl="0"/>
            <a:r>
              <a:rPr lang="ar-SA" sz="2800" dirty="0" smtClean="0"/>
              <a:t> الارتفاع في درجات الحرارة,والتي بدورها قد يكون لها تأثير على المناخ في العالم .وبالتالي الوصول الى ظاهرة ما يعرف بالتغير المناخي.في الواقع لاحظ العلماء على مدار القرن العشرين ارتفاع درجة حرارة سطح الارض  </a:t>
            </a:r>
            <a:r>
              <a:rPr lang="ar-SA" sz="2800" dirty="0"/>
              <a:t>بمعدل  </a:t>
            </a:r>
            <a:r>
              <a:rPr lang="ar-SA" sz="2800" dirty="0" smtClean="0"/>
              <a:t>  0,6 درجة.</a:t>
            </a:r>
            <a:endParaRPr lang="en-US" sz="2800" dirty="0" smtClean="0">
              <a:solidFill>
                <a:schemeClr val="tx1"/>
              </a:solidFill>
            </a:endParaRPr>
          </a:p>
          <a:p>
            <a:pPr algn="just" rtl="0"/>
            <a:endParaRPr lang="ar-SA" sz="2800" dirty="0">
              <a:solidFill>
                <a:schemeClr val="tx1"/>
              </a:solidFill>
            </a:endParaRPr>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solidFill>
                  <a:prstClr val="white"/>
                </a:solidFill>
              </a:rPr>
              <a:pPr>
                <a:defRPr/>
              </a:pPr>
              <a:t>10</a:t>
            </a:fld>
            <a:endParaRPr lang="en-US" dirty="0">
              <a:solidFill>
                <a:prstClr val="white"/>
              </a:solidFill>
            </a:endParaRPr>
          </a:p>
        </p:txBody>
      </p:sp>
    </p:spTree>
    <p:extLst>
      <p:ext uri="{BB962C8B-B14F-4D97-AF65-F5344CB8AC3E}">
        <p14:creationId xmlns:p14="http://schemas.microsoft.com/office/powerpoint/2010/main" xmlns="" val="68841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a:xfrm>
            <a:off x="495300" y="1417638"/>
            <a:ext cx="8915400" cy="4708525"/>
          </a:xfrm>
        </p:spPr>
        <p:txBody>
          <a:bodyPr>
            <a:normAutofit/>
          </a:bodyPr>
          <a:lstStyle/>
          <a:p>
            <a:pPr algn="l" rtl="0"/>
            <a:r>
              <a:rPr lang="ar-SA" sz="2400" dirty="0" smtClean="0">
                <a:solidFill>
                  <a:schemeClr val="tx1"/>
                </a:solidFill>
              </a:rPr>
              <a:t>   </a:t>
            </a:r>
            <a:r>
              <a:rPr lang="en-US" sz="2400" dirty="0" smtClean="0">
                <a:solidFill>
                  <a:schemeClr val="tx1"/>
                </a:solidFill>
              </a:rPr>
              <a:t>observed that since 1860 (the yearly temperature began to be recorded systematically using a thermometer), the 1990’s have been the warmest decade. </a:t>
            </a:r>
            <a:br>
              <a:rPr lang="en-US" sz="2400" dirty="0" smtClean="0">
                <a:solidFill>
                  <a:schemeClr val="tx1"/>
                </a:solidFill>
              </a:rPr>
            </a:br>
            <a:r>
              <a:rPr lang="en-US" sz="2400" dirty="0" smtClean="0">
                <a:solidFill>
                  <a:schemeClr val="tx1"/>
                </a:solidFill>
              </a:rPr>
              <a:t>However, variations in temperature have also occurred in the past - the best known is the Little Ice Age that struck Europe in the early Middle Ages, bringing about famines, etc.</a:t>
            </a:r>
          </a:p>
          <a:p>
            <a:pPr rtl="0"/>
            <a:r>
              <a:rPr lang="ar-SA" sz="2400" dirty="0" smtClean="0"/>
              <a:t>منذ عام1860 (ان درجة الحرارة السنوية للارض سجلت بانتظام باستخدام ميزان الحرارة) حيث كانت في عام 1990 احد اشد  درجات الحرارة في العشر سنوات)</a:t>
            </a:r>
          </a:p>
          <a:p>
            <a:pPr rtl="0"/>
            <a:r>
              <a:rPr lang="ar-SA" sz="2400" dirty="0" smtClean="0"/>
              <a:t>حيث لوحظ ان التغيرات الحرارية حدثت ايضا في الماضي بما عرف بالعصر الجليدي الذي ضرب اوروبا في اوائل العصور الوسطى  حيث صاحبه المجاعات وما الى ذلك.  </a:t>
            </a:r>
            <a:r>
              <a:rPr lang="en-US" sz="2400" dirty="0" smtClean="0">
                <a:solidFill>
                  <a:schemeClr val="tx1"/>
                </a:solidFill>
              </a:rPr>
              <a:t> </a:t>
            </a:r>
            <a:endParaRPr lang="ar-SA" sz="2400" dirty="0">
              <a:solidFill>
                <a:schemeClr val="tx1"/>
              </a:solidFill>
            </a:endParaRPr>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solidFill>
                  <a:prstClr val="white"/>
                </a:solidFill>
              </a:rPr>
              <a:pPr>
                <a:defRPr/>
              </a:pPr>
              <a:t>11</a:t>
            </a:fld>
            <a:endParaRPr lang="en-US" dirty="0">
              <a:solidFill>
                <a:prstClr val="white"/>
              </a:solidFill>
            </a:endParaRPr>
          </a:p>
        </p:txBody>
      </p:sp>
    </p:spTree>
    <p:extLst>
      <p:ext uri="{BB962C8B-B14F-4D97-AF65-F5344CB8AC3E}">
        <p14:creationId xmlns:p14="http://schemas.microsoft.com/office/powerpoint/2010/main" xmlns="" val="2063178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endParaRPr lang="en-US" dirty="0"/>
          </a:p>
        </p:txBody>
      </p:sp>
      <p:sp>
        <p:nvSpPr>
          <p:cNvPr id="5" name="Rectangle 4"/>
          <p:cNvSpPr/>
          <p:nvPr/>
        </p:nvSpPr>
        <p:spPr>
          <a:xfrm>
            <a:off x="200472" y="1196752"/>
            <a:ext cx="8784976" cy="4007251"/>
          </a:xfrm>
          <a:prstGeom prst="rect">
            <a:avLst/>
          </a:prstGeom>
        </p:spPr>
        <p:txBody>
          <a:bodyPr wrap="square">
            <a:spAutoFit/>
          </a:bodyPr>
          <a:lstStyle/>
          <a:p>
            <a:pPr marL="316531" lvl="0" indent="-316531" algn="l" rtl="0">
              <a:spcBef>
                <a:spcPct val="20000"/>
              </a:spcBef>
            </a:pPr>
            <a:r>
              <a:rPr lang="en-US" sz="3200" dirty="0" smtClean="0">
                <a:solidFill>
                  <a:prstClr val="black"/>
                </a:solidFill>
                <a:latin typeface="Calibri"/>
                <a:cs typeface="Arial" charset="0"/>
              </a:rPr>
              <a:t>Therefore</a:t>
            </a:r>
            <a:r>
              <a:rPr lang="en-US" sz="3200" dirty="0">
                <a:solidFill>
                  <a:prstClr val="black"/>
                </a:solidFill>
                <a:latin typeface="Calibri"/>
                <a:cs typeface="Arial" charset="0"/>
              </a:rPr>
              <a:t> It is</a:t>
            </a:r>
            <a:r>
              <a:rPr lang="en-US" sz="3200" dirty="0" smtClean="0">
                <a:solidFill>
                  <a:prstClr val="black"/>
                </a:solidFill>
                <a:latin typeface="Calibri"/>
                <a:cs typeface="Arial" charset="0"/>
              </a:rPr>
              <a:t>, </a:t>
            </a:r>
            <a:r>
              <a:rPr lang="en-US" sz="3200" dirty="0">
                <a:solidFill>
                  <a:prstClr val="black"/>
                </a:solidFill>
                <a:latin typeface="Calibri"/>
                <a:cs typeface="Arial" charset="0"/>
              </a:rPr>
              <a:t>difficult to determine </a:t>
            </a:r>
            <a:r>
              <a:rPr lang="en-US" sz="3200" dirty="0" smtClean="0">
                <a:solidFill>
                  <a:prstClr val="black"/>
                </a:solidFill>
                <a:latin typeface="Calibri"/>
                <a:cs typeface="Arial" charset="0"/>
              </a:rPr>
              <a:t>whether </a:t>
            </a:r>
            <a:r>
              <a:rPr lang="en-US" sz="3200" dirty="0">
                <a:solidFill>
                  <a:prstClr val="black"/>
                </a:solidFill>
                <a:latin typeface="Calibri"/>
                <a:cs typeface="Arial" charset="0"/>
              </a:rPr>
              <a:t>current observations of increasing temperature are due to natural variability's or whether they have been forced by anthropogenic (man-made) activities</a:t>
            </a:r>
            <a:r>
              <a:rPr lang="en-US" sz="3200" dirty="0" smtClean="0">
                <a:solidFill>
                  <a:prstClr val="black"/>
                </a:solidFill>
                <a:latin typeface="Calibri"/>
                <a:cs typeface="Arial" charset="0"/>
              </a:rPr>
              <a:t>.</a:t>
            </a:r>
          </a:p>
          <a:p>
            <a:pPr marL="316531" lvl="0" indent="-316531" rtl="0">
              <a:spcBef>
                <a:spcPct val="20000"/>
              </a:spcBef>
            </a:pPr>
            <a:r>
              <a:rPr lang="ar-SA" sz="3200" dirty="0" smtClean="0">
                <a:solidFill>
                  <a:prstClr val="black"/>
                </a:solidFill>
                <a:latin typeface="Calibri"/>
                <a:cs typeface="Arial" charset="0"/>
              </a:rPr>
              <a:t>ولذلك من الصعب التحديد عما اذا كان ارتفاع الحرارة الحالي بسبب التغيرات الطبيعية اومن انشطة بشرية (صنع الانسان ).</a:t>
            </a:r>
            <a:r>
              <a:rPr lang="en-US" sz="3200" dirty="0" smtClean="0">
                <a:solidFill>
                  <a:prstClr val="black"/>
                </a:solidFill>
                <a:latin typeface="Calibri"/>
                <a:cs typeface="Arial" charset="0"/>
              </a:rPr>
              <a:t> </a:t>
            </a:r>
            <a:r>
              <a:rPr lang="en-US" sz="2400" dirty="0">
                <a:solidFill>
                  <a:prstClr val="black"/>
                </a:solidFill>
                <a:latin typeface="Calibri"/>
                <a:cs typeface="Arial" charset="0"/>
              </a:rPr>
              <a:t/>
            </a:r>
            <a:br>
              <a:rPr lang="en-US" sz="2400" dirty="0">
                <a:solidFill>
                  <a:prstClr val="black"/>
                </a:solidFill>
                <a:latin typeface="Calibri"/>
                <a:cs typeface="Arial" charset="0"/>
              </a:rPr>
            </a:br>
            <a:endParaRPr lang="ar-SA" sz="2400" dirty="0">
              <a:solidFill>
                <a:prstClr val="black"/>
              </a:solidFill>
              <a:latin typeface="Calibri"/>
              <a:cs typeface="Arial" charset="0"/>
            </a:endParaRPr>
          </a:p>
        </p:txBody>
      </p:sp>
    </p:spTree>
    <p:extLst>
      <p:ext uri="{BB962C8B-B14F-4D97-AF65-F5344CB8AC3E}">
        <p14:creationId xmlns:p14="http://schemas.microsoft.com/office/powerpoint/2010/main" xmlns="" val="1556468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908720"/>
            <a:ext cx="8915400" cy="5217445"/>
          </a:xfrm>
        </p:spPr>
        <p:txBody>
          <a:bodyPr/>
          <a:lstStyle/>
          <a:p>
            <a:r>
              <a:rPr lang="ar-SA" dirty="0" smtClean="0"/>
              <a:t>   </a:t>
            </a:r>
          </a:p>
          <a:p>
            <a:endParaRPr lang="en-US" dirty="0"/>
          </a:p>
        </p:txBody>
      </p:sp>
      <p:sp>
        <p:nvSpPr>
          <p:cNvPr id="4" name="Rectangle 3"/>
          <p:cNvSpPr/>
          <p:nvPr/>
        </p:nvSpPr>
        <p:spPr>
          <a:xfrm>
            <a:off x="272480" y="1484784"/>
            <a:ext cx="9577064" cy="5804666"/>
          </a:xfrm>
          <a:prstGeom prst="rect">
            <a:avLst/>
          </a:prstGeom>
        </p:spPr>
        <p:txBody>
          <a:bodyPr wrap="square">
            <a:spAutoFit/>
          </a:bodyPr>
          <a:lstStyle/>
          <a:p>
            <a:pPr marL="316531" lvl="0" indent="-316531" algn="l" rtl="0">
              <a:spcBef>
                <a:spcPct val="20000"/>
              </a:spcBef>
            </a:pPr>
            <a:r>
              <a:rPr lang="en-US" sz="3200" dirty="0" smtClean="0">
                <a:solidFill>
                  <a:prstClr val="black"/>
                </a:solidFill>
                <a:latin typeface="Calibri"/>
                <a:cs typeface="Arial" charset="0"/>
              </a:rPr>
              <a:t>   Scientific </a:t>
            </a:r>
            <a:r>
              <a:rPr lang="en-US" sz="3200" dirty="0">
                <a:solidFill>
                  <a:prstClr val="black"/>
                </a:solidFill>
                <a:latin typeface="Calibri"/>
                <a:cs typeface="Arial" charset="0"/>
              </a:rPr>
              <a:t>studies and projections are further complicated by the fact that the changes in temperature that they have been observing do not occur uniformly over different layers of the lower atmosphere or even different parts of the earth</a:t>
            </a:r>
            <a:r>
              <a:rPr lang="en-US" sz="3200" dirty="0" smtClean="0">
                <a:solidFill>
                  <a:prstClr val="black"/>
                </a:solidFill>
                <a:latin typeface="Calibri"/>
                <a:cs typeface="Arial" charset="0"/>
              </a:rPr>
              <a:t>.</a:t>
            </a:r>
            <a:endParaRPr lang="ar-SA" sz="3200" dirty="0" smtClean="0">
              <a:solidFill>
                <a:prstClr val="black"/>
              </a:solidFill>
              <a:latin typeface="Calibri"/>
              <a:cs typeface="Arial" charset="0"/>
            </a:endParaRPr>
          </a:p>
          <a:p>
            <a:pPr marL="316531" lvl="0" indent="-316531" rtl="0">
              <a:spcBef>
                <a:spcPct val="20000"/>
              </a:spcBef>
            </a:pPr>
            <a:r>
              <a:rPr lang="ar-SA" sz="3200" dirty="0" smtClean="0">
                <a:solidFill>
                  <a:prstClr val="black"/>
                </a:solidFill>
                <a:latin typeface="Calibri"/>
                <a:cs typeface="Arial" charset="0"/>
              </a:rPr>
              <a:t>  وقد زاد من تعقيد الدراسات </a:t>
            </a:r>
            <a:r>
              <a:rPr lang="ar-SA" sz="3200" smtClean="0">
                <a:solidFill>
                  <a:prstClr val="black"/>
                </a:solidFill>
                <a:latin typeface="Calibri"/>
                <a:cs typeface="Arial" charset="0"/>
              </a:rPr>
              <a:t>والمشاريع العلمية حقيقة ان التغيرات في درجات الحرارة التي كانوا يراقبونها لا تحدث بشكل موحد على مختلف طبقات الغلاف الجوي السفلي او حتى على اجزاء مختلفة من سطح الارض.</a:t>
            </a:r>
            <a:endParaRPr lang="ar-SA" sz="3200" dirty="0" smtClean="0">
              <a:solidFill>
                <a:prstClr val="black"/>
              </a:solidFill>
              <a:latin typeface="Calibri"/>
              <a:cs typeface="Arial" charset="0"/>
            </a:endParaRPr>
          </a:p>
          <a:p>
            <a:pPr marL="316531" lvl="0" indent="-316531" algn="l" rtl="0">
              <a:spcBef>
                <a:spcPct val="20000"/>
              </a:spcBef>
            </a:pPr>
            <a:endParaRPr lang="ar-SA" sz="3200" dirty="0">
              <a:solidFill>
                <a:prstClr val="black"/>
              </a:solidFill>
              <a:latin typeface="Calibri"/>
              <a:cs typeface="Arial" charset="0"/>
            </a:endParaRPr>
          </a:p>
          <a:p>
            <a:pPr marL="316531" lvl="0" indent="-316531" algn="l" rtl="0">
              <a:spcBef>
                <a:spcPct val="20000"/>
              </a:spcBef>
            </a:pPr>
            <a:endParaRPr lang="ar-SA" sz="3200" dirty="0">
              <a:solidFill>
                <a:prstClr val="black"/>
              </a:solidFill>
              <a:latin typeface="Calibri"/>
              <a:cs typeface="Arial" charset="0"/>
            </a:endParaRPr>
          </a:p>
        </p:txBody>
      </p:sp>
    </p:spTree>
    <p:extLst>
      <p:ext uri="{BB962C8B-B14F-4D97-AF65-F5344CB8AC3E}">
        <p14:creationId xmlns:p14="http://schemas.microsoft.com/office/powerpoint/2010/main" xmlns="" val="78373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332656"/>
            <a:ext cx="8915400" cy="5904656"/>
          </a:xfrm>
        </p:spPr>
        <p:txBody>
          <a:bodyPr/>
          <a:lstStyle/>
          <a:p>
            <a:pPr algn="l" rtl="0"/>
            <a:endParaRPr lang="en-US" sz="2600" dirty="0" smtClean="0">
              <a:solidFill>
                <a:schemeClr val="tx1"/>
              </a:solidFill>
            </a:endParaRPr>
          </a:p>
          <a:p>
            <a:pPr algn="l" rtl="0"/>
            <a:endParaRPr lang="en-US" sz="2600" dirty="0">
              <a:solidFill>
                <a:schemeClr val="tx1"/>
              </a:solidFill>
            </a:endParaRPr>
          </a:p>
          <a:p>
            <a:pPr algn="l" rtl="0"/>
            <a:endParaRPr lang="en-US" sz="2600" dirty="0" smtClean="0">
              <a:solidFill>
                <a:schemeClr val="tx1"/>
              </a:solidFill>
            </a:endParaRPr>
          </a:p>
          <a:p>
            <a:pPr algn="l" rtl="0"/>
            <a:r>
              <a:rPr lang="en-US" dirty="0" smtClean="0">
                <a:solidFill>
                  <a:schemeClr val="tx1"/>
                </a:solidFill>
              </a:rPr>
              <a:t>    The Earth’s climate system constantly adjusts so as to maintain a balance between the energy that reaches it from the sun and the energy that goes from Earth back to space. This means that even a small rise in temperature could mean accompanying changes in cloud cover and wind patterns. </a:t>
            </a:r>
            <a:endParaRPr lang="ar-SA" dirty="0">
              <a:solidFill>
                <a:schemeClr val="tx1"/>
              </a:solidFill>
            </a:endParaRPr>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solidFill>
                  <a:prstClr val="white"/>
                </a:solidFill>
              </a:rPr>
              <a:pPr>
                <a:defRPr/>
              </a:pPr>
              <a:t>14</a:t>
            </a:fld>
            <a:endParaRPr lang="en-US" dirty="0">
              <a:solidFill>
                <a:prstClr val="white"/>
              </a:solidFill>
            </a:endParaRPr>
          </a:p>
        </p:txBody>
      </p:sp>
    </p:spTree>
    <p:extLst>
      <p:ext uri="{BB962C8B-B14F-4D97-AF65-F5344CB8AC3E}">
        <p14:creationId xmlns:p14="http://schemas.microsoft.com/office/powerpoint/2010/main" xmlns="" val="472670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dirty="0" smtClean="0"/>
              <a:t>نظام الارض المناخي يعدل باستمرار وذلك للحفاظ على التوازن بين الطاقة التي تصل اليه من الشمس والطاقة التي تنتقل من الارض الى الفضاء. وهذا يعني ان الارتفاع البسيط في درجات الحرارة يعتبر من التغيرات المرافقة في </a:t>
            </a:r>
            <a:r>
              <a:rPr lang="ar-SA" smtClean="0"/>
              <a:t>غطاء الغيوم </a:t>
            </a:r>
            <a:r>
              <a:rPr lang="ar-SA" dirty="0" smtClean="0"/>
              <a:t>ونمط الرياح.</a:t>
            </a:r>
            <a:endParaRPr lang="en-US" dirty="0"/>
          </a:p>
        </p:txBody>
      </p:sp>
      <p:sp>
        <p:nvSpPr>
          <p:cNvPr id="4" name="Slide Number Placeholder 3"/>
          <p:cNvSpPr>
            <a:spLocks noGrp="1"/>
          </p:cNvSpPr>
          <p:nvPr>
            <p:ph type="sldNum" sz="quarter" idx="4294967295"/>
          </p:nvPr>
        </p:nvSpPr>
        <p:spPr>
          <a:xfrm>
            <a:off x="9410700" y="6111875"/>
            <a:ext cx="495300" cy="365125"/>
          </a:xfrm>
        </p:spPr>
        <p:txBody>
          <a:bodyPr/>
          <a:lstStyle/>
          <a:p>
            <a:pPr>
              <a:defRPr/>
            </a:pPr>
            <a:fld id="{7B8EA862-7DD5-4A06-BDE1-DB7EC5FAA60C}" type="slidenum">
              <a:rPr lang="ar-SA" smtClean="0">
                <a:solidFill>
                  <a:prstClr val="white"/>
                </a:solidFill>
              </a:rPr>
              <a:pPr>
                <a:defRPr/>
              </a:pPr>
              <a:t>15</a:t>
            </a:fld>
            <a:endParaRPr lang="en-US" dirty="0">
              <a:solidFill>
                <a:prstClr val="white"/>
              </a:solidFill>
            </a:endParaRPr>
          </a:p>
        </p:txBody>
      </p:sp>
    </p:spTree>
    <p:extLst>
      <p:ext uri="{BB962C8B-B14F-4D97-AF65-F5344CB8AC3E}">
        <p14:creationId xmlns:p14="http://schemas.microsoft.com/office/powerpoint/2010/main" xmlns="" val="2557780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prstClr val="white"/>
                </a:solidFill>
                <a:latin typeface="Calibri" pitchFamily="34" charset="0"/>
              </a:rPr>
              <a:t>بحمد الله</a:t>
            </a:r>
            <a:endParaRPr lang="en-US" sz="7200">
              <a:solidFill>
                <a:prstClr val="white"/>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40385237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2">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extLst>
    <a:ext uri="{05A4C25C-085E-4340-85A3-A5531E510DB2}">
      <thm15:themeFamily xmlns:thm15="http://schemas.microsoft.com/office/thememl/2012/main" xmlns="" name="Theme2" id="{D518D2C9-7CBD-4A05-83B1-46478D3A6B53}" vid="{2BF01C62-88F9-40F8-9558-C043AAF47718}"/>
    </a:ext>
  </a:extLst>
</a:theme>
</file>

<file path=ppt/theme/theme2.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324</TotalTime>
  <Words>854</Words>
  <Application>Microsoft Office PowerPoint</Application>
  <PresentationFormat>A4 Paper (210x297 mm)‎</PresentationFormat>
  <Paragraphs>65</Paragraphs>
  <Slides>16</Slides>
  <Notes>0</Notes>
  <HiddenSlides>0</HiddenSlides>
  <MMClips>0</MMClips>
  <ScaleCrop>false</ScaleCrop>
  <HeadingPairs>
    <vt:vector size="4" baseType="variant">
      <vt:variant>
        <vt:lpstr>سمة</vt:lpstr>
      </vt:variant>
      <vt:variant>
        <vt:i4>3</vt:i4>
      </vt:variant>
      <vt:variant>
        <vt:lpstr>عناوين الشرائح</vt:lpstr>
      </vt:variant>
      <vt:variant>
        <vt:i4>16</vt:i4>
      </vt:variant>
    </vt:vector>
  </HeadingPairs>
  <TitlesOfParts>
    <vt:vector size="19" baseType="lpstr">
      <vt:lpstr>Theme2</vt:lpstr>
      <vt:lpstr>مناهج بحث 1</vt:lpstr>
      <vt:lpstr>1_مناهج بحث 1</vt:lpstr>
      <vt:lpstr>الشريحة 1</vt:lpstr>
      <vt:lpstr> المحاضرة الثامنة عنوان المحاضرة  CLIMATIC CHANGE التغير المناخي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user</cp:lastModifiedBy>
  <cp:revision>52</cp:revision>
  <dcterms:created xsi:type="dcterms:W3CDTF">2014-01-30T06:37:39Z</dcterms:created>
  <dcterms:modified xsi:type="dcterms:W3CDTF">2015-03-28T10:52:16Z</dcterms:modified>
</cp:coreProperties>
</file>