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75" r:id="rId2"/>
    <p:sldMasterId id="2147483787" r:id="rId3"/>
  </p:sldMasterIdLst>
  <p:notesMasterIdLst>
    <p:notesMasterId r:id="rId30"/>
  </p:notesMasterIdLst>
  <p:sldIdLst>
    <p:sldId id="300" r:id="rId4"/>
    <p:sldId id="301" r:id="rId5"/>
    <p:sldId id="303" r:id="rId6"/>
    <p:sldId id="304" r:id="rId7"/>
    <p:sldId id="302" r:id="rId8"/>
    <p:sldId id="317" r:id="rId9"/>
    <p:sldId id="316" r:id="rId10"/>
    <p:sldId id="315" r:id="rId11"/>
    <p:sldId id="314" r:id="rId12"/>
    <p:sldId id="313" r:id="rId13"/>
    <p:sldId id="312" r:id="rId14"/>
    <p:sldId id="311" r:id="rId15"/>
    <p:sldId id="310" r:id="rId16"/>
    <p:sldId id="309" r:id="rId17"/>
    <p:sldId id="308" r:id="rId18"/>
    <p:sldId id="307" r:id="rId19"/>
    <p:sldId id="306" r:id="rId20"/>
    <p:sldId id="305" r:id="rId21"/>
    <p:sldId id="318" r:id="rId22"/>
    <p:sldId id="335" r:id="rId23"/>
    <p:sldId id="334" r:id="rId24"/>
    <p:sldId id="333" r:id="rId25"/>
    <p:sldId id="332" r:id="rId26"/>
    <p:sldId id="331" r:id="rId27"/>
    <p:sldId id="330" r:id="rId28"/>
    <p:sldId id="266" r:id="rId2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66"/>
    <a:srgbClr val="009900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55" d="100"/>
          <a:sy n="55" d="100"/>
        </p:scale>
        <p:origin x="-906" y="-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68590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1" y="2133601"/>
            <a:ext cx="2667001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7239000" y="2133601"/>
            <a:ext cx="2667001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1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1000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9555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4991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1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90766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715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90045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77142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14956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97967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5934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0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0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36864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676A55">
                    <a:lumMod val="75000"/>
                  </a:srgb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676A55">
                    <a:lumMod val="75000"/>
                  </a:srgb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676A55">
                  <a:lumMod val="75000"/>
                </a:srgb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676A55">
                    <a:lumMod val="75000"/>
                  </a:srgb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676A55">
                  <a:lumMod val="75000"/>
                </a:srgb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03141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  <a:cs typeface="+mn-cs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/>
              <a:t>‹#›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33162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  <a:cs typeface="+mn-cs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00910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  <a:cs typeface="+mn-cs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7770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  <a:cs typeface="+mn-cs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7345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  <a:cs typeface="+mn-cs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77178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  <a:cs typeface="+mn-cs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43719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  <a:cs typeface="+mn-cs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24901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32165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1813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58910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56929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prstClr val="white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411240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2" y="6372225"/>
            <a:ext cx="25188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9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421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  <a:cs typeface="+mn-cs"/>
              </a:rPr>
              <a:t>King Faisal University</a:t>
            </a:r>
            <a:endParaRPr lang="en-US" sz="16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prstClr val="white"/>
                </a:solidFill>
                <a:latin typeface="Calibri"/>
                <a:cs typeface="+mn-cs"/>
              </a:rPr>
              <a:t>Deanship of E-Learning and Distance Education</a:t>
            </a:r>
            <a:endParaRPr lang="en-US" sz="12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</a:rPr>
              <a:t>عمادة التعلم الإ</a:t>
            </a:r>
            <a:r>
              <a:rPr lang="ar-EG" sz="1600" b="1" dirty="0" smtClean="0">
                <a:solidFill>
                  <a:prstClr val="white"/>
                </a:solidFill>
                <a:latin typeface="Calibri"/>
              </a:rPr>
              <a:t>ل</a:t>
            </a:r>
            <a:r>
              <a:rPr lang="ar-SA" sz="1600" b="1" dirty="0" smtClean="0">
                <a:solidFill>
                  <a:prstClr val="white"/>
                </a:solidFill>
                <a:latin typeface="Calibri"/>
              </a:rPr>
              <a:t>كتروني والتعل</a:t>
            </a:r>
            <a:r>
              <a:rPr lang="ar-EG" sz="1600" b="1" dirty="0" smtClean="0">
                <a:solidFill>
                  <a:prstClr val="white"/>
                </a:solidFill>
                <a:latin typeface="Calibri"/>
              </a:rPr>
              <a:t>ي</a:t>
            </a:r>
            <a:r>
              <a:rPr lang="ar-SA" sz="1600" b="1" dirty="0" smtClean="0">
                <a:solidFill>
                  <a:prstClr val="white"/>
                </a:solidFill>
                <a:latin typeface="Calibri"/>
              </a:rPr>
              <a:t>م عن بعد</a:t>
            </a:r>
            <a:endParaRPr lang="en-US" sz="1600" b="1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E1D16D93-8795-4AD6-9A1F-54CC01E741BE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506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/>
              <a:t>1</a:t>
            </a:fld>
            <a:endParaRPr lang="en-US" smtClean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378904" y="490326"/>
            <a:ext cx="5530850" cy="161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prstClr val="black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prstClr val="black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800" b="1" dirty="0" smtClean="0">
                <a:solidFill>
                  <a:prstClr val="black"/>
                </a:solidFill>
                <a:latin typeface="Calibri" pitchFamily="34" charset="0"/>
              </a:rPr>
              <a:t>  </a:t>
            </a:r>
            <a:r>
              <a:rPr lang="ar-SA" sz="2800" b="1" dirty="0" smtClean="0">
                <a:solidFill>
                  <a:prstClr val="black"/>
                </a:solidFill>
                <a:latin typeface="Calibri" pitchFamily="34" charset="0"/>
              </a:rPr>
              <a:t>الدراسات </a:t>
            </a:r>
            <a:r>
              <a:rPr lang="ar-EG" sz="2800" b="1" dirty="0" smtClean="0">
                <a:solidFill>
                  <a:prstClr val="black"/>
                </a:solidFill>
                <a:latin typeface="Calibri" pitchFamily="34" charset="0"/>
              </a:rPr>
              <a:t>الاجتماعية</a:t>
            </a:r>
            <a:r>
              <a:rPr lang="en-US" sz="2800" b="1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ar-SA" sz="2800" b="1" dirty="0" smtClean="0">
                <a:solidFill>
                  <a:prstClr val="black"/>
                </a:solidFill>
                <a:latin typeface="Calibri" pitchFamily="34" charset="0"/>
              </a:rPr>
              <a:t>  </a:t>
            </a:r>
            <a:r>
              <a:rPr lang="ar-EG" sz="2600" b="1" dirty="0" smtClean="0">
                <a:solidFill>
                  <a:prstClr val="black"/>
                </a:solidFill>
                <a:latin typeface="Calibri" pitchFamily="34" charset="0"/>
              </a:rPr>
              <a:t>كلية </a:t>
            </a:r>
            <a:r>
              <a:rPr lang="ar-SA" sz="2600" b="1" dirty="0" smtClean="0">
                <a:solidFill>
                  <a:prstClr val="black"/>
                </a:solidFill>
                <a:latin typeface="Calibri" pitchFamily="34" charset="0"/>
              </a:rPr>
              <a:t>الآداب </a:t>
            </a:r>
            <a:r>
              <a:rPr lang="ar-EG" sz="2600" b="1" dirty="0" smtClean="0">
                <a:solidFill>
                  <a:prstClr val="black"/>
                </a:solidFill>
                <a:latin typeface="Calibri" pitchFamily="34" charset="0"/>
              </a:rPr>
              <a:t>– قسم</a:t>
            </a:r>
            <a:endParaRPr lang="en-US" sz="26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 dirty="0" smtClean="0">
                <a:solidFill>
                  <a:prstClr val="black"/>
                </a:solidFill>
                <a:latin typeface="Calibri" pitchFamily="34" charset="0"/>
              </a:rPr>
              <a:t>شعبة الجغرافيا </a:t>
            </a:r>
            <a:endParaRPr lang="en-US" sz="2800" b="1" dirty="0">
              <a:solidFill>
                <a:prstClr val="black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4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2934462"/>
            <a:ext cx="5751514" cy="3250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4000" b="1" dirty="0">
                <a:solidFill>
                  <a:srgbClr val="FF0000"/>
                </a:solidFill>
              </a:rPr>
              <a:t>اسم المقرر: </a:t>
            </a:r>
            <a:r>
              <a:rPr lang="ar-SA" sz="4000" b="1" dirty="0" smtClean="0">
                <a:solidFill>
                  <a:srgbClr val="FF0000"/>
                </a:solidFill>
              </a:rPr>
              <a:t>الجغرافيا التاريخية </a:t>
            </a:r>
            <a:endParaRPr lang="en-US" sz="4000" b="1" dirty="0">
              <a:solidFill>
                <a:srgbClr val="FF0000"/>
              </a:solidFill>
            </a:endParaRPr>
          </a:p>
          <a:p>
            <a:pPr algn="ctr"/>
            <a:r>
              <a:rPr lang="en-US" sz="4000" b="1" dirty="0">
                <a:solidFill>
                  <a:prstClr val="black"/>
                </a:solidFill>
              </a:rPr>
              <a:t>Historical </a:t>
            </a:r>
            <a:r>
              <a:rPr lang="en-US" sz="4000" b="1" dirty="0" smtClean="0">
                <a:solidFill>
                  <a:prstClr val="black"/>
                </a:solidFill>
              </a:rPr>
              <a:t>Geography</a:t>
            </a:r>
          </a:p>
          <a:p>
            <a:pPr algn="ctr"/>
            <a:r>
              <a:rPr lang="ar-SA" sz="4000" dirty="0" smtClean="0">
                <a:solidFill>
                  <a:prstClr val="black"/>
                </a:solidFill>
              </a:rPr>
              <a:t>رمز </a:t>
            </a:r>
            <a:r>
              <a:rPr lang="ar-SA" sz="4000" dirty="0">
                <a:solidFill>
                  <a:prstClr val="black"/>
                </a:solidFill>
              </a:rPr>
              <a:t>المقرر: </a:t>
            </a:r>
            <a:r>
              <a:rPr lang="ar-SA" sz="4000" dirty="0" smtClean="0">
                <a:solidFill>
                  <a:prstClr val="black"/>
                </a:solidFill>
              </a:rPr>
              <a:t>جغر</a:t>
            </a:r>
            <a:r>
              <a:rPr lang="ar-SA" sz="4000" b="1" dirty="0" smtClean="0">
                <a:solidFill>
                  <a:prstClr val="black"/>
                </a:solidFill>
              </a:rPr>
              <a:t>7405438</a:t>
            </a:r>
          </a:p>
          <a:p>
            <a:pPr algn="ctr"/>
            <a:r>
              <a:rPr lang="ar-SA" sz="4000" dirty="0" smtClean="0">
                <a:solidFill>
                  <a:prstClr val="black"/>
                </a:solidFill>
              </a:rPr>
              <a:t>عدد </a:t>
            </a:r>
            <a:r>
              <a:rPr lang="ar-SA" sz="4000" dirty="0">
                <a:solidFill>
                  <a:prstClr val="black"/>
                </a:solidFill>
              </a:rPr>
              <a:t>الساعات: 2 (نظري)</a:t>
            </a:r>
          </a:p>
          <a:p>
            <a:pPr algn="ctr"/>
            <a:r>
              <a:rPr lang="ar-SA" sz="4000" b="1" dirty="0">
                <a:solidFill>
                  <a:prstClr val="black"/>
                </a:solidFill>
              </a:rPr>
              <a:t>د. حسن مرزوق السيد محمود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prstClr val="white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prstClr val="white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748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8420100" cy="3352800"/>
          </a:xfrm>
        </p:spPr>
        <p:txBody>
          <a:bodyPr/>
          <a:lstStyle/>
          <a:p>
            <a:pPr eaLnBrk="1" hangingPunct="1"/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الأولى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dirty="0" smtClean="0">
                <a:solidFill>
                  <a:srgbClr val="FF3300"/>
                </a:solidFill>
                <a:cs typeface="Arial" pitchFamily="34" charset="0"/>
              </a:rPr>
              <a:t>الجغرافيا التاريخية</a:t>
            </a:r>
            <a:br>
              <a:rPr lang="ar-SA" b="1" dirty="0" smtClean="0">
                <a:solidFill>
                  <a:srgbClr val="FF3300"/>
                </a:solidFill>
                <a:cs typeface="Arial" pitchFamily="34" charset="0"/>
              </a:rPr>
            </a:br>
            <a:r>
              <a:rPr lang="ar-SA" b="1" dirty="0" smtClean="0">
                <a:solidFill>
                  <a:srgbClr val="FF3300"/>
                </a:solidFill>
                <a:cs typeface="Arial" pitchFamily="34" charset="0"/>
              </a:rPr>
              <a:t>مفهومها ومناهجها </a:t>
            </a:r>
            <a:br>
              <a:rPr lang="ar-SA" b="1" dirty="0" smtClean="0">
                <a:solidFill>
                  <a:srgbClr val="FF3300"/>
                </a:solidFill>
                <a:cs typeface="Arial" pitchFamily="34" charset="0"/>
              </a:rPr>
            </a:br>
            <a:r>
              <a:rPr lang="ar-SA" b="1" dirty="0" smtClean="0">
                <a:solidFill>
                  <a:srgbClr val="FF3300"/>
                </a:solidFill>
                <a:cs typeface="Arial" pitchFamily="34" charset="0"/>
              </a:rPr>
              <a:t>وطرق دراستها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087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schemeClr val="bg1"/>
                </a:solidFill>
                <a:latin typeface="Calibri" pitchFamily="34" charset="0"/>
              </a:rPr>
              <a:pPr rtl="0"/>
              <a:t>3</a:t>
            </a:fld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3847" r="6154" b="32895"/>
          <a:stretch/>
        </p:blipFill>
        <p:spPr>
          <a:xfrm>
            <a:off x="-35859" y="0"/>
            <a:ext cx="9941859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886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schemeClr val="bg1"/>
                </a:solidFill>
                <a:latin typeface="Calibri" pitchFamily="34" charset="0"/>
              </a:rPr>
              <a:pPr rtl="0"/>
              <a:t>4</a:t>
            </a:fld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4615" t="65788" r="4624"/>
          <a:stretch/>
        </p:blipFill>
        <p:spPr>
          <a:xfrm>
            <a:off x="214025" y="0"/>
            <a:ext cx="9682036" cy="2133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781" y="2133600"/>
            <a:ext cx="9824219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4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0"/>
            <a:ext cx="9525000" cy="61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063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6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0"/>
            <a:ext cx="99060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181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7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2910" y="36443"/>
            <a:ext cx="9962162" cy="5754757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xmlns="" val="413721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8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16565"/>
            <a:ext cx="9525000" cy="577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630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9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304800"/>
            <a:ext cx="98298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433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10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5999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392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11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-1471"/>
            <a:ext cx="9829800" cy="434487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2704" y="3273288"/>
            <a:ext cx="4648200" cy="762000"/>
          </a:xfrm>
          <a:prstGeom prst="rect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  <p:extLst>
      <p:ext uri="{BB962C8B-B14F-4D97-AF65-F5344CB8AC3E}">
        <p14:creationId xmlns:p14="http://schemas.microsoft.com/office/powerpoint/2010/main" xmlns="" val="195232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12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8213" y="152400"/>
            <a:ext cx="9790899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801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13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42330" y="0"/>
            <a:ext cx="9535070" cy="5911473"/>
            <a:chOff x="142330" y="0"/>
            <a:chExt cx="9763670" cy="591147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330" y="0"/>
              <a:ext cx="9763670" cy="28194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6465" y="2743200"/>
              <a:ext cx="8915399" cy="31682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18333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14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33596"/>
            <a:ext cx="8153400" cy="616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236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15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52400" y="228600"/>
            <a:ext cx="9628677" cy="5670489"/>
            <a:chOff x="152400" y="228600"/>
            <a:chExt cx="9628677" cy="567048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228600"/>
              <a:ext cx="9628677" cy="2717012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" y="2945612"/>
              <a:ext cx="9018977" cy="29534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37484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16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489" y="381000"/>
            <a:ext cx="9773656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093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400">
                <a:solidFill>
                  <a:schemeClr val="bg1"/>
                </a:solidFill>
                <a:latin typeface="Calibri" pitchFamily="34" charset="0"/>
              </a:rPr>
              <a:pPr rtl="0"/>
              <a:t>17</a:t>
            </a:fld>
            <a:endParaRPr lang="en-US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34636"/>
            <a:ext cx="8490324" cy="613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522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schemeClr val="bg1"/>
                </a:solidFill>
                <a:latin typeface="Calibri" pitchFamily="34" charset="0"/>
              </a:rPr>
              <a:pPr rtl="0"/>
              <a:t>18</a:t>
            </a:fld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26479" y="304800"/>
            <a:ext cx="9679521" cy="4363205"/>
            <a:chOff x="226479" y="304800"/>
            <a:chExt cx="9679521" cy="4363205"/>
          </a:xfrm>
        </p:grpSpPr>
        <p:grpSp>
          <p:nvGrpSpPr>
            <p:cNvPr id="4" name="Group 3"/>
            <p:cNvGrpSpPr/>
            <p:nvPr/>
          </p:nvGrpSpPr>
          <p:grpSpPr>
            <a:xfrm>
              <a:off x="226479" y="304800"/>
              <a:ext cx="9679521" cy="4363205"/>
              <a:chOff x="226479" y="304800"/>
              <a:chExt cx="9679521" cy="4363205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26479" y="304800"/>
                <a:ext cx="9679521" cy="1600594"/>
              </a:xfrm>
              <a:prstGeom prst="rect">
                <a:avLst/>
              </a:prstGeom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26479" y="1600200"/>
                <a:ext cx="9120599" cy="3067805"/>
              </a:xfrm>
              <a:prstGeom prst="rect">
                <a:avLst/>
              </a:prstGeom>
            </p:spPr>
          </p:pic>
        </p:grpSp>
        <p:sp>
          <p:nvSpPr>
            <p:cNvPr id="5" name="Rectangle 4"/>
            <p:cNvSpPr/>
            <p:nvPr/>
          </p:nvSpPr>
          <p:spPr>
            <a:xfrm>
              <a:off x="381000" y="4038600"/>
              <a:ext cx="8229600" cy="6294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</p:grpSp>
    </p:spTree>
    <p:extLst>
      <p:ext uri="{BB962C8B-B14F-4D97-AF65-F5344CB8AC3E}">
        <p14:creationId xmlns:p14="http://schemas.microsoft.com/office/powerpoint/2010/main" xmlns="" val="88351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schemeClr val="bg1"/>
                </a:solidFill>
                <a:latin typeface="Calibri" pitchFamily="34" charset="0"/>
              </a:rPr>
              <a:pPr rtl="0"/>
              <a:t>19</a:t>
            </a:fld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192" y="381000"/>
            <a:ext cx="9822808" cy="532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243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20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304800"/>
            <a:ext cx="9587045" cy="537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995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21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43312" y="304800"/>
            <a:ext cx="8829587" cy="1911671"/>
            <a:chOff x="443312" y="304800"/>
            <a:chExt cx="8829587" cy="191167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304800"/>
              <a:ext cx="8663299" cy="743133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3312" y="914400"/>
              <a:ext cx="8815732" cy="13020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72935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22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609600"/>
            <a:ext cx="9429986" cy="434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755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23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"/>
            <a:ext cx="9247627" cy="569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714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24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003" y="457200"/>
            <a:ext cx="9775554" cy="485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200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2000">
                <a:solidFill>
                  <a:prstClr val="white"/>
                </a:solidFill>
                <a:latin typeface="Calibri" pitchFamily="34" charset="0"/>
              </a:rPr>
              <a:pPr rtl="0"/>
              <a:t>25</a:t>
            </a:fld>
            <a:endParaRPr lang="en-US" sz="2000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835" y="685800"/>
            <a:ext cx="9723218" cy="454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440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1451</TotalTime>
  <Words>67</Words>
  <Application>Microsoft Office PowerPoint</Application>
  <PresentationFormat>A4 Paper (210x297 mm)‎</PresentationFormat>
  <Paragraphs>36</Paragraphs>
  <Slides>26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3</vt:i4>
      </vt:variant>
      <vt:variant>
        <vt:lpstr>عناوين الشرائح</vt:lpstr>
      </vt:variant>
      <vt:variant>
        <vt:i4>26</vt:i4>
      </vt:variant>
    </vt:vector>
  </HeadingPairs>
  <TitlesOfParts>
    <vt:vector size="29" baseType="lpstr">
      <vt:lpstr>Office Theme</vt:lpstr>
      <vt:lpstr>1_Office Theme</vt:lpstr>
      <vt:lpstr>2_Office Theme</vt:lpstr>
      <vt:lpstr>الشريحة 1</vt:lpstr>
      <vt:lpstr>المحاضرة الأولى الجغرافيا التاريخية مفهومها ومناهجها  وطرق دراستها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dell</cp:lastModifiedBy>
  <cp:revision>104</cp:revision>
  <dcterms:created xsi:type="dcterms:W3CDTF">2009-10-14T19:14:34Z</dcterms:created>
  <dcterms:modified xsi:type="dcterms:W3CDTF">2015-04-15T12:03:33Z</dcterms:modified>
</cp:coreProperties>
</file>