
<file path=[Content_Types].xml><?xml version="1.0" encoding="utf-8"?>
<Types xmlns="http://schemas.openxmlformats.org/package/2006/content-types">
  <Override PartName="/ppt/slideMasters/slideMaster3.xml" ContentType="application/vnd.openxmlformats-officedocument.presentationml.slideMaster+xml"/>
  <Override PartName="/ppt/slides/slide6.xml" ContentType="application/vnd.openxmlformats-officedocument.presentationml.slide+xml"/>
  <Override PartName="/ppt/slideLayouts/slideLayout8.xml" ContentType="application/vnd.openxmlformats-officedocument.presentationml.slideLayout+xml"/>
  <Override PartName="/ppt/slideLayouts/slideLayout19.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slideLayouts/slideLayout28.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15.xml" ContentType="application/vnd.openxmlformats-officedocument.presentationml.slideLayout+xml"/>
  <Override PartName="/ppt/slideLayouts/slideLayout26.xml" ContentType="application/vnd.openxmlformats-officedocument.presentationml.slideLayout+xml"/>
  <Override PartName="/ppt/slideLayouts/slideLayout35.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slideLayouts/slideLayout22.xml" ContentType="application/vnd.openxmlformats-officedocument.presentationml.slideLayout+xml"/>
  <Override PartName="/ppt/slideLayouts/slideLayout24.xml" ContentType="application/vnd.openxmlformats-officedocument.presentationml.slideLayout+xml"/>
  <Override PartName="/ppt/slideLayouts/slideLayout33.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20.xml" ContentType="application/vnd.openxmlformats-officedocument.presentationml.slideLayout+xml"/>
  <Override PartName="/ppt/slideLayouts/slideLayout31.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Masters/slideMaster2.xml" ContentType="application/vnd.openxmlformats-officedocument.presentationml.slideMaster+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29.xml" ContentType="application/vnd.openxmlformats-officedocument.presentationml.slideLayout+xml"/>
  <Default Extension="png" ContentType="image/png"/>
  <Override PartName="/ppt/theme/theme4.xml" ContentType="application/vnd.openxmlformats-officedocument.theme+xml"/>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slideLayouts/slideLayout27.xml" ContentType="application/vnd.openxmlformats-officedocument.presentationml.slideLayout+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Layouts/slideLayout3.xml" ContentType="application/vnd.openxmlformats-officedocument.presentationml.slideLayout+xml"/>
  <Default Extension="jpeg" ContentType="image/jpeg"/>
  <Override PartName="/ppt/slideLayouts/slideLayout16.xml" ContentType="application/vnd.openxmlformats-officedocument.presentationml.slideLayout+xml"/>
  <Override PartName="/ppt/slideLayouts/slideLayout25.xml" ContentType="application/vnd.openxmlformats-officedocument.presentationml.slideLayout+xml"/>
  <Override PartName="/ppt/slideLayouts/slideLayout34.xml" ContentType="application/vnd.openxmlformats-officedocument.presentationml.slideLayout+xml"/>
  <Default Extension="emf" ContentType="image/x-emf"/>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Layouts/slideLayout1.xml" ContentType="application/vnd.openxmlformats-officedocument.presentationml.slideLayout+xml"/>
  <Override PartName="/ppt/slideLayouts/slideLayout14.xml" ContentType="application/vnd.openxmlformats-officedocument.presentationml.slideLayout+xml"/>
  <Override PartName="/ppt/slideLayouts/slideLayout23.xml" ContentType="application/vnd.openxmlformats-officedocument.presentationml.slideLayout+xml"/>
  <Override PartName="/ppt/slideLayouts/slideLayout32.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Layouts/slideLayout12.xml" ContentType="application/vnd.openxmlformats-officedocument.presentationml.slideLayout+xml"/>
  <Override PartName="/ppt/slideLayouts/slideLayout21.xml" ContentType="application/vnd.openxmlformats-officedocument.presentationml.slideLayout+xml"/>
  <Override PartName="/ppt/slideLayouts/slideLayout30.xml" ContentType="application/vnd.openxmlformats-officedocument.presentationml.slideLayout+xml"/>
  <Override PartName="/ppt/slideLayouts/slideLayout10.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775" r:id="rId2"/>
    <p:sldMasterId id="2147483787" r:id="rId3"/>
  </p:sldMasterIdLst>
  <p:notesMasterIdLst>
    <p:notesMasterId r:id="rId29"/>
  </p:notesMasterIdLst>
  <p:sldIdLst>
    <p:sldId id="300" r:id="rId4"/>
    <p:sldId id="301" r:id="rId5"/>
    <p:sldId id="372" r:id="rId6"/>
    <p:sldId id="380" r:id="rId7"/>
    <p:sldId id="379" r:id="rId8"/>
    <p:sldId id="381" r:id="rId9"/>
    <p:sldId id="382" r:id="rId10"/>
    <p:sldId id="383" r:id="rId11"/>
    <p:sldId id="384" r:id="rId12"/>
    <p:sldId id="385" r:id="rId13"/>
    <p:sldId id="386" r:id="rId14"/>
    <p:sldId id="387" r:id="rId15"/>
    <p:sldId id="388" r:id="rId16"/>
    <p:sldId id="389" r:id="rId17"/>
    <p:sldId id="390" r:id="rId18"/>
    <p:sldId id="391" r:id="rId19"/>
    <p:sldId id="392" r:id="rId20"/>
    <p:sldId id="378" r:id="rId21"/>
    <p:sldId id="393" r:id="rId22"/>
    <p:sldId id="394" r:id="rId23"/>
    <p:sldId id="395" r:id="rId24"/>
    <p:sldId id="396" r:id="rId25"/>
    <p:sldId id="397" r:id="rId26"/>
    <p:sldId id="398" r:id="rId27"/>
    <p:sldId id="266" r:id="rId28"/>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extLst>
    <p:ext uri="{EFAFB233-063F-42B5-8137-9DF3F51BA10A}">
      <p15:sldGuideLst xmlns:p15="http://schemas.microsoft.com/office/powerpoint/2012/main" xmlns="">
        <p15:guide id="1" orient="horz" pos="2160">
          <p15:clr>
            <a:srgbClr val="A4A3A4"/>
          </p15:clr>
        </p15:guide>
        <p15:guide id="2" pos="312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9900"/>
    <a:srgbClr val="FF3300"/>
    <a:srgbClr val="FF0066"/>
    <a:srgbClr val="000000"/>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9" autoAdjust="0"/>
    <p:restoredTop sz="94664" autoAdjust="0"/>
  </p:normalViewPr>
  <p:slideViewPr>
    <p:cSldViewPr>
      <p:cViewPr varScale="1">
        <p:scale>
          <a:sx n="55" d="100"/>
          <a:sy n="55" d="100"/>
        </p:scale>
        <p:origin x="-906" y="-84"/>
      </p:cViewPr>
      <p:guideLst>
        <p:guide orient="horz" pos="2160"/>
        <p:guide pos="312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 Type="http://schemas.openxmlformats.org/officeDocument/2006/relationships/slideMaster" Target="slideMasters/slideMaster3.xml"/><Relationship Id="rId21" Type="http://schemas.openxmlformats.org/officeDocument/2006/relationships/slide" Target="slides/slide18.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theme" Target="theme/theme1.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viewProps" Target="viewProps.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4/15/2015</a:t>
            </a:fld>
            <a:endParaRPr lang="en-US" dirty="0"/>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dirty="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dirty="0"/>
          </a:p>
        </p:txBody>
      </p:sp>
    </p:spTree>
    <p:extLst>
      <p:ext uri="{BB962C8B-B14F-4D97-AF65-F5344CB8AC3E}">
        <p14:creationId xmlns:p14="http://schemas.microsoft.com/office/powerpoint/2010/main" xmlns="" val="806859001"/>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Rectangle 9"/>
          <p:cNvSpPr/>
          <p:nvPr/>
        </p:nvSpPr>
        <p:spPr>
          <a:xfrm>
            <a:off x="0" y="2133600"/>
            <a:ext cx="2667000" cy="14478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 name="Rectangle 11"/>
          <p:cNvSpPr/>
          <p:nvPr/>
        </p:nvSpPr>
        <p:spPr>
          <a:xfrm>
            <a:off x="7239000" y="2133600"/>
            <a:ext cx="2667000" cy="14478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2185988" y="6356350"/>
            <a:ext cx="482600" cy="365125"/>
          </a:xfrm>
        </p:spPr>
        <p:txBody>
          <a:bodyPr/>
          <a:lstStyle>
            <a:lvl1pPr>
              <a:defRPr/>
            </a:lvl1pPr>
          </a:lstStyle>
          <a:p>
            <a:pPr>
              <a:defRPr/>
            </a:pPr>
            <a:fld id="{7B8EA862-7DD5-4A06-BDE1-DB7EC5FAA60C}" type="slidenum">
              <a:rPr lang="ar-SA"/>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7" name="Slide Number Placeholder 5"/>
          <p:cNvSpPr>
            <a:spLocks noGrp="1"/>
          </p:cNvSpPr>
          <p:nvPr>
            <p:ph type="sldNum" sz="quarter" idx="10"/>
          </p:nvPr>
        </p:nvSpPr>
        <p:spPr/>
        <p:txBody>
          <a:bodyPr/>
          <a:lstStyle>
            <a:lvl1pPr>
              <a:defRPr/>
            </a:lvl1pPr>
          </a:lstStyle>
          <a:p>
            <a:pPr>
              <a:defRPr/>
            </a:pPr>
            <a:fld id="{FFF0F569-9724-490C-8368-9A7E0DF21DA7}" type="slidenum">
              <a:rPr lang="ar-SA"/>
              <a:pPr>
                <a:defRPr/>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Slide Number Placeholder 5"/>
          <p:cNvSpPr>
            <a:spLocks noGrp="1"/>
          </p:cNvSpPr>
          <p:nvPr>
            <p:ph type="sldNum" sz="quarter" idx="10"/>
          </p:nvPr>
        </p:nvSpPr>
        <p:spPr/>
        <p:txBody>
          <a:bodyPr/>
          <a:lstStyle>
            <a:lvl1pPr>
              <a:defRPr/>
            </a:lvl1pPr>
          </a:lstStyle>
          <a:p>
            <a:pPr>
              <a:defRPr/>
            </a:pPr>
            <a:fld id="{78986EA3-B4A9-46A0-8B08-0477E30907ED}" type="slidenum">
              <a:rPr lang="ar-SA"/>
              <a:pPr>
                <a:defRPr/>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8" name="Slide Number Placeholder 6"/>
          <p:cNvSpPr>
            <a:spLocks noGrp="1"/>
          </p:cNvSpPr>
          <p:nvPr>
            <p:ph type="sldNum" sz="quarter" idx="14"/>
          </p:nvPr>
        </p:nvSpPr>
        <p:spPr/>
        <p:txBody>
          <a:bodyPr/>
          <a:lstStyle>
            <a:lvl1pPr>
              <a:defRPr/>
            </a:lvl1pPr>
          </a:lstStyle>
          <a:p>
            <a:pPr>
              <a:defRPr/>
            </a:pPr>
            <a:fld id="{9D13AABE-F36E-43B7-8B2F-06DD759917E9}" type="slidenum">
              <a:rPr lang="ar-SA"/>
              <a:pPr>
                <a:defRPr/>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Slide Number Placeholder 5"/>
          <p:cNvSpPr>
            <a:spLocks noGrp="1"/>
          </p:cNvSpPr>
          <p:nvPr>
            <p:ph type="sldNum" sz="quarter" idx="10"/>
          </p:nvPr>
        </p:nvSpPr>
        <p:spPr/>
        <p:txBody>
          <a:bodyPr/>
          <a:lstStyle>
            <a:lvl1pPr>
              <a:defRPr/>
            </a:lvl1pPr>
          </a:lstStyle>
          <a:p>
            <a:pPr>
              <a:defRPr/>
            </a:pPr>
            <a:fld id="{CEE09BD4-D9F4-4194-BCCC-6C9ED048020E}" type="slidenum">
              <a:rPr lang="ar-SA"/>
              <a:pPr>
                <a:defRPr/>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Slide Number Placeholder 5"/>
          <p:cNvSpPr>
            <a:spLocks noGrp="1"/>
          </p:cNvSpPr>
          <p:nvPr>
            <p:ph type="sldNum" sz="quarter" idx="10"/>
          </p:nvPr>
        </p:nvSpPr>
        <p:spPr/>
        <p:txBody>
          <a:bodyPr/>
          <a:lstStyle>
            <a:lvl1pPr>
              <a:defRPr/>
            </a:lvl1pPr>
          </a:lstStyle>
          <a:p>
            <a:pPr>
              <a:defRPr/>
            </a:pPr>
            <a:fld id="{47F32DCD-742E-4DAD-9300-9CC48CFF2C0B}" type="slidenum">
              <a:rPr lang="ar-SA"/>
              <a:pPr>
                <a:defRPr/>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Slide Number Placeholder 5"/>
          <p:cNvSpPr>
            <a:spLocks noGrp="1"/>
          </p:cNvSpPr>
          <p:nvPr>
            <p:ph type="sldNum" sz="quarter" idx="10"/>
          </p:nvPr>
        </p:nvSpPr>
        <p:spPr/>
        <p:txBody>
          <a:bodyPr/>
          <a:lstStyle>
            <a:lvl1pPr>
              <a:defRPr/>
            </a:lvl1pPr>
          </a:lstStyle>
          <a:p>
            <a:pPr>
              <a:defRPr/>
            </a:pPr>
            <a:fld id="{1C5F4CB1-6DF5-4D1F-BC0A-62D268CFF987}" type="slidenum">
              <a:rPr lang="ar-SA"/>
              <a:pPr>
                <a:defRPr/>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p:txBody>
          <a:bodyPr/>
          <a:lstStyle>
            <a:lvl1pPr>
              <a:defRPr/>
            </a:lvl1pPr>
          </a:lstStyle>
          <a:p>
            <a:pPr>
              <a:defRPr/>
            </a:pPr>
            <a:fld id="{1CD0D710-FEE9-4DD8-AEED-EBF044EACABA}" type="slidenum">
              <a:rPr lang="ar-SA"/>
              <a:pPr>
                <a:defRPr/>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p:txBody>
          <a:bodyPr/>
          <a:lstStyle>
            <a:lvl1pPr>
              <a:defRPr/>
            </a:lvl1pPr>
          </a:lstStyle>
          <a:p>
            <a:pPr>
              <a:defRPr/>
            </a:pPr>
            <a:fld id="{3CD681FE-95EB-43BB-90BC-9DFA564FD6CC}" type="slidenum">
              <a:rPr lang="ar-SA"/>
              <a:pPr>
                <a:defRPr/>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p:txBody>
          <a:bodyPr/>
          <a:lstStyle>
            <a:lvl1pPr>
              <a:defRPr/>
            </a:lvl1pPr>
          </a:lstStyle>
          <a:p>
            <a:pPr>
              <a:defRPr/>
            </a:pPr>
            <a:fld id="{94E2D931-4EC8-4CD2-97D6-9D3F541B751A}" type="slidenum">
              <a:rPr lang="ar-SA"/>
              <a:pPr>
                <a:defRPr/>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p:txBody>
          <a:bodyPr/>
          <a:lstStyle>
            <a:lvl1pPr>
              <a:defRPr/>
            </a:lvl1pPr>
          </a:lstStyle>
          <a:p>
            <a:pPr>
              <a:defRPr/>
            </a:pPr>
            <a:fld id="{9FE1D026-1D84-4E55-B04D-2B54F501D563}" type="slidenum">
              <a:rPr lang="ar-SA"/>
              <a:pPr>
                <a:defRPr/>
              </a:pPr>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Rectangle 9"/>
          <p:cNvSpPr/>
          <p:nvPr/>
        </p:nvSpPr>
        <p:spPr>
          <a:xfrm>
            <a:off x="1" y="2133601"/>
            <a:ext cx="2667001" cy="14478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solidFill>
                <a:prstClr val="white"/>
              </a:solidFill>
            </a:endParaRPr>
          </a:p>
        </p:txBody>
      </p:sp>
      <p:sp>
        <p:nvSpPr>
          <p:cNvPr id="5" name="Rectangle 11"/>
          <p:cNvSpPr/>
          <p:nvPr/>
        </p:nvSpPr>
        <p:spPr>
          <a:xfrm>
            <a:off x="7239000" y="2133601"/>
            <a:ext cx="2667001" cy="14478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solidFill>
                <a:prstClr val="white"/>
              </a:solidFill>
            </a:endParaRPr>
          </a:p>
        </p:txBody>
      </p:sp>
      <p:sp>
        <p:nvSpPr>
          <p:cNvPr id="2" name="Title 1"/>
          <p:cNvSpPr>
            <a:spLocks noGrp="1"/>
          </p:cNvSpPr>
          <p:nvPr>
            <p:ph type="ctrTitle"/>
          </p:nvPr>
        </p:nvSpPr>
        <p:spPr>
          <a:xfrm>
            <a:off x="742950" y="2130427"/>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2185988" y="6356351"/>
            <a:ext cx="482600" cy="365125"/>
          </a:xfrm>
        </p:spPr>
        <p:txBody>
          <a:bodyPr/>
          <a:lstStyle>
            <a:lvl1pPr>
              <a:defRPr/>
            </a:lvl1pPr>
          </a:lstStyle>
          <a:p>
            <a:pPr>
              <a:defRPr/>
            </a:pPr>
            <a:fld id="{7B8EA862-7DD5-4A06-BDE1-DB7EC5FAA60C}" type="slidenum">
              <a:rPr lang="ar-SA">
                <a:solidFill>
                  <a:prstClr val="white"/>
                </a:solidFill>
              </a:rPr>
              <a:pPr>
                <a:defRPr/>
              </a:pPr>
              <a:t>‹#›</a:t>
            </a:fld>
            <a:endParaRPr lang="en-US" dirty="0">
              <a:solidFill>
                <a:prstClr val="white"/>
              </a:solidFill>
            </a:endParaRPr>
          </a:p>
        </p:txBody>
      </p:sp>
    </p:spTree>
    <p:extLst>
      <p:ext uri="{BB962C8B-B14F-4D97-AF65-F5344CB8AC3E}">
        <p14:creationId xmlns:p14="http://schemas.microsoft.com/office/powerpoint/2010/main" xmlns="" val="428100054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9" y="280988"/>
            <a:ext cx="304799"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solidFill>
                <a:prstClr val="white"/>
              </a:solidFill>
            </a:endParaRPr>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9" y="1"/>
            <a:ext cx="304799"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solidFill>
                <a:prstClr val="white"/>
              </a:solidFill>
            </a:endParaRPr>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7" name="Slide Number Placeholder 5"/>
          <p:cNvSpPr>
            <a:spLocks noGrp="1"/>
          </p:cNvSpPr>
          <p:nvPr>
            <p:ph type="sldNum" sz="quarter" idx="10"/>
          </p:nvPr>
        </p:nvSpPr>
        <p:spPr/>
        <p:txBody>
          <a:bodyPr/>
          <a:lstStyle>
            <a:lvl1pPr>
              <a:defRPr/>
            </a:lvl1pPr>
          </a:lstStyle>
          <a:p>
            <a:pPr>
              <a:defRPr/>
            </a:pPr>
            <a:fld id="{FFF0F569-9724-490C-8368-9A7E0DF21DA7}" type="slidenum">
              <a:rPr lang="ar-SA">
                <a:solidFill>
                  <a:prstClr val="white"/>
                </a:solidFill>
              </a:rPr>
              <a:pPr>
                <a:defRPr/>
              </a:pPr>
              <a:t>‹#›</a:t>
            </a:fld>
            <a:endParaRPr lang="en-US" dirty="0">
              <a:solidFill>
                <a:prstClr val="white"/>
              </a:solidFill>
            </a:endParaRPr>
          </a:p>
        </p:txBody>
      </p:sp>
    </p:spTree>
    <p:extLst>
      <p:ext uri="{BB962C8B-B14F-4D97-AF65-F5344CB8AC3E}">
        <p14:creationId xmlns:p14="http://schemas.microsoft.com/office/powerpoint/2010/main" xmlns="" val="168955576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4"/>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Slide Number Placeholder 5"/>
          <p:cNvSpPr>
            <a:spLocks noGrp="1"/>
          </p:cNvSpPr>
          <p:nvPr>
            <p:ph type="sldNum" sz="quarter" idx="10"/>
          </p:nvPr>
        </p:nvSpPr>
        <p:spPr/>
        <p:txBody>
          <a:bodyPr/>
          <a:lstStyle>
            <a:lvl1pPr>
              <a:defRPr/>
            </a:lvl1pPr>
          </a:lstStyle>
          <a:p>
            <a:pPr>
              <a:defRPr/>
            </a:pPr>
            <a:fld id="{78986EA3-B4A9-46A0-8B08-0477E30907ED}" type="slidenum">
              <a:rPr lang="ar-SA">
                <a:solidFill>
                  <a:prstClr val="white"/>
                </a:solidFill>
              </a:rPr>
              <a:pPr>
                <a:defRPr/>
              </a:pPr>
              <a:t>‹#›</a:t>
            </a:fld>
            <a:endParaRPr lang="en-US" dirty="0">
              <a:solidFill>
                <a:prstClr val="white"/>
              </a:solidFill>
            </a:endParaRPr>
          </a:p>
        </p:txBody>
      </p:sp>
    </p:spTree>
    <p:extLst>
      <p:ext uri="{BB962C8B-B14F-4D97-AF65-F5344CB8AC3E}">
        <p14:creationId xmlns:p14="http://schemas.microsoft.com/office/powerpoint/2010/main" xmlns="" val="389499105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9" y="280988"/>
            <a:ext cx="304799"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solidFill>
                <a:prstClr val="white"/>
              </a:solidFill>
            </a:endParaRPr>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9" y="1"/>
            <a:ext cx="304799"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solidFill>
                <a:prstClr val="white"/>
              </a:solidFill>
            </a:endParaRPr>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1" y="1600201"/>
            <a:ext cx="4389121"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1"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8" name="Slide Number Placeholder 6"/>
          <p:cNvSpPr>
            <a:spLocks noGrp="1"/>
          </p:cNvSpPr>
          <p:nvPr>
            <p:ph type="sldNum" sz="quarter" idx="14"/>
          </p:nvPr>
        </p:nvSpPr>
        <p:spPr/>
        <p:txBody>
          <a:bodyPr/>
          <a:lstStyle>
            <a:lvl1pPr>
              <a:defRPr/>
            </a:lvl1pPr>
          </a:lstStyle>
          <a:p>
            <a:pPr>
              <a:defRPr/>
            </a:pPr>
            <a:fld id="{9D13AABE-F36E-43B7-8B2F-06DD759917E9}" type="slidenum">
              <a:rPr lang="ar-SA">
                <a:solidFill>
                  <a:prstClr val="white"/>
                </a:solidFill>
              </a:rPr>
              <a:pPr>
                <a:defRPr/>
              </a:pPr>
              <a:t>‹#›</a:t>
            </a:fld>
            <a:endParaRPr lang="en-US" dirty="0">
              <a:solidFill>
                <a:prstClr val="white"/>
              </a:solidFill>
            </a:endParaRPr>
          </a:p>
        </p:txBody>
      </p:sp>
    </p:spTree>
    <p:extLst>
      <p:ext uri="{BB962C8B-B14F-4D97-AF65-F5344CB8AC3E}">
        <p14:creationId xmlns:p14="http://schemas.microsoft.com/office/powerpoint/2010/main" xmlns="" val="68907666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1"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1"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1"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1"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Slide Number Placeholder 5"/>
          <p:cNvSpPr>
            <a:spLocks noGrp="1"/>
          </p:cNvSpPr>
          <p:nvPr>
            <p:ph type="sldNum" sz="quarter" idx="10"/>
          </p:nvPr>
        </p:nvSpPr>
        <p:spPr/>
        <p:txBody>
          <a:bodyPr/>
          <a:lstStyle>
            <a:lvl1pPr>
              <a:defRPr/>
            </a:lvl1pPr>
          </a:lstStyle>
          <a:p>
            <a:pPr>
              <a:defRPr/>
            </a:pPr>
            <a:fld id="{CEE09BD4-D9F4-4194-BCCC-6C9ED048020E}" type="slidenum">
              <a:rPr lang="ar-SA">
                <a:solidFill>
                  <a:prstClr val="white"/>
                </a:solidFill>
              </a:rPr>
              <a:pPr>
                <a:defRPr/>
              </a:pPr>
              <a:t>‹#›</a:t>
            </a:fld>
            <a:endParaRPr lang="en-US" dirty="0">
              <a:solidFill>
                <a:prstClr val="white"/>
              </a:solidFill>
            </a:endParaRPr>
          </a:p>
        </p:txBody>
      </p:sp>
    </p:spTree>
    <p:extLst>
      <p:ext uri="{BB962C8B-B14F-4D97-AF65-F5344CB8AC3E}">
        <p14:creationId xmlns:p14="http://schemas.microsoft.com/office/powerpoint/2010/main" xmlns="" val="16671523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Slide Number Placeholder 5"/>
          <p:cNvSpPr>
            <a:spLocks noGrp="1"/>
          </p:cNvSpPr>
          <p:nvPr>
            <p:ph type="sldNum" sz="quarter" idx="10"/>
          </p:nvPr>
        </p:nvSpPr>
        <p:spPr/>
        <p:txBody>
          <a:bodyPr/>
          <a:lstStyle>
            <a:lvl1pPr>
              <a:defRPr/>
            </a:lvl1pPr>
          </a:lstStyle>
          <a:p>
            <a:pPr>
              <a:defRPr/>
            </a:pPr>
            <a:fld id="{47F32DCD-742E-4DAD-9300-9CC48CFF2C0B}" type="slidenum">
              <a:rPr lang="ar-SA">
                <a:solidFill>
                  <a:prstClr val="white"/>
                </a:solidFill>
              </a:rPr>
              <a:pPr>
                <a:defRPr/>
              </a:pPr>
              <a:t>‹#›</a:t>
            </a:fld>
            <a:endParaRPr lang="en-US" dirty="0">
              <a:solidFill>
                <a:prstClr val="white"/>
              </a:solidFill>
            </a:endParaRPr>
          </a:p>
        </p:txBody>
      </p:sp>
    </p:spTree>
    <p:extLst>
      <p:ext uri="{BB962C8B-B14F-4D97-AF65-F5344CB8AC3E}">
        <p14:creationId xmlns:p14="http://schemas.microsoft.com/office/powerpoint/2010/main" xmlns="" val="402900459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Slide Number Placeholder 5"/>
          <p:cNvSpPr>
            <a:spLocks noGrp="1"/>
          </p:cNvSpPr>
          <p:nvPr>
            <p:ph type="sldNum" sz="quarter" idx="10"/>
          </p:nvPr>
        </p:nvSpPr>
        <p:spPr/>
        <p:txBody>
          <a:bodyPr/>
          <a:lstStyle>
            <a:lvl1pPr>
              <a:defRPr/>
            </a:lvl1pPr>
          </a:lstStyle>
          <a:p>
            <a:pPr>
              <a:defRPr/>
            </a:pPr>
            <a:fld id="{1C5F4CB1-6DF5-4D1F-BC0A-62D268CFF987}" type="slidenum">
              <a:rPr lang="ar-SA">
                <a:solidFill>
                  <a:prstClr val="white"/>
                </a:solidFill>
              </a:rPr>
              <a:pPr>
                <a:defRPr/>
              </a:pPr>
              <a:t>‹#›</a:t>
            </a:fld>
            <a:endParaRPr lang="en-US" dirty="0">
              <a:solidFill>
                <a:prstClr val="white"/>
              </a:solidFill>
            </a:endParaRPr>
          </a:p>
        </p:txBody>
      </p:sp>
    </p:spTree>
    <p:extLst>
      <p:ext uri="{BB962C8B-B14F-4D97-AF65-F5344CB8AC3E}">
        <p14:creationId xmlns:p14="http://schemas.microsoft.com/office/powerpoint/2010/main" xmlns="" val="348771421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1"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2" y="273052"/>
            <a:ext cx="5537728"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1"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p:txBody>
          <a:bodyPr/>
          <a:lstStyle>
            <a:lvl1pPr>
              <a:defRPr/>
            </a:lvl1pPr>
          </a:lstStyle>
          <a:p>
            <a:pPr>
              <a:defRPr/>
            </a:pPr>
            <a:fld id="{1CD0D710-FEE9-4DD8-AEED-EBF044EACABA}" type="slidenum">
              <a:rPr lang="ar-SA">
                <a:solidFill>
                  <a:prstClr val="white"/>
                </a:solidFill>
              </a:rPr>
              <a:pPr>
                <a:defRPr/>
              </a:pPr>
              <a:t>‹#›</a:t>
            </a:fld>
            <a:endParaRPr lang="en-US" dirty="0">
              <a:solidFill>
                <a:prstClr val="white"/>
              </a:solidFill>
            </a:endParaRPr>
          </a:p>
        </p:txBody>
      </p:sp>
    </p:spTree>
    <p:extLst>
      <p:ext uri="{BB962C8B-B14F-4D97-AF65-F5344CB8AC3E}">
        <p14:creationId xmlns:p14="http://schemas.microsoft.com/office/powerpoint/2010/main" xmlns="" val="151149569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p:txBody>
          <a:bodyPr/>
          <a:lstStyle>
            <a:lvl1pPr>
              <a:defRPr/>
            </a:lvl1pPr>
          </a:lstStyle>
          <a:p>
            <a:pPr>
              <a:defRPr/>
            </a:pPr>
            <a:fld id="{3CD681FE-95EB-43BB-90BC-9DFA564FD6CC}" type="slidenum">
              <a:rPr lang="ar-SA">
                <a:solidFill>
                  <a:prstClr val="white"/>
                </a:solidFill>
              </a:rPr>
              <a:pPr>
                <a:defRPr/>
              </a:pPr>
              <a:t>‹#›</a:t>
            </a:fld>
            <a:endParaRPr lang="en-US" dirty="0">
              <a:solidFill>
                <a:prstClr val="white"/>
              </a:solidFill>
            </a:endParaRPr>
          </a:p>
        </p:txBody>
      </p:sp>
    </p:spTree>
    <p:extLst>
      <p:ext uri="{BB962C8B-B14F-4D97-AF65-F5344CB8AC3E}">
        <p14:creationId xmlns:p14="http://schemas.microsoft.com/office/powerpoint/2010/main" xmlns="" val="84979672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p:txBody>
          <a:bodyPr/>
          <a:lstStyle>
            <a:lvl1pPr>
              <a:defRPr/>
            </a:lvl1pPr>
          </a:lstStyle>
          <a:p>
            <a:pPr>
              <a:defRPr/>
            </a:pPr>
            <a:fld id="{94E2D931-4EC8-4CD2-97D6-9D3F541B751A}" type="slidenum">
              <a:rPr lang="ar-SA">
                <a:solidFill>
                  <a:prstClr val="white"/>
                </a:solidFill>
              </a:rPr>
              <a:pPr>
                <a:defRPr/>
              </a:pPr>
              <a:t>‹#›</a:t>
            </a:fld>
            <a:endParaRPr lang="en-US" dirty="0">
              <a:solidFill>
                <a:prstClr val="white"/>
              </a:solidFill>
            </a:endParaRPr>
          </a:p>
        </p:txBody>
      </p:sp>
    </p:spTree>
    <p:extLst>
      <p:ext uri="{BB962C8B-B14F-4D97-AF65-F5344CB8AC3E}">
        <p14:creationId xmlns:p14="http://schemas.microsoft.com/office/powerpoint/2010/main" xmlns="" val="73593449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40"/>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6" y="274640"/>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p:txBody>
          <a:bodyPr/>
          <a:lstStyle>
            <a:lvl1pPr>
              <a:defRPr/>
            </a:lvl1pPr>
          </a:lstStyle>
          <a:p>
            <a:pPr>
              <a:defRPr/>
            </a:pPr>
            <a:fld id="{9FE1D026-1D84-4E55-B04D-2B54F501D563}" type="slidenum">
              <a:rPr lang="ar-SA">
                <a:solidFill>
                  <a:prstClr val="white"/>
                </a:solidFill>
              </a:rPr>
              <a:pPr>
                <a:defRPr/>
              </a:pPr>
              <a:t>‹#›</a:t>
            </a:fld>
            <a:endParaRPr lang="en-US" dirty="0">
              <a:solidFill>
                <a:prstClr val="white"/>
              </a:solidFill>
            </a:endParaRPr>
          </a:p>
        </p:txBody>
      </p:sp>
    </p:spTree>
    <p:extLst>
      <p:ext uri="{BB962C8B-B14F-4D97-AF65-F5344CB8AC3E}">
        <p14:creationId xmlns:p14="http://schemas.microsoft.com/office/powerpoint/2010/main" xmlns="" val="131368649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تخطيط مخصص">
    <p:spTree>
      <p:nvGrpSpPr>
        <p:cNvPr id="1" name=""/>
        <p:cNvGrpSpPr/>
        <p:nvPr/>
      </p:nvGrpSpPr>
      <p:grpSpPr>
        <a:xfrm>
          <a:off x="0" y="0"/>
          <a:ext cx="0" cy="0"/>
          <a:chOff x="0" y="0"/>
          <a:chExt cx="0" cy="0"/>
        </a:xfrm>
      </p:grpSpPr>
      <p:sp>
        <p:nvSpPr>
          <p:cNvPr id="3" name="عنصر نائب لرقم الشريحة 2"/>
          <p:cNvSpPr>
            <a:spLocks noGrp="1"/>
          </p:cNvSpPr>
          <p:nvPr>
            <p:ph type="sldNum" sz="quarter" idx="10"/>
          </p:nvPr>
        </p:nvSpPr>
        <p:spPr/>
        <p:txBody>
          <a:bodyPr/>
          <a:lstStyle/>
          <a:p>
            <a:pPr>
              <a:defRPr/>
            </a:pPr>
            <a:endParaRPr lang="en-US" dirty="0">
              <a:solidFill>
                <a:prstClr val="white"/>
              </a:solidFill>
            </a:endParaRPr>
          </a:p>
        </p:txBody>
      </p:sp>
      <p:sp>
        <p:nvSpPr>
          <p:cNvPr id="4" name="Rectangle 4"/>
          <p:cNvSpPr/>
          <p:nvPr userDrawn="1"/>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solidFill>
                <a:prstClr val="white"/>
              </a:solidFill>
            </a:endParaRPr>
          </a:p>
        </p:txBody>
      </p:sp>
      <p:sp>
        <p:nvSpPr>
          <p:cNvPr id="5" name="Rectangle 5"/>
          <p:cNvSpPr/>
          <p:nvPr userDrawn="1"/>
        </p:nvSpPr>
        <p:spPr>
          <a:xfrm>
            <a:off x="0" y="0"/>
            <a:ext cx="9906000" cy="3429000"/>
          </a:xfrm>
          <a:prstGeom prst="rect">
            <a:avLst/>
          </a:prstGeom>
          <a:solidFill>
            <a:srgbClr val="70925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solidFill>
                <a:prstClr val="white"/>
              </a:solidFill>
            </a:endParaRPr>
          </a:p>
        </p:txBody>
      </p:sp>
      <p:sp>
        <p:nvSpPr>
          <p:cNvPr id="6" name="Subtitle 2"/>
          <p:cNvSpPr txBox="1">
            <a:spLocks/>
          </p:cNvSpPr>
          <p:nvPr userDrawn="1"/>
        </p:nvSpPr>
        <p:spPr bwMode="auto">
          <a:xfrm>
            <a:off x="5822950" y="46482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rgbClr val="676A55">
                    <a:lumMod val="75000"/>
                  </a:srgbClr>
                </a:solidFill>
                <a:latin typeface="Calibri" pitchFamily="34" charset="0"/>
              </a:rPr>
              <a:t>جامعة الملك فيصل</a:t>
            </a:r>
          </a:p>
          <a:p>
            <a:pPr algn="ctr" rtl="0">
              <a:spcBef>
                <a:spcPct val="20000"/>
              </a:spcBef>
              <a:buFont typeface="Arial" pitchFamily="34" charset="0"/>
              <a:buNone/>
            </a:pPr>
            <a:r>
              <a:rPr lang="ar-SA" sz="2400" b="1" dirty="0" smtClean="0">
                <a:solidFill>
                  <a:srgbClr val="676A55">
                    <a:lumMod val="75000"/>
                  </a:srgbClr>
                </a:solidFill>
                <a:latin typeface="Calibri" pitchFamily="34" charset="0"/>
              </a:rPr>
              <a:t>عمادة التعلم الإلكتروني والتعليم عن بعد</a:t>
            </a:r>
            <a:endParaRPr lang="en-US" sz="2400" b="1" dirty="0">
              <a:solidFill>
                <a:srgbClr val="676A55">
                  <a:lumMod val="75000"/>
                </a:srgbClr>
              </a:solidFill>
              <a:latin typeface="Calibri" pitchFamily="34" charset="0"/>
            </a:endParaRPr>
          </a:p>
          <a:p>
            <a:pPr algn="ctr" rtl="0">
              <a:spcBef>
                <a:spcPct val="20000"/>
              </a:spcBef>
              <a:buFont typeface="Arial" pitchFamily="34" charset="0"/>
              <a:buNone/>
            </a:pPr>
            <a:r>
              <a:rPr lang="ar-SA" sz="2400" dirty="0" smtClean="0">
                <a:solidFill>
                  <a:srgbClr val="676A55">
                    <a:lumMod val="75000"/>
                  </a:srgbClr>
                </a:solidFill>
                <a:latin typeface="Calibri" pitchFamily="34" charset="0"/>
              </a:rPr>
              <a:t>	</a:t>
            </a:r>
            <a:endParaRPr lang="en-US" sz="2400" dirty="0">
              <a:solidFill>
                <a:srgbClr val="676A55">
                  <a:lumMod val="75000"/>
                </a:srgbClr>
              </a:solidFill>
              <a:latin typeface="Calibri" pitchFamily="34" charset="0"/>
            </a:endParaRPr>
          </a:p>
        </p:txBody>
      </p:sp>
      <p:grpSp>
        <p:nvGrpSpPr>
          <p:cNvPr id="7" name="Group 7"/>
          <p:cNvGrpSpPr>
            <a:grpSpLocks/>
          </p:cNvGrpSpPr>
          <p:nvPr userDrawn="1"/>
        </p:nvGrpSpPr>
        <p:grpSpPr bwMode="auto">
          <a:xfrm>
            <a:off x="6494463" y="1981200"/>
            <a:ext cx="2600325" cy="2524125"/>
            <a:chOff x="5210750" y="1066800"/>
            <a:chExt cx="2976900" cy="3130677"/>
          </a:xfrm>
        </p:grpSpPr>
        <p:sp>
          <p:nvSpPr>
            <p:cNvPr id="8"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solidFill>
                  <a:prstClr val="white"/>
                </a:solidFill>
              </a:endParaRPr>
            </a:p>
          </p:txBody>
        </p:sp>
        <p:pic>
          <p:nvPicPr>
            <p:cNvPr id="9"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0" name="Freeform 10"/>
          <p:cNvSpPr/>
          <p:nvPr userDrawn="1"/>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solidFill>
                <a:prstClr val="white"/>
              </a:solidFill>
            </a:endParaRPr>
          </a:p>
        </p:txBody>
      </p:sp>
      <p:sp>
        <p:nvSpPr>
          <p:cNvPr id="11" name="Subtitle 2"/>
          <p:cNvSpPr>
            <a:spLocks noGrp="1"/>
          </p:cNvSpPr>
          <p:nvPr>
            <p:ph type="subTitle" idx="1"/>
          </p:nvPr>
        </p:nvSpPr>
        <p:spPr>
          <a:xfrm>
            <a:off x="685800" y="2971800"/>
            <a:ext cx="4762500" cy="23622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spTree>
    <p:extLst>
      <p:ext uri="{BB962C8B-B14F-4D97-AF65-F5344CB8AC3E}">
        <p14:creationId xmlns:p14="http://schemas.microsoft.com/office/powerpoint/2010/main" xmlns="" val="3150314109"/>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prstClr val="white"/>
                </a:solidFill>
                <a:latin typeface="Calibri"/>
                <a:cs typeface="+mn-cs"/>
              </a:rPr>
              <a:t>[        ]</a:t>
            </a:r>
            <a:endParaRPr lang="en-US" sz="1600" dirty="0">
              <a:solidFill>
                <a:prstClr val="white"/>
              </a:solidFill>
              <a:latin typeface="Calibri"/>
              <a:cs typeface="+mn-cs"/>
            </a:endParaRPr>
          </a:p>
        </p:txBody>
      </p:sp>
      <p:sp>
        <p:nvSpPr>
          <p:cNvPr id="4"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solidFill>
                <a:prstClr val="white"/>
              </a:solidFill>
            </a:endParaRPr>
          </a:p>
        </p:txBody>
      </p:sp>
      <p:sp>
        <p:nvSpPr>
          <p:cNvPr id="5"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solidFill>
                <a:prstClr val="white"/>
              </a:solidFill>
            </a:endParaRPr>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sp>
        <p:nvSpPr>
          <p:cNvPr id="9" name="Slide Number Placeholder 3"/>
          <p:cNvSpPr>
            <a:spLocks noGrp="1"/>
          </p:cNvSpPr>
          <p:nvPr userDrawn="1">
            <p:ph type="sldNum" sz="quarter" idx="10"/>
          </p:nvPr>
        </p:nvSpPr>
        <p:spPr bwMode="auto">
          <a:xfrm>
            <a:off x="4876800" y="6356350"/>
            <a:ext cx="482600" cy="365125"/>
          </a:xfrm>
          <a:noFill/>
          <a:ln>
            <a:miter lim="800000"/>
            <a:headEnd/>
            <a:tailEnd/>
          </a:ln>
        </p:spPr>
        <p:txBody>
          <a:bodyPr/>
          <a:lstStyle/>
          <a:p>
            <a:fld id="{E1D16D93-8795-4AD6-9A1F-54CC01E741BE}" type="slidenum">
              <a:rPr lang="ar-SA" smtClean="0">
                <a:solidFill>
                  <a:prstClr val="white"/>
                </a:solidFill>
                <a:cs typeface="Arial" pitchFamily="34" charset="0"/>
              </a:rPr>
              <a:pPr/>
              <a:t>‹#›</a:t>
            </a:fld>
            <a:endParaRPr lang="en-US" dirty="0" smtClean="0">
              <a:solidFill>
                <a:prstClr val="white"/>
              </a:solidFill>
              <a:cs typeface="Arial" pitchFamily="34" charset="0"/>
            </a:endParaRPr>
          </a:p>
        </p:txBody>
      </p:sp>
    </p:spTree>
    <p:extLst>
      <p:ext uri="{BB962C8B-B14F-4D97-AF65-F5344CB8AC3E}">
        <p14:creationId xmlns:p14="http://schemas.microsoft.com/office/powerpoint/2010/main" xmlns="" val="1663316261"/>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solidFill>
                <a:prstClr val="white"/>
              </a:solidFill>
            </a:endParaRPr>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solidFill>
                <a:prstClr val="white"/>
              </a:solidFill>
            </a:endParaRPr>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prstClr val="white"/>
                </a:solidFill>
                <a:latin typeface="Calibri"/>
                <a:cs typeface="+mn-cs"/>
              </a:rPr>
              <a:t>[        ]</a:t>
            </a:r>
            <a:endParaRPr lang="en-US" sz="1600" dirty="0">
              <a:solidFill>
                <a:prstClr val="white"/>
              </a:solidFill>
              <a:latin typeface="Calibri"/>
              <a:cs typeface="+mn-cs"/>
            </a:endParaRPr>
          </a:p>
        </p:txBody>
      </p:sp>
    </p:spTree>
    <p:extLst>
      <p:ext uri="{BB962C8B-B14F-4D97-AF65-F5344CB8AC3E}">
        <p14:creationId xmlns:p14="http://schemas.microsoft.com/office/powerpoint/2010/main" xmlns="" val="47009105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prstClr val="white"/>
                </a:solidFill>
                <a:latin typeface="Calibri"/>
                <a:cs typeface="+mn-cs"/>
              </a:rPr>
              <a:t>[        ]</a:t>
            </a:r>
            <a:endParaRPr lang="en-US" sz="1600" dirty="0">
              <a:solidFill>
                <a:prstClr val="white"/>
              </a:solidFill>
              <a:latin typeface="Calibri"/>
              <a:cs typeface="+mn-cs"/>
            </a:endParaRPr>
          </a:p>
        </p:txBody>
      </p:sp>
    </p:spTree>
    <p:extLst>
      <p:ext uri="{BB962C8B-B14F-4D97-AF65-F5344CB8AC3E}">
        <p14:creationId xmlns:p14="http://schemas.microsoft.com/office/powerpoint/2010/main" xmlns="" val="194777031"/>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solidFill>
                <a:prstClr val="white"/>
              </a:solidFill>
            </a:endParaRPr>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solidFill>
                <a:prstClr val="white"/>
              </a:solidFill>
            </a:endParaRPr>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prstClr val="white"/>
                </a:solidFill>
                <a:latin typeface="Calibri"/>
                <a:cs typeface="+mn-cs"/>
              </a:rPr>
              <a:t>[        ]</a:t>
            </a:r>
            <a:endParaRPr lang="en-US" sz="1600" dirty="0">
              <a:solidFill>
                <a:prstClr val="white"/>
              </a:solidFill>
              <a:latin typeface="Calibri"/>
              <a:cs typeface="+mn-cs"/>
            </a:endParaRPr>
          </a:p>
        </p:txBody>
      </p:sp>
    </p:spTree>
    <p:extLst>
      <p:ext uri="{BB962C8B-B14F-4D97-AF65-F5344CB8AC3E}">
        <p14:creationId xmlns:p14="http://schemas.microsoft.com/office/powerpoint/2010/main" xmlns="" val="3567345789"/>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prstClr val="white"/>
                </a:solidFill>
                <a:latin typeface="Calibri"/>
                <a:cs typeface="+mn-cs"/>
              </a:rPr>
              <a:t>[        ]</a:t>
            </a:r>
            <a:endParaRPr lang="en-US" sz="1600" dirty="0">
              <a:solidFill>
                <a:prstClr val="white"/>
              </a:solidFill>
              <a:latin typeface="Calibri"/>
              <a:cs typeface="+mn-cs"/>
            </a:endParaRPr>
          </a:p>
        </p:txBody>
      </p:sp>
    </p:spTree>
    <p:extLst>
      <p:ext uri="{BB962C8B-B14F-4D97-AF65-F5344CB8AC3E}">
        <p14:creationId xmlns:p14="http://schemas.microsoft.com/office/powerpoint/2010/main" xmlns="" val="787717894"/>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prstClr val="white"/>
                </a:solidFill>
                <a:latin typeface="Calibri"/>
                <a:cs typeface="+mn-cs"/>
              </a:rPr>
              <a:t>[        ]</a:t>
            </a:r>
            <a:endParaRPr lang="en-US" sz="1600" dirty="0">
              <a:solidFill>
                <a:prstClr val="white"/>
              </a:solidFill>
              <a:latin typeface="Calibri"/>
              <a:cs typeface="+mn-cs"/>
            </a:endParaRPr>
          </a:p>
        </p:txBody>
      </p:sp>
    </p:spTree>
    <p:extLst>
      <p:ext uri="{BB962C8B-B14F-4D97-AF65-F5344CB8AC3E}">
        <p14:creationId xmlns:p14="http://schemas.microsoft.com/office/powerpoint/2010/main" xmlns="" val="2314371997"/>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prstClr val="white"/>
                </a:solidFill>
                <a:latin typeface="Calibri"/>
                <a:cs typeface="+mn-cs"/>
              </a:rPr>
              <a:t>[        ]</a:t>
            </a:r>
            <a:endParaRPr lang="en-US" sz="1600" dirty="0">
              <a:solidFill>
                <a:prstClr val="white"/>
              </a:solidFill>
              <a:latin typeface="Calibri"/>
              <a:cs typeface="+mn-cs"/>
            </a:endParaRPr>
          </a:p>
        </p:txBody>
      </p:sp>
    </p:spTree>
    <p:extLst>
      <p:ext uri="{BB962C8B-B14F-4D97-AF65-F5344CB8AC3E}">
        <p14:creationId xmlns:p14="http://schemas.microsoft.com/office/powerpoint/2010/main" xmlns="" val="3762490114"/>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solidFill>
                  <a:prstClr val="white"/>
                </a:solidFill>
              </a:rPr>
              <a:pPr>
                <a:defRPr/>
              </a:pPr>
              <a:t>‹#›</a:t>
            </a:fld>
            <a:endParaRPr lang="en-US" dirty="0">
              <a:solidFill>
                <a:prstClr val="white"/>
              </a:solidFill>
            </a:endParaRPr>
          </a:p>
        </p:txBody>
      </p:sp>
    </p:spTree>
    <p:extLst>
      <p:ext uri="{BB962C8B-B14F-4D97-AF65-F5344CB8AC3E}">
        <p14:creationId xmlns:p14="http://schemas.microsoft.com/office/powerpoint/2010/main" xmlns="" val="3123216586"/>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solidFill>
                  <a:prstClr val="white"/>
                </a:solidFill>
              </a:rPr>
              <a:pPr>
                <a:defRPr/>
              </a:pPr>
              <a:t>‹#›</a:t>
            </a:fld>
            <a:endParaRPr lang="en-US" dirty="0">
              <a:solidFill>
                <a:prstClr val="white"/>
              </a:solidFill>
            </a:endParaRPr>
          </a:p>
        </p:txBody>
      </p:sp>
    </p:spTree>
    <p:extLst>
      <p:ext uri="{BB962C8B-B14F-4D97-AF65-F5344CB8AC3E}">
        <p14:creationId xmlns:p14="http://schemas.microsoft.com/office/powerpoint/2010/main" xmlns="" val="176181308"/>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solidFill>
                  <a:prstClr val="white"/>
                </a:solidFill>
              </a:rPr>
              <a:pPr>
                <a:defRPr/>
              </a:pPr>
              <a:t>‹#›</a:t>
            </a:fld>
            <a:endParaRPr lang="en-US" dirty="0">
              <a:solidFill>
                <a:prstClr val="white"/>
              </a:solidFill>
            </a:endParaRPr>
          </a:p>
        </p:txBody>
      </p:sp>
    </p:spTree>
    <p:extLst>
      <p:ext uri="{BB962C8B-B14F-4D97-AF65-F5344CB8AC3E}">
        <p14:creationId xmlns:p14="http://schemas.microsoft.com/office/powerpoint/2010/main" xmlns="" val="3645891011"/>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solidFill>
                  <a:prstClr val="white"/>
                </a:solidFill>
              </a:rPr>
              <a:pPr>
                <a:defRPr/>
              </a:pPr>
              <a:t>‹#›</a:t>
            </a:fld>
            <a:endParaRPr lang="en-US" dirty="0">
              <a:solidFill>
                <a:prstClr val="white"/>
              </a:solidFill>
            </a:endParaRPr>
          </a:p>
        </p:txBody>
      </p:sp>
    </p:spTree>
    <p:extLst>
      <p:ext uri="{BB962C8B-B14F-4D97-AF65-F5344CB8AC3E}">
        <p14:creationId xmlns:p14="http://schemas.microsoft.com/office/powerpoint/2010/main" xmlns="" val="1875692966"/>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1_تخطيط مخصص">
    <p:spTree>
      <p:nvGrpSpPr>
        <p:cNvPr id="1" name=""/>
        <p:cNvGrpSpPr/>
        <p:nvPr/>
      </p:nvGrpSpPr>
      <p:grpSpPr>
        <a:xfrm>
          <a:off x="0" y="0"/>
          <a:ext cx="0" cy="0"/>
          <a:chOff x="0" y="0"/>
          <a:chExt cx="0" cy="0"/>
        </a:xfrm>
      </p:grpSpPr>
      <p:sp>
        <p:nvSpPr>
          <p:cNvPr id="3" name="عنصر نائب لرقم الشريحة 2"/>
          <p:cNvSpPr>
            <a:spLocks noGrp="1"/>
          </p:cNvSpPr>
          <p:nvPr>
            <p:ph type="sldNum" sz="quarter" idx="10"/>
          </p:nvPr>
        </p:nvSpPr>
        <p:spPr/>
        <p:txBody>
          <a:bodyPr/>
          <a:lstStyle/>
          <a:p>
            <a:pPr>
              <a:defRPr/>
            </a:pPr>
            <a:endParaRPr lang="en-US" dirty="0">
              <a:solidFill>
                <a:prstClr val="white"/>
              </a:solidFill>
            </a:endParaRPr>
          </a:p>
        </p:txBody>
      </p:sp>
      <p:sp>
        <p:nvSpPr>
          <p:cNvPr id="4" name="Rectangle 4"/>
          <p:cNvSpPr/>
          <p:nvPr userDrawn="1"/>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solidFill>
                <a:prstClr val="white"/>
              </a:solidFill>
            </a:endParaRPr>
          </a:p>
        </p:txBody>
      </p:sp>
      <p:grpSp>
        <p:nvGrpSpPr>
          <p:cNvPr id="5" name="Group 5"/>
          <p:cNvGrpSpPr>
            <a:grpSpLocks/>
          </p:cNvGrpSpPr>
          <p:nvPr userDrawn="1"/>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6"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solidFill>
                  <a:prstClr val="white"/>
                </a:solidFill>
              </a:endParaRPr>
            </a:p>
          </p:txBody>
        </p:sp>
        <p:pic>
          <p:nvPicPr>
            <p:cNvPr id="7"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8" name="Rectangle 8"/>
          <p:cNvSpPr>
            <a:spLocks noChangeArrowheads="1"/>
          </p:cNvSpPr>
          <p:nvPr userDrawn="1"/>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dirty="0">
                <a:solidFill>
                  <a:prstClr val="white"/>
                </a:solidFill>
                <a:latin typeface="Calibri" pitchFamily="34" charset="0"/>
              </a:rPr>
              <a:t>بحمد الله</a:t>
            </a:r>
            <a:endParaRPr lang="en-US" sz="7200" dirty="0">
              <a:solidFill>
                <a:prstClr val="white"/>
              </a:solidFill>
              <a:latin typeface="Calibri" pitchFamily="34" charset="0"/>
            </a:endParaRPr>
          </a:p>
        </p:txBody>
      </p:sp>
      <p:sp>
        <p:nvSpPr>
          <p:cNvPr id="9" name="Freeform 6"/>
          <p:cNvSpPr>
            <a:spLocks noEditPoints="1"/>
          </p:cNvSpPr>
          <p:nvPr userDrawn="1"/>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dirty="0">
              <a:solidFill>
                <a:prstClr val="black"/>
              </a:solidFill>
            </a:endParaRPr>
          </a:p>
        </p:txBody>
      </p:sp>
      <p:pic>
        <p:nvPicPr>
          <p:cNvPr id="10" name="Picture 8" descr="logo EDE.png"/>
          <p:cNvPicPr>
            <a:picLocks noChangeAspect="1"/>
          </p:cNvPicPr>
          <p:nvPr userDrawn="1"/>
        </p:nvPicPr>
        <p:blipFill>
          <a:blip r:embed="rId3" cstate="print"/>
          <a:stretch>
            <a:fillRect/>
          </a:stretch>
        </p:blipFill>
        <p:spPr>
          <a:xfrm>
            <a:off x="914400" y="2133600"/>
            <a:ext cx="2109419" cy="2362200"/>
          </a:xfrm>
          <a:prstGeom prst="rect">
            <a:avLst/>
          </a:prstGeom>
          <a:effectLst>
            <a:outerShdw blurRad="63500" sx="102000" sy="102000" algn="ctr" rotWithShape="0">
              <a:prstClr val="black">
                <a:alpha val="40000"/>
              </a:prstClr>
            </a:outerShdw>
          </a:effectLst>
        </p:spPr>
      </p:pic>
    </p:spTree>
    <p:extLst>
      <p:ext uri="{BB962C8B-B14F-4D97-AF65-F5344CB8AC3E}">
        <p14:creationId xmlns:p14="http://schemas.microsoft.com/office/powerpoint/2010/main" xmlns="" val="241124065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jpe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slideLayout" Target="../slideLayouts/slideLayout35.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slideLayout" Target="../slideLayouts/slideLayout34.xml"/><Relationship Id="rId2" Type="http://schemas.openxmlformats.org/officeDocument/2006/relationships/slideLayout" Target="../slideLayouts/slideLayout24.xml"/><Relationship Id="rId16" Type="http://schemas.openxmlformats.org/officeDocument/2006/relationships/image" Target="../media/image2.png"/><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5" Type="http://schemas.openxmlformats.org/officeDocument/2006/relationships/image" Target="../media/image1.jpeg"/><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 Id="rId14" Type="http://schemas.openxmlformats.org/officeDocument/2006/relationships/theme" Target="../theme/theme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0" y="6324600"/>
            <a:ext cx="9906000" cy="5334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027" name="Group 7"/>
          <p:cNvGrpSpPr>
            <a:grpSpLocks/>
          </p:cNvGrpSpPr>
          <p:nvPr/>
        </p:nvGrpSpPr>
        <p:grpSpPr bwMode="auto">
          <a:xfrm>
            <a:off x="8610600" y="5791200"/>
            <a:ext cx="941388" cy="914400"/>
            <a:chOff x="5210750" y="1066800"/>
            <a:chExt cx="2976900" cy="3130677"/>
          </a:xfrm>
        </p:grpSpPr>
        <p:sp>
          <p:nvSpPr>
            <p:cNvPr id="9" name="Oval 8"/>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033"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Rectangle 10"/>
          <p:cNvSpPr/>
          <p:nvPr/>
        </p:nvSpPr>
        <p:spPr>
          <a:xfrm>
            <a:off x="381000" y="6372225"/>
            <a:ext cx="2519363" cy="338138"/>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King Faisal University [        ] </a:t>
            </a:r>
          </a:p>
        </p:txBody>
      </p:sp>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6" name="Slide Number Placeholder 5"/>
          <p:cNvSpPr>
            <a:spLocks noGrp="1"/>
          </p:cNvSpPr>
          <p:nvPr>
            <p:ph type="sldNum" sz="quarter" idx="4"/>
          </p:nvPr>
        </p:nvSpPr>
        <p:spPr>
          <a:xfrm>
            <a:off x="2105025"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fld id="{2E2D9BD2-73CB-4415-AF14-2BFFD6D4FF8C}" type="slidenum">
              <a:rPr lang="ar-SA"/>
              <a:pPr>
                <a:defRPr/>
              </a:pPr>
              <a:t>‹#›</a:t>
            </a:fld>
            <a:endParaRPr lang="en-US" dirty="0"/>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0" y="6324600"/>
            <a:ext cx="9906000" cy="5334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solidFill>
                <a:prstClr val="white"/>
              </a:solidFill>
            </a:endParaRPr>
          </a:p>
        </p:txBody>
      </p:sp>
      <p:grpSp>
        <p:nvGrpSpPr>
          <p:cNvPr id="1027" name="Group 7"/>
          <p:cNvGrpSpPr>
            <a:grpSpLocks/>
          </p:cNvGrpSpPr>
          <p:nvPr/>
        </p:nvGrpSpPr>
        <p:grpSpPr bwMode="auto">
          <a:xfrm>
            <a:off x="8610600" y="5791200"/>
            <a:ext cx="941388" cy="914400"/>
            <a:chOff x="5210750" y="1066800"/>
            <a:chExt cx="2976900" cy="3130677"/>
          </a:xfrm>
        </p:grpSpPr>
        <p:sp>
          <p:nvSpPr>
            <p:cNvPr id="9" name="Oval 8"/>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solidFill>
                  <a:prstClr val="white"/>
                </a:solidFill>
              </a:endParaRPr>
            </a:p>
          </p:txBody>
        </p:sp>
        <p:pic>
          <p:nvPicPr>
            <p:cNvPr id="1033"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Rectangle 10"/>
          <p:cNvSpPr/>
          <p:nvPr/>
        </p:nvSpPr>
        <p:spPr>
          <a:xfrm>
            <a:off x="381002" y="6372225"/>
            <a:ext cx="2518831" cy="338554"/>
          </a:xfrm>
          <a:prstGeom prst="rect">
            <a:avLst/>
          </a:prstGeom>
        </p:spPr>
        <p:txBody>
          <a:bodyPr wrap="none">
            <a:spAutoFit/>
          </a:bodyPr>
          <a:lstStyle/>
          <a:p>
            <a:pPr algn="l" rtl="0" fontAlgn="auto">
              <a:spcBef>
                <a:spcPts val="0"/>
              </a:spcBef>
              <a:spcAft>
                <a:spcPts val="0"/>
              </a:spcAft>
              <a:defRPr/>
            </a:pPr>
            <a:r>
              <a:rPr lang="en-US" sz="1600" dirty="0">
                <a:solidFill>
                  <a:prstClr val="white"/>
                </a:solidFill>
                <a:latin typeface="Calibri"/>
                <a:cs typeface="+mn-cs"/>
              </a:rPr>
              <a:t>King Faisal University [        ] </a:t>
            </a:r>
          </a:p>
        </p:txBody>
      </p:sp>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1"/>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6" name="Slide Number Placeholder 5"/>
          <p:cNvSpPr>
            <a:spLocks noGrp="1"/>
          </p:cNvSpPr>
          <p:nvPr>
            <p:ph type="sldNum" sz="quarter" idx="4"/>
          </p:nvPr>
        </p:nvSpPr>
        <p:spPr>
          <a:xfrm>
            <a:off x="2105025" y="6376989"/>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fld id="{2E2D9BD2-73CB-4415-AF14-2BFFD6D4FF8C}" type="slidenum">
              <a:rPr lang="ar-SA">
                <a:solidFill>
                  <a:prstClr val="white"/>
                </a:solidFill>
              </a:rPr>
              <a:pPr>
                <a:defRPr/>
              </a:pPr>
              <a:t>‹#›</a:t>
            </a:fld>
            <a:endParaRPr lang="en-US" dirty="0">
              <a:solidFill>
                <a:prstClr val="white"/>
              </a:solidFill>
            </a:endParaRPr>
          </a:p>
        </p:txBody>
      </p:sp>
    </p:spTree>
    <p:extLst>
      <p:ext uri="{BB962C8B-B14F-4D97-AF65-F5344CB8AC3E}">
        <p14:creationId xmlns:p14="http://schemas.microsoft.com/office/powerpoint/2010/main" xmlns="" val="1854219811"/>
      </p:ext>
    </p:extLst>
  </p:cSld>
  <p:clrMap bg1="lt1" tx1="dk1" bg2="lt2" tx2="dk2" accent1="accent1" accent2="accent2" accent3="accent3" accent4="accent4" accent5="accent5" accent6="accent6" hlink="hlink" folHlink="folHlink"/>
  <p:sldLayoutIdLst>
    <p:sldLayoutId id="2147483776" r:id="rId1"/>
    <p:sldLayoutId id="2147483777" r:id="rId2"/>
    <p:sldLayoutId id="2147483778" r:id="rId3"/>
    <p:sldLayoutId id="2147483779" r:id="rId4"/>
    <p:sldLayoutId id="2147483780" r:id="rId5"/>
    <p:sldLayoutId id="2147483781" r:id="rId6"/>
    <p:sldLayoutId id="2147483782" r:id="rId7"/>
    <p:sldLayoutId id="2147483783" r:id="rId8"/>
    <p:sldLayoutId id="2147483784" r:id="rId9"/>
    <p:sldLayoutId id="2147483785" r:id="rId10"/>
    <p:sldLayoutId id="2147483786" r:id="rId11"/>
  </p:sldLayoutIdLst>
  <p:hf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solidFill>
                <a:prstClr val="white"/>
              </a:solidFill>
            </a:endParaRPr>
          </a:p>
        </p:txBody>
      </p:sp>
      <p:grpSp>
        <p:nvGrpSpPr>
          <p:cNvPr id="12"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solidFill>
                  <a:prstClr val="white"/>
                </a:solidFill>
              </a:endParaRPr>
            </a:p>
          </p:txBody>
        </p:sp>
        <p:pic>
          <p:nvPicPr>
            <p:cNvPr id="14" name="Picture 2" descr="http://kfu.files.googlepages.com/newKFUlogo.jpg"/>
            <p:cNvPicPr>
              <a:picLocks noChangeAspect="1" noChangeArrowheads="1"/>
            </p:cNvPicPr>
            <p:nvPr/>
          </p:nvPicPr>
          <p:blipFill>
            <a:blip r:embed="rId15"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solidFill>
                <a:prstClr val="white"/>
              </a:solidFill>
            </a:endParaRPr>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prstClr val="white"/>
                </a:solidFill>
                <a:latin typeface="Calibri"/>
                <a:cs typeface="+mn-cs"/>
              </a:rPr>
              <a:t>King Faisal University</a:t>
            </a:r>
            <a:endParaRPr lang="en-US" sz="1600" dirty="0">
              <a:solidFill>
                <a:prstClr val="white"/>
              </a:solidFill>
              <a:latin typeface="Calibri"/>
              <a:cs typeface="+mn-cs"/>
            </a:endParaRPr>
          </a:p>
        </p:txBody>
      </p:sp>
      <p:sp>
        <p:nvSpPr>
          <p:cNvPr id="17" name="Rectangle 16"/>
          <p:cNvSpPr/>
          <p:nvPr userDrawn="1"/>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prstClr val="white"/>
                </a:solidFill>
                <a:latin typeface="Calibri"/>
              </a:rPr>
              <a:t>جامعة الملك فيصل</a:t>
            </a:r>
            <a:endParaRPr lang="en-US" sz="1600" b="1" dirty="0">
              <a:solidFill>
                <a:prstClr val="white"/>
              </a:solidFill>
              <a:latin typeface="Calibri"/>
              <a:cs typeface="+mn-cs"/>
            </a:endParaRPr>
          </a:p>
        </p:txBody>
      </p:sp>
      <p:pic>
        <p:nvPicPr>
          <p:cNvPr id="18" name="Picture 17" descr="logo EDE.png"/>
          <p:cNvPicPr>
            <a:picLocks noChangeAspect="1"/>
          </p:cNvPicPr>
          <p:nvPr userDrawn="1"/>
        </p:nvPicPr>
        <p:blipFill>
          <a:blip r:embed="rId16" cstate="print"/>
          <a:stretch>
            <a:fillRect/>
          </a:stretch>
        </p:blipFill>
        <p:spPr>
          <a:xfrm>
            <a:off x="304800" y="5791200"/>
            <a:ext cx="838200" cy="938645"/>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prstClr val="white"/>
                </a:solidFill>
                <a:latin typeface="Calibri"/>
                <a:cs typeface="+mn-cs"/>
              </a:rPr>
              <a:t>Deanship of E-Learning and Distance Education</a:t>
            </a:r>
            <a:endParaRPr lang="en-US" sz="1200" dirty="0">
              <a:solidFill>
                <a:prstClr val="white"/>
              </a:solidFill>
              <a:latin typeface="Calibri"/>
              <a:cs typeface="+mn-cs"/>
            </a:endParaRPr>
          </a:p>
        </p:txBody>
      </p:sp>
      <p:sp>
        <p:nvSpPr>
          <p:cNvPr id="20" name="Rectangle 19"/>
          <p:cNvSpPr/>
          <p:nvPr userDrawn="1"/>
        </p:nvSpPr>
        <p:spPr>
          <a:xfrm>
            <a:off x="1183042" y="6290846"/>
            <a:ext cx="2795958" cy="338554"/>
          </a:xfrm>
          <a:prstGeom prst="rect">
            <a:avLst/>
          </a:prstGeom>
        </p:spPr>
        <p:txBody>
          <a:bodyPr wrap="none">
            <a:spAutoFit/>
          </a:bodyPr>
          <a:lstStyle/>
          <a:p>
            <a:pPr algn="l" rtl="0" fontAlgn="auto">
              <a:spcBef>
                <a:spcPts val="0"/>
              </a:spcBef>
              <a:spcAft>
                <a:spcPts val="0"/>
              </a:spcAft>
              <a:defRPr/>
            </a:pPr>
            <a:r>
              <a:rPr lang="ar-SA" sz="1600" b="1" dirty="0" smtClean="0">
                <a:solidFill>
                  <a:prstClr val="white"/>
                </a:solidFill>
                <a:latin typeface="Calibri"/>
              </a:rPr>
              <a:t>عمادة التعلم الإ</a:t>
            </a:r>
            <a:r>
              <a:rPr lang="ar-EG" sz="1600" b="1" dirty="0" smtClean="0">
                <a:solidFill>
                  <a:prstClr val="white"/>
                </a:solidFill>
                <a:latin typeface="Calibri"/>
              </a:rPr>
              <a:t>ل</a:t>
            </a:r>
            <a:r>
              <a:rPr lang="ar-SA" sz="1600" b="1" dirty="0" smtClean="0">
                <a:solidFill>
                  <a:prstClr val="white"/>
                </a:solidFill>
                <a:latin typeface="Calibri"/>
              </a:rPr>
              <a:t>كتروني والتعل</a:t>
            </a:r>
            <a:r>
              <a:rPr lang="ar-EG" sz="1600" b="1" dirty="0" smtClean="0">
                <a:solidFill>
                  <a:prstClr val="white"/>
                </a:solidFill>
                <a:latin typeface="Calibri"/>
              </a:rPr>
              <a:t>ي</a:t>
            </a:r>
            <a:r>
              <a:rPr lang="ar-SA" sz="1600" b="1" dirty="0" smtClean="0">
                <a:solidFill>
                  <a:prstClr val="white"/>
                </a:solidFill>
                <a:latin typeface="Calibri"/>
              </a:rPr>
              <a:t>م عن بعد</a:t>
            </a:r>
            <a:endParaRPr lang="en-US" sz="1600" b="1" dirty="0">
              <a:solidFill>
                <a:prstClr val="white"/>
              </a:solidFill>
              <a:latin typeface="Calibri"/>
              <a:cs typeface="+mn-cs"/>
            </a:endParaRPr>
          </a:p>
        </p:txBody>
      </p:sp>
      <p:sp>
        <p:nvSpPr>
          <p:cNvPr id="21" name="Slide Number Placeholder 3"/>
          <p:cNvSpPr txBox="1">
            <a:spLocks/>
          </p:cNvSpPr>
          <p:nvPr userDrawn="1"/>
        </p:nvSpPr>
        <p:spPr bwMode="auto">
          <a:xfrm>
            <a:off x="4876800" y="6356350"/>
            <a:ext cx="482600" cy="365125"/>
          </a:xfrm>
          <a:prstGeom prst="rect">
            <a:avLst/>
          </a:prstGeom>
          <a:noFill/>
          <a:ln>
            <a:miter lim="800000"/>
            <a:headEnd/>
            <a:tailEnd/>
          </a:ln>
        </p:spPr>
        <p:txBody>
          <a:bodyPr/>
          <a:lstStyle/>
          <a:p>
            <a:pPr>
              <a:defRPr/>
            </a:pPr>
            <a:fld id="{E1D16D93-8795-4AD6-9A1F-54CC01E741BE}" type="slidenum">
              <a:rPr lang="ar-SA" smtClean="0">
                <a:solidFill>
                  <a:prstClr val="white"/>
                </a:solidFill>
              </a:rPr>
              <a:pPr>
                <a:defRPr/>
              </a:pPr>
              <a:t>‹#›</a:t>
            </a:fld>
            <a:endParaRPr lang="en-US" dirty="0" smtClean="0">
              <a:solidFill>
                <a:prstClr val="white"/>
              </a:solidFill>
            </a:endParaRPr>
          </a:p>
        </p:txBody>
      </p:sp>
    </p:spTree>
    <p:extLst>
      <p:ext uri="{BB962C8B-B14F-4D97-AF65-F5344CB8AC3E}">
        <p14:creationId xmlns:p14="http://schemas.microsoft.com/office/powerpoint/2010/main" xmlns="" val="3855066367"/>
      </p:ext>
    </p:extLst>
  </p:cSld>
  <p:clrMap bg1="lt1" tx1="dk1" bg2="lt2" tx2="dk2" accent1="accent1" accent2="accent2" accent3="accent3" accent4="accent4" accent5="accent5" accent6="accent6" hlink="hlink" folHlink="folHlink"/>
  <p:sldLayoutIdLst>
    <p:sldLayoutId id="2147483788" r:id="rId1"/>
    <p:sldLayoutId id="2147483789" r:id="rId2"/>
    <p:sldLayoutId id="2147483790" r:id="rId3"/>
    <p:sldLayoutId id="2147483791" r:id="rId4"/>
    <p:sldLayoutId id="2147483792" r:id="rId5"/>
    <p:sldLayoutId id="2147483793" r:id="rId6"/>
    <p:sldLayoutId id="2147483794" r:id="rId7"/>
    <p:sldLayoutId id="2147483795" r:id="rId8"/>
    <p:sldLayoutId id="2147483796" r:id="rId9"/>
    <p:sldLayoutId id="2147483797" r:id="rId10"/>
    <p:sldLayoutId id="2147483798" r:id="rId11"/>
    <p:sldLayoutId id="2147483799" r:id="rId12"/>
    <p:sldLayoutId id="2147483800" r:id="rId13"/>
  </p:sldLayoutIdLst>
  <p:hf sldNum="0"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Layout" Target="../slideLayouts/slideLayout18.xml"/></Relationships>
</file>

<file path=ppt/slides/_rels/slide19.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Layout" Target="../slideLayouts/slideLayout18.xml"/></Relationships>
</file>

<file path=ppt/slides/_rels/slide20.xml.rels><?xml version="1.0" encoding="UTF-8" standalone="yes"?>
<Relationships xmlns="http://schemas.openxmlformats.org/package/2006/relationships"><Relationship Id="rId2" Type="http://schemas.openxmlformats.org/officeDocument/2006/relationships/image" Target="../media/image7.emf"/><Relationship Id="rId1" Type="http://schemas.openxmlformats.org/officeDocument/2006/relationships/slideLayout" Target="../slideLayouts/slideLayout18.xml"/></Relationships>
</file>

<file path=ppt/slides/_rels/slide21.xml.rels><?xml version="1.0" encoding="UTF-8" standalone="yes"?>
<Relationships xmlns="http://schemas.openxmlformats.org/package/2006/relationships"><Relationship Id="rId2" Type="http://schemas.openxmlformats.org/officeDocument/2006/relationships/image" Target="../media/image8.emf"/><Relationship Id="rId1" Type="http://schemas.openxmlformats.org/officeDocument/2006/relationships/slideLayout" Target="../slideLayouts/slideLayout18.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6"/>
            <a:ext cx="8420100" cy="1470025"/>
          </a:xfrm>
        </p:spPr>
        <p:txBody>
          <a:bodyPr/>
          <a:lstStyle/>
          <a:p>
            <a:pPr eaLnBrk="1" hangingPunct="1"/>
            <a:endParaRPr lang="ar-SA" dirty="0"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dirty="0" smtClean="0">
              <a:cs typeface="+mn-cs"/>
            </a:endParaRPr>
          </a:p>
        </p:txBody>
      </p:sp>
      <p:sp>
        <p:nvSpPr>
          <p:cNvPr id="5124" name="Slide Number Placeholder 3"/>
          <p:cNvSpPr>
            <a:spLocks noGrp="1"/>
          </p:cNvSpPr>
          <p:nvPr>
            <p:ph type="sldNum" sz="quarter" idx="10"/>
          </p:nvPr>
        </p:nvSpPr>
        <p:spPr bwMode="auto">
          <a:noFill/>
          <a:ln>
            <a:miter lim="800000"/>
            <a:headEnd/>
            <a:tailEnd/>
          </a:ln>
        </p:spPr>
        <p:txBody>
          <a:bodyPr/>
          <a:lstStyle/>
          <a:p>
            <a:fld id="{10032AED-950E-4013-8E81-DE89BE95EEEF}" type="slidenum">
              <a:rPr lang="ar-SA" smtClean="0">
                <a:solidFill>
                  <a:prstClr val="white"/>
                </a:solidFill>
                <a:cs typeface="Arial" pitchFamily="34" charset="0"/>
              </a:rPr>
              <a:pPr/>
              <a:t>1</a:t>
            </a:fld>
            <a:endParaRPr lang="en-US" dirty="0" smtClean="0">
              <a:solidFill>
                <a:prstClr val="white"/>
              </a:solidFill>
              <a:cs typeface="Arial" pitchFamily="34" charset="0"/>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solidFill>
                <a:prstClr val="white"/>
              </a:solidFill>
            </a:endParaRPr>
          </a:p>
        </p:txBody>
      </p:sp>
      <p:sp>
        <p:nvSpPr>
          <p:cNvPr id="6" name="Rectangle 5"/>
          <p:cNvSpPr/>
          <p:nvPr/>
        </p:nvSpPr>
        <p:spPr>
          <a:xfrm>
            <a:off x="0" y="0"/>
            <a:ext cx="9906000" cy="3429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solidFill>
                <a:prstClr val="white"/>
              </a:solidFill>
            </a:endParaRPr>
          </a:p>
        </p:txBody>
      </p:sp>
      <p:sp>
        <p:nvSpPr>
          <p:cNvPr id="5127" name="Subtitle 2"/>
          <p:cNvSpPr txBox="1">
            <a:spLocks/>
          </p:cNvSpPr>
          <p:nvPr/>
        </p:nvSpPr>
        <p:spPr bwMode="auto">
          <a:xfrm>
            <a:off x="378904" y="490326"/>
            <a:ext cx="5530850" cy="1619251"/>
          </a:xfrm>
          <a:prstGeom prst="rect">
            <a:avLst/>
          </a:prstGeom>
          <a:noFill/>
          <a:ln w="9525">
            <a:noFill/>
            <a:miter lim="800000"/>
            <a:headEnd/>
            <a:tailEnd/>
          </a:ln>
        </p:spPr>
        <p:txBody>
          <a:bodyPr/>
          <a:lstStyle/>
          <a:p>
            <a:pPr algn="ctr" rtl="0">
              <a:spcBef>
                <a:spcPct val="20000"/>
              </a:spcBef>
              <a:buFont typeface="Arial" pitchFamily="34" charset="0"/>
              <a:buNone/>
            </a:pPr>
            <a:r>
              <a:rPr lang="ar-EG" sz="2800" b="1" dirty="0">
                <a:solidFill>
                  <a:prstClr val="black"/>
                </a:solidFill>
                <a:latin typeface="Calibri" pitchFamily="34" charset="0"/>
              </a:rPr>
              <a:t>نظام التعليم المطور </a:t>
            </a:r>
            <a:r>
              <a:rPr lang="ar-EG" sz="2800" b="1" dirty="0" smtClean="0">
                <a:solidFill>
                  <a:prstClr val="black"/>
                </a:solidFill>
                <a:latin typeface="Calibri" pitchFamily="34" charset="0"/>
              </a:rPr>
              <a:t>للانتساب</a:t>
            </a:r>
            <a:endParaRPr lang="en-US" sz="2800" b="1" dirty="0" smtClean="0">
              <a:solidFill>
                <a:prstClr val="black"/>
              </a:solidFill>
              <a:latin typeface="Calibri" pitchFamily="34" charset="0"/>
            </a:endParaRPr>
          </a:p>
          <a:p>
            <a:pPr algn="ctr" rtl="0">
              <a:spcBef>
                <a:spcPct val="20000"/>
              </a:spcBef>
              <a:buFont typeface="Arial" pitchFamily="34" charset="0"/>
              <a:buNone/>
            </a:pPr>
            <a:r>
              <a:rPr lang="en-US" sz="2800" b="1" dirty="0" smtClean="0">
                <a:solidFill>
                  <a:prstClr val="black"/>
                </a:solidFill>
                <a:latin typeface="Calibri" pitchFamily="34" charset="0"/>
              </a:rPr>
              <a:t>  </a:t>
            </a:r>
            <a:r>
              <a:rPr lang="ar-SA" sz="2800" b="1" dirty="0" smtClean="0">
                <a:solidFill>
                  <a:prstClr val="black"/>
                </a:solidFill>
                <a:latin typeface="Calibri" pitchFamily="34" charset="0"/>
              </a:rPr>
              <a:t>الدراسات </a:t>
            </a:r>
            <a:r>
              <a:rPr lang="ar-EG" sz="2800" b="1" dirty="0" smtClean="0">
                <a:solidFill>
                  <a:prstClr val="black"/>
                </a:solidFill>
                <a:latin typeface="Calibri" pitchFamily="34" charset="0"/>
              </a:rPr>
              <a:t>الاجتماعية</a:t>
            </a:r>
            <a:r>
              <a:rPr lang="en-US" sz="2800" b="1" dirty="0" smtClean="0">
                <a:solidFill>
                  <a:prstClr val="black"/>
                </a:solidFill>
                <a:latin typeface="Calibri" pitchFamily="34" charset="0"/>
              </a:rPr>
              <a:t> </a:t>
            </a:r>
            <a:r>
              <a:rPr lang="ar-SA" sz="2800" b="1" dirty="0" smtClean="0">
                <a:solidFill>
                  <a:prstClr val="black"/>
                </a:solidFill>
                <a:latin typeface="Calibri" pitchFamily="34" charset="0"/>
              </a:rPr>
              <a:t>  </a:t>
            </a:r>
            <a:r>
              <a:rPr lang="ar-EG" sz="2600" b="1" dirty="0" smtClean="0">
                <a:solidFill>
                  <a:prstClr val="black"/>
                </a:solidFill>
                <a:latin typeface="Calibri" pitchFamily="34" charset="0"/>
              </a:rPr>
              <a:t>كلية </a:t>
            </a:r>
            <a:r>
              <a:rPr lang="ar-SA" sz="2600" b="1" dirty="0" smtClean="0">
                <a:solidFill>
                  <a:prstClr val="black"/>
                </a:solidFill>
                <a:latin typeface="Calibri" pitchFamily="34" charset="0"/>
              </a:rPr>
              <a:t>الآداب </a:t>
            </a:r>
            <a:r>
              <a:rPr lang="ar-EG" sz="2600" b="1" dirty="0" smtClean="0">
                <a:solidFill>
                  <a:prstClr val="black"/>
                </a:solidFill>
                <a:latin typeface="Calibri" pitchFamily="34" charset="0"/>
              </a:rPr>
              <a:t>– قسم</a:t>
            </a:r>
            <a:endParaRPr lang="en-US" sz="2600" b="1" dirty="0" smtClean="0">
              <a:solidFill>
                <a:prstClr val="black"/>
              </a:solidFill>
              <a:latin typeface="Calibri" pitchFamily="34" charset="0"/>
            </a:endParaRPr>
          </a:p>
          <a:p>
            <a:pPr algn="ctr" rtl="0">
              <a:spcBef>
                <a:spcPct val="20000"/>
              </a:spcBef>
              <a:buFont typeface="Arial" pitchFamily="34" charset="0"/>
              <a:buNone/>
            </a:pPr>
            <a:r>
              <a:rPr lang="ar-SA" sz="2800" b="1" dirty="0" smtClean="0">
                <a:solidFill>
                  <a:prstClr val="black"/>
                </a:solidFill>
                <a:latin typeface="Calibri" pitchFamily="34" charset="0"/>
              </a:rPr>
              <a:t>شعبة الجغرافيا </a:t>
            </a:r>
            <a:endParaRPr lang="en-US" sz="2800" b="1" dirty="0">
              <a:solidFill>
                <a:prstClr val="black"/>
              </a:solidFill>
              <a:latin typeface="Calibri" pitchFamily="34" charset="0"/>
            </a:endParaRPr>
          </a:p>
        </p:txBody>
      </p:sp>
      <p:grpSp>
        <p:nvGrpSpPr>
          <p:cNvPr id="5128" name="Group 7"/>
          <p:cNvGrpSpPr>
            <a:grpSpLocks/>
          </p:cNvGrpSpPr>
          <p:nvPr/>
        </p:nvGrpSpPr>
        <p:grpSpPr bwMode="auto">
          <a:xfrm>
            <a:off x="6494464"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solidFill>
                  <a:prstClr val="white"/>
                </a:solidFill>
              </a:endParaRPr>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1"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solidFill>
                <a:prstClr val="white"/>
              </a:solidFill>
            </a:endParaRPr>
          </a:p>
        </p:txBody>
      </p:sp>
      <p:sp>
        <p:nvSpPr>
          <p:cNvPr id="5130" name="Title 1"/>
          <p:cNvSpPr txBox="1">
            <a:spLocks/>
          </p:cNvSpPr>
          <p:nvPr/>
        </p:nvSpPr>
        <p:spPr bwMode="auto">
          <a:xfrm>
            <a:off x="0" y="2934462"/>
            <a:ext cx="5751514" cy="3250990"/>
          </a:xfrm>
          <a:prstGeom prst="rect">
            <a:avLst/>
          </a:prstGeom>
          <a:noFill/>
          <a:ln w="9525">
            <a:noFill/>
            <a:miter lim="800000"/>
            <a:headEnd/>
            <a:tailEnd/>
          </a:ln>
        </p:spPr>
        <p:txBody>
          <a:bodyPr anchor="ctr"/>
          <a:lstStyle/>
          <a:p>
            <a:pPr algn="ctr"/>
            <a:r>
              <a:rPr lang="ar-SA" sz="4000" b="1" dirty="0">
                <a:solidFill>
                  <a:srgbClr val="FF0000"/>
                </a:solidFill>
              </a:rPr>
              <a:t>اسم المقرر: </a:t>
            </a:r>
            <a:r>
              <a:rPr lang="ar-SA" sz="4000" b="1" dirty="0" smtClean="0">
                <a:solidFill>
                  <a:srgbClr val="FF0000"/>
                </a:solidFill>
              </a:rPr>
              <a:t>الجغرافيا التاريخية </a:t>
            </a:r>
            <a:endParaRPr lang="en-US" sz="4000" b="1" dirty="0">
              <a:solidFill>
                <a:srgbClr val="FF0000"/>
              </a:solidFill>
            </a:endParaRPr>
          </a:p>
          <a:p>
            <a:pPr algn="ctr"/>
            <a:r>
              <a:rPr lang="en-US" sz="4000" b="1" dirty="0">
                <a:solidFill>
                  <a:prstClr val="black"/>
                </a:solidFill>
              </a:rPr>
              <a:t>Historical </a:t>
            </a:r>
            <a:r>
              <a:rPr lang="en-US" sz="4000" b="1" dirty="0" smtClean="0">
                <a:solidFill>
                  <a:prstClr val="black"/>
                </a:solidFill>
              </a:rPr>
              <a:t>Geography</a:t>
            </a:r>
          </a:p>
          <a:p>
            <a:pPr algn="ctr"/>
            <a:r>
              <a:rPr lang="ar-SA" sz="4000" dirty="0" smtClean="0">
                <a:solidFill>
                  <a:prstClr val="black"/>
                </a:solidFill>
              </a:rPr>
              <a:t>رمز </a:t>
            </a:r>
            <a:r>
              <a:rPr lang="ar-SA" sz="4000" dirty="0">
                <a:solidFill>
                  <a:prstClr val="black"/>
                </a:solidFill>
              </a:rPr>
              <a:t>المقرر: </a:t>
            </a:r>
            <a:r>
              <a:rPr lang="ar-SA" sz="4000" dirty="0" smtClean="0">
                <a:solidFill>
                  <a:prstClr val="black"/>
                </a:solidFill>
              </a:rPr>
              <a:t>جغر</a:t>
            </a:r>
            <a:r>
              <a:rPr lang="ar-SA" sz="4000" b="1" dirty="0" smtClean="0">
                <a:solidFill>
                  <a:prstClr val="black"/>
                </a:solidFill>
              </a:rPr>
              <a:t>7405438</a:t>
            </a:r>
          </a:p>
          <a:p>
            <a:pPr algn="ctr"/>
            <a:r>
              <a:rPr lang="ar-SA" sz="4000" dirty="0" smtClean="0">
                <a:solidFill>
                  <a:prstClr val="black"/>
                </a:solidFill>
              </a:rPr>
              <a:t>عدد </a:t>
            </a:r>
            <a:r>
              <a:rPr lang="ar-SA" sz="4000" dirty="0">
                <a:solidFill>
                  <a:prstClr val="black"/>
                </a:solidFill>
              </a:rPr>
              <a:t>الساعات: 2 (نظري)</a:t>
            </a:r>
          </a:p>
          <a:p>
            <a:pPr algn="ctr"/>
            <a:r>
              <a:rPr lang="ar-SA" sz="4000" b="1" dirty="0">
                <a:solidFill>
                  <a:prstClr val="black"/>
                </a:solidFill>
              </a:rPr>
              <a:t>د. حسن مرزوق السيد محمود</a:t>
            </a:r>
          </a:p>
        </p:txBody>
      </p:sp>
      <p:sp>
        <p:nvSpPr>
          <p:cNvPr id="5131" name="Slide Number Placeholder 10"/>
          <p:cNvSpPr txBox="1">
            <a:spLocks/>
          </p:cNvSpPr>
          <p:nvPr/>
        </p:nvSpPr>
        <p:spPr bwMode="auto">
          <a:xfrm>
            <a:off x="381000" y="6405564"/>
            <a:ext cx="2311400" cy="365125"/>
          </a:xfrm>
          <a:prstGeom prst="rect">
            <a:avLst/>
          </a:prstGeom>
          <a:noFill/>
          <a:ln w="9525">
            <a:noFill/>
            <a:miter lim="800000"/>
            <a:headEnd/>
            <a:tailEnd/>
          </a:ln>
        </p:spPr>
        <p:txBody>
          <a:bodyPr anchor="ctr"/>
          <a:lstStyle/>
          <a:p>
            <a:pPr rtl="0"/>
            <a:fld id="{BD304080-26AE-472C-BC30-C39120F3D8A0}" type="slidenum">
              <a:rPr lang="ar-SA" sz="1200">
                <a:solidFill>
                  <a:prstClr val="white"/>
                </a:solidFill>
                <a:latin typeface="Calibri" pitchFamily="34" charset="0"/>
              </a:rPr>
              <a:pPr rtl="0"/>
              <a:t>1</a:t>
            </a:fld>
            <a:endParaRPr lang="en-US" sz="1200" dirty="0">
              <a:solidFill>
                <a:prstClr val="white"/>
              </a:solidFill>
              <a:latin typeface="Calibri" pitchFamily="34" charset="0"/>
            </a:endParaRPr>
          </a:p>
        </p:txBody>
      </p:sp>
    </p:spTree>
    <p:extLst>
      <p:ext uri="{BB962C8B-B14F-4D97-AF65-F5344CB8AC3E}">
        <p14:creationId xmlns:p14="http://schemas.microsoft.com/office/powerpoint/2010/main" xmlns="" val="257748633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a:xfrm>
            <a:off x="762000" y="1219200"/>
            <a:ext cx="8420100" cy="3352800"/>
          </a:xfrm>
        </p:spPr>
        <p:txBody>
          <a:bodyPr/>
          <a:lstStyle/>
          <a:p>
            <a:pPr eaLnBrk="1" hangingPunct="1"/>
            <a:r>
              <a:rPr lang="ar-SA" b="1" spc="-150" dirty="0" smtClean="0">
                <a:solidFill>
                  <a:srgbClr val="376092"/>
                </a:solidFill>
                <a:latin typeface="ae_AlMateen" pitchFamily="2" charset="-78"/>
                <a:cs typeface="ae_AlMateen" pitchFamily="2" charset="-78"/>
              </a:rPr>
              <a:t>المحاضرة السابعة</a:t>
            </a:r>
            <a:r>
              <a:rPr lang="ar-SA" spc="-150" dirty="0" smtClean="0">
                <a:solidFill>
                  <a:srgbClr val="376092"/>
                </a:solidFill>
                <a:latin typeface="ae_AlMateen" pitchFamily="2" charset="-78"/>
                <a:cs typeface="ae_AlMateen" pitchFamily="2" charset="-78"/>
              </a:rPr>
              <a:t/>
            </a:r>
            <a:br>
              <a:rPr lang="ar-SA" spc="-150" dirty="0" smtClean="0">
                <a:solidFill>
                  <a:srgbClr val="376092"/>
                </a:solidFill>
                <a:latin typeface="ae_AlMateen" pitchFamily="2" charset="-78"/>
                <a:cs typeface="ae_AlMateen" pitchFamily="2" charset="-78"/>
              </a:rPr>
            </a:br>
            <a:r>
              <a:rPr lang="ar-SA" b="1" dirty="0" smtClean="0">
                <a:solidFill>
                  <a:srgbClr val="FF3300"/>
                </a:solidFill>
                <a:cs typeface="Arial" pitchFamily="34" charset="0"/>
              </a:rPr>
              <a:t>العصر الحجري الحديث</a:t>
            </a:r>
            <a:endParaRPr lang="en-US" spc="-150" dirty="0" smtClean="0">
              <a:solidFill>
                <a:srgbClr val="376092"/>
              </a:solidFill>
              <a:latin typeface="ae_AlMateen" pitchFamily="2" charset="-78"/>
              <a:cs typeface="ae_AlMateen" pitchFamily="2" charset="-78"/>
            </a:endParaRPr>
          </a:p>
        </p:txBody>
      </p:sp>
    </p:spTree>
    <p:extLst>
      <p:ext uri="{BB962C8B-B14F-4D97-AF65-F5344CB8AC3E}">
        <p14:creationId xmlns:p14="http://schemas.microsoft.com/office/powerpoint/2010/main" xmlns="" val="77087518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20" name="Slide Number Placeholder 3"/>
          <p:cNvSpPr txBox="1">
            <a:spLocks noGrp="1"/>
          </p:cNvSpPr>
          <p:nvPr/>
        </p:nvSpPr>
        <p:spPr bwMode="auto">
          <a:xfrm>
            <a:off x="2105025" y="6376988"/>
            <a:ext cx="571500" cy="365125"/>
          </a:xfrm>
          <a:prstGeom prst="rect">
            <a:avLst/>
          </a:prstGeom>
          <a:noFill/>
          <a:ln w="9525">
            <a:noFill/>
            <a:miter lim="800000"/>
            <a:headEnd/>
            <a:tailEnd/>
          </a:ln>
        </p:spPr>
        <p:txBody>
          <a:bodyPr anchor="ctr"/>
          <a:lstStyle/>
          <a:p>
            <a:pPr rtl="0"/>
            <a:fld id="{667F1982-5105-4DF8-8BB2-4AAF53672BF4}" type="slidenum">
              <a:rPr lang="ar-SA" sz="2000">
                <a:solidFill>
                  <a:prstClr val="white"/>
                </a:solidFill>
                <a:latin typeface="Calibri" pitchFamily="34" charset="0"/>
              </a:rPr>
              <a:pPr rtl="0"/>
              <a:t>3</a:t>
            </a:fld>
            <a:endParaRPr lang="en-US" sz="2000" dirty="0">
              <a:solidFill>
                <a:prstClr val="white"/>
              </a:solidFill>
              <a:latin typeface="Calibri" pitchFamily="34" charset="0"/>
            </a:endParaRPr>
          </a:p>
        </p:txBody>
      </p:sp>
      <p:sp>
        <p:nvSpPr>
          <p:cNvPr id="7" name="Title 1"/>
          <p:cNvSpPr txBox="1">
            <a:spLocks/>
          </p:cNvSpPr>
          <p:nvPr/>
        </p:nvSpPr>
        <p:spPr bwMode="auto">
          <a:xfrm>
            <a:off x="10886" y="27992"/>
            <a:ext cx="9906000" cy="753771"/>
          </a:xfrm>
          <a:prstGeom prst="rect">
            <a:avLst/>
          </a:prstGeom>
          <a:ln w="25400" cap="flat" cmpd="sng" algn="ctr">
            <a:solidFill>
              <a:schemeClr val="accent3">
                <a:shade val="50000"/>
              </a:schemeClr>
            </a:solidFill>
            <a:prstDash val="solid"/>
            <a:miter lim="800000"/>
            <a:headEnd/>
            <a:tailEnd/>
          </a:ln>
        </p:spPr>
        <p:style>
          <a:lnRef idx="2">
            <a:schemeClr val="accent3">
              <a:shade val="50000"/>
            </a:schemeClr>
          </a:lnRef>
          <a:fillRef idx="1">
            <a:schemeClr val="accent3"/>
          </a:fillRef>
          <a:effectRef idx="0">
            <a:schemeClr val="accent3"/>
          </a:effectRef>
          <a:fontRef idx="minor">
            <a:schemeClr val="lt1"/>
          </a:fontRef>
        </p:style>
        <p:txBody>
          <a:bodyPr vert="horz" wrap="square" lIns="91440" tIns="45720" rIns="91440" bIns="45720" numCol="1" anchor="ctr" anchorCtr="0" compatLnSpc="1">
            <a:prstTxWarp prst="textNoShape">
              <a:avLst/>
            </a:prstTxWarp>
          </a:bodyPr>
          <a:lstStyle>
            <a:lvl1pPr algn="r" rtl="0" eaLnBrk="0" fontAlgn="base" hangingPunct="0">
              <a:spcBef>
                <a:spcPct val="0"/>
              </a:spcBef>
              <a:spcAft>
                <a:spcPct val="0"/>
              </a:spcAft>
              <a:defRPr sz="4400" kern="1200">
                <a:solidFill>
                  <a:schemeClr val="lt1"/>
                </a:solidFill>
                <a:latin typeface="+mn-lt"/>
                <a:ea typeface="+mn-ea"/>
                <a:cs typeface="+mn-cs"/>
              </a:defRPr>
            </a:lvl1pPr>
            <a:lvl2pPr algn="r" rtl="0" eaLnBrk="0" fontAlgn="base" hangingPunct="0">
              <a:spcBef>
                <a:spcPct val="0"/>
              </a:spcBef>
              <a:spcAft>
                <a:spcPct val="0"/>
              </a:spcAft>
              <a:defRPr sz="4400">
                <a:solidFill>
                  <a:schemeClr val="lt1"/>
                </a:solidFill>
                <a:latin typeface="+mn-lt"/>
                <a:ea typeface="+mn-ea"/>
                <a:cs typeface="+mn-cs"/>
              </a:defRPr>
            </a:lvl2pPr>
            <a:lvl3pPr algn="r" rtl="0" eaLnBrk="0" fontAlgn="base" hangingPunct="0">
              <a:spcBef>
                <a:spcPct val="0"/>
              </a:spcBef>
              <a:spcAft>
                <a:spcPct val="0"/>
              </a:spcAft>
              <a:defRPr sz="4400">
                <a:solidFill>
                  <a:schemeClr val="lt1"/>
                </a:solidFill>
                <a:latin typeface="+mn-lt"/>
                <a:ea typeface="+mn-ea"/>
                <a:cs typeface="+mn-cs"/>
              </a:defRPr>
            </a:lvl3pPr>
            <a:lvl4pPr algn="r" rtl="0" eaLnBrk="0" fontAlgn="base" hangingPunct="0">
              <a:spcBef>
                <a:spcPct val="0"/>
              </a:spcBef>
              <a:spcAft>
                <a:spcPct val="0"/>
              </a:spcAft>
              <a:defRPr sz="4400">
                <a:solidFill>
                  <a:schemeClr val="lt1"/>
                </a:solidFill>
                <a:latin typeface="+mn-lt"/>
                <a:ea typeface="+mn-ea"/>
                <a:cs typeface="+mn-cs"/>
              </a:defRPr>
            </a:lvl4pPr>
            <a:lvl5pPr algn="r" rtl="0" eaLnBrk="0" fontAlgn="base" hangingPunct="0">
              <a:spcBef>
                <a:spcPct val="0"/>
              </a:spcBef>
              <a:spcAft>
                <a:spcPct val="0"/>
              </a:spcAft>
              <a:defRPr sz="4400">
                <a:solidFill>
                  <a:schemeClr val="lt1"/>
                </a:solidFill>
                <a:latin typeface="+mn-lt"/>
                <a:ea typeface="+mn-ea"/>
                <a:cs typeface="+mn-cs"/>
              </a:defRPr>
            </a:lvl5pPr>
            <a:lvl6pPr marL="457200" algn="r" rtl="0" fontAlgn="base">
              <a:spcBef>
                <a:spcPct val="0"/>
              </a:spcBef>
              <a:spcAft>
                <a:spcPct val="0"/>
              </a:spcAft>
              <a:defRPr sz="4400">
                <a:solidFill>
                  <a:schemeClr val="lt1"/>
                </a:solidFill>
                <a:latin typeface="+mn-lt"/>
                <a:ea typeface="+mn-ea"/>
                <a:cs typeface="+mn-cs"/>
              </a:defRPr>
            </a:lvl6pPr>
            <a:lvl7pPr marL="914400" algn="r" rtl="0" fontAlgn="base">
              <a:spcBef>
                <a:spcPct val="0"/>
              </a:spcBef>
              <a:spcAft>
                <a:spcPct val="0"/>
              </a:spcAft>
              <a:defRPr sz="4400">
                <a:solidFill>
                  <a:schemeClr val="lt1"/>
                </a:solidFill>
                <a:latin typeface="+mn-lt"/>
                <a:ea typeface="+mn-ea"/>
                <a:cs typeface="+mn-cs"/>
              </a:defRPr>
            </a:lvl7pPr>
            <a:lvl8pPr marL="1371600" algn="r" rtl="0" fontAlgn="base">
              <a:spcBef>
                <a:spcPct val="0"/>
              </a:spcBef>
              <a:spcAft>
                <a:spcPct val="0"/>
              </a:spcAft>
              <a:defRPr sz="4400">
                <a:solidFill>
                  <a:schemeClr val="lt1"/>
                </a:solidFill>
                <a:latin typeface="+mn-lt"/>
                <a:ea typeface="+mn-ea"/>
                <a:cs typeface="+mn-cs"/>
              </a:defRPr>
            </a:lvl8pPr>
            <a:lvl9pPr marL="1828800" algn="r" rtl="0" fontAlgn="base">
              <a:spcBef>
                <a:spcPct val="0"/>
              </a:spcBef>
              <a:spcAft>
                <a:spcPct val="0"/>
              </a:spcAft>
              <a:defRPr sz="4400">
                <a:solidFill>
                  <a:schemeClr val="lt1"/>
                </a:solidFill>
                <a:latin typeface="+mn-lt"/>
                <a:ea typeface="+mn-ea"/>
                <a:cs typeface="+mn-cs"/>
              </a:defRPr>
            </a:lvl9pPr>
          </a:lstStyle>
          <a:p>
            <a:pPr algn="ctr" eaLnBrk="1" hangingPunct="1"/>
            <a:r>
              <a:rPr lang="ar-SA" sz="3000" b="1" dirty="0" smtClean="0">
                <a:solidFill>
                  <a:srgbClr val="FF0000"/>
                </a:solidFill>
              </a:rPr>
              <a:t>العصر الحجري الحديث</a:t>
            </a:r>
            <a:endParaRPr lang="ar-SA" sz="3000" b="1" dirty="0">
              <a:solidFill>
                <a:srgbClr val="FF0000"/>
              </a:solidFill>
            </a:endParaRPr>
          </a:p>
        </p:txBody>
      </p:sp>
      <p:sp>
        <p:nvSpPr>
          <p:cNvPr id="3" name="Content Placeholder 2"/>
          <p:cNvSpPr>
            <a:spLocks noGrp="1"/>
          </p:cNvSpPr>
          <p:nvPr>
            <p:ph idx="1"/>
          </p:nvPr>
        </p:nvSpPr>
        <p:spPr>
          <a:xfrm>
            <a:off x="10886" y="914400"/>
            <a:ext cx="9895114" cy="4800600"/>
          </a:xfrm>
        </p:spPr>
        <p:style>
          <a:lnRef idx="3">
            <a:schemeClr val="lt1"/>
          </a:lnRef>
          <a:fillRef idx="1">
            <a:schemeClr val="accent6"/>
          </a:fillRef>
          <a:effectRef idx="1">
            <a:schemeClr val="accent6"/>
          </a:effectRef>
          <a:fontRef idx="minor">
            <a:schemeClr val="lt1"/>
          </a:fontRef>
        </p:style>
        <p:txBody>
          <a:bodyPr/>
          <a:lstStyle/>
          <a:p>
            <a:pPr marL="0" indent="0" algn="just" rtl="1">
              <a:spcBef>
                <a:spcPts val="0"/>
              </a:spcBef>
            </a:pPr>
            <a:r>
              <a:rPr lang="ar-SA" sz="3000" b="1" dirty="0" smtClean="0">
                <a:solidFill>
                  <a:srgbClr val="FFFF00"/>
                </a:solidFill>
                <a:cs typeface="Simplified Arabic" panose="02010000000000000000" pitchFamily="2" charset="-78"/>
              </a:rPr>
              <a:t>أولاً: الإنجازات الاقتصادية:</a:t>
            </a:r>
          </a:p>
          <a:p>
            <a:pPr marL="0" indent="0" algn="ctr" rtl="1">
              <a:spcBef>
                <a:spcPts val="0"/>
              </a:spcBef>
            </a:pPr>
            <a:r>
              <a:rPr lang="ar-SA" sz="3000" b="1" dirty="0" smtClean="0">
                <a:solidFill>
                  <a:srgbClr val="FFFF00"/>
                </a:solidFill>
                <a:cs typeface="Simplified Arabic" panose="02010000000000000000" pitchFamily="2" charset="-78"/>
              </a:rPr>
              <a:t>1- الزراعة.               2- استئناس الحيوان.</a:t>
            </a:r>
          </a:p>
          <a:p>
            <a:pPr marL="0" indent="0" algn="just" rtl="1">
              <a:spcBef>
                <a:spcPts val="0"/>
              </a:spcBef>
            </a:pPr>
            <a:r>
              <a:rPr lang="ar-SA" sz="3000" b="1" dirty="0" smtClean="0">
                <a:solidFill>
                  <a:srgbClr val="0070C0"/>
                </a:solidFill>
                <a:cs typeface="Simplified Arabic" panose="02010000000000000000" pitchFamily="2" charset="-78"/>
              </a:rPr>
              <a:t>ثانياً: الإنجازات الحضارية:</a:t>
            </a:r>
          </a:p>
          <a:p>
            <a:pPr marL="0" indent="0" algn="just" rtl="1">
              <a:spcBef>
                <a:spcPts val="0"/>
              </a:spcBef>
            </a:pPr>
            <a:r>
              <a:rPr lang="ar-SA" sz="3000" b="1" dirty="0" smtClean="0">
                <a:cs typeface="Simplified Arabic" panose="02010000000000000000" pitchFamily="2" charset="-78"/>
              </a:rPr>
              <a:t>1- الآلات والأدوات.                      2- الفخار.</a:t>
            </a:r>
          </a:p>
          <a:p>
            <a:pPr marL="0" indent="0" algn="just" rtl="1">
              <a:spcBef>
                <a:spcPts val="0"/>
              </a:spcBef>
            </a:pPr>
            <a:r>
              <a:rPr lang="ar-SA" sz="3000" b="1" dirty="0" smtClean="0">
                <a:cs typeface="Simplified Arabic" panose="02010000000000000000" pitchFamily="2" charset="-78"/>
              </a:rPr>
              <a:t>3- القرى.</a:t>
            </a:r>
          </a:p>
          <a:p>
            <a:pPr marL="0" indent="0" algn="just" rtl="1">
              <a:spcBef>
                <a:spcPts val="0"/>
              </a:spcBef>
            </a:pPr>
            <a:r>
              <a:rPr lang="ar-SA" sz="3000" b="1" dirty="0" smtClean="0">
                <a:solidFill>
                  <a:srgbClr val="0070C0"/>
                </a:solidFill>
                <a:cs typeface="Simplified Arabic" panose="02010000000000000000" pitchFamily="2" charset="-78"/>
              </a:rPr>
              <a:t>ثالثاً: المراكز الحضارية في العصر الحجري الحديث.</a:t>
            </a:r>
          </a:p>
          <a:p>
            <a:pPr marL="0" indent="0" algn="just" rtl="1">
              <a:spcBef>
                <a:spcPts val="0"/>
              </a:spcBef>
            </a:pPr>
            <a:r>
              <a:rPr lang="ar-SA" sz="3000" b="1" dirty="0" smtClean="0">
                <a:cs typeface="Simplified Arabic" panose="02010000000000000000" pitchFamily="2" charset="-78"/>
              </a:rPr>
              <a:t>1- حضارات العصر الحجري الحديث في إقليم جنوب غرب أسيا.</a:t>
            </a:r>
          </a:p>
          <a:p>
            <a:pPr marL="0" indent="0" algn="just" rtl="1">
              <a:spcBef>
                <a:spcPts val="0"/>
              </a:spcBef>
            </a:pPr>
            <a:r>
              <a:rPr lang="ar-SA" sz="3000" b="1" dirty="0">
                <a:cs typeface="Simplified Arabic" panose="02010000000000000000" pitchFamily="2" charset="-78"/>
              </a:rPr>
              <a:t>2- حضارات العصر </a:t>
            </a:r>
            <a:r>
              <a:rPr lang="ar-SA" sz="3000" b="1" dirty="0" smtClean="0">
                <a:cs typeface="Simplified Arabic" panose="02010000000000000000" pitchFamily="2" charset="-78"/>
              </a:rPr>
              <a:t>الحجري </a:t>
            </a:r>
            <a:r>
              <a:rPr lang="ar-SA" sz="3000" b="1" dirty="0">
                <a:cs typeface="Simplified Arabic" panose="02010000000000000000" pitchFamily="2" charset="-78"/>
              </a:rPr>
              <a:t>الحديث في </a:t>
            </a:r>
            <a:r>
              <a:rPr lang="ar-SA" sz="3000" b="1" dirty="0" smtClean="0">
                <a:cs typeface="Simplified Arabic" panose="02010000000000000000" pitchFamily="2" charset="-78"/>
              </a:rPr>
              <a:t>أوروبا.</a:t>
            </a:r>
          </a:p>
          <a:p>
            <a:pPr marL="0" indent="0" algn="just" rtl="1">
              <a:spcBef>
                <a:spcPts val="0"/>
              </a:spcBef>
            </a:pPr>
            <a:r>
              <a:rPr lang="ar-SA" sz="3000" b="1" dirty="0">
                <a:cs typeface="Simplified Arabic" panose="02010000000000000000" pitchFamily="2" charset="-78"/>
              </a:rPr>
              <a:t>3- حضارات العصر </a:t>
            </a:r>
            <a:r>
              <a:rPr lang="ar-SA" sz="3000" b="1" dirty="0" smtClean="0">
                <a:cs typeface="Simplified Arabic" panose="02010000000000000000" pitchFamily="2" charset="-78"/>
              </a:rPr>
              <a:t>الحجري </a:t>
            </a:r>
            <a:r>
              <a:rPr lang="ar-SA" sz="3000" b="1" dirty="0">
                <a:cs typeface="Simplified Arabic" panose="02010000000000000000" pitchFamily="2" charset="-78"/>
              </a:rPr>
              <a:t>الحديث في </a:t>
            </a:r>
            <a:r>
              <a:rPr lang="ar-SA" sz="3000" b="1" dirty="0" smtClean="0">
                <a:cs typeface="Simplified Arabic" panose="02010000000000000000" pitchFamily="2" charset="-78"/>
              </a:rPr>
              <a:t>شرق وجنوب أسيا.</a:t>
            </a:r>
          </a:p>
          <a:p>
            <a:pPr marL="0" indent="0" algn="just" rtl="1">
              <a:spcBef>
                <a:spcPts val="0"/>
              </a:spcBef>
            </a:pPr>
            <a:r>
              <a:rPr lang="ar-SA" sz="3000" b="1" dirty="0" smtClean="0">
                <a:cs typeface="Simplified Arabic" panose="02010000000000000000" pitchFamily="2" charset="-78"/>
              </a:rPr>
              <a:t>4- </a:t>
            </a:r>
            <a:r>
              <a:rPr lang="ar-SA" sz="3000" b="1" dirty="0">
                <a:cs typeface="Simplified Arabic" panose="02010000000000000000" pitchFamily="2" charset="-78"/>
              </a:rPr>
              <a:t>حضارات العصر </a:t>
            </a:r>
            <a:r>
              <a:rPr lang="ar-SA" sz="3000" b="1" dirty="0" smtClean="0">
                <a:cs typeface="Simplified Arabic" panose="02010000000000000000" pitchFamily="2" charset="-78"/>
              </a:rPr>
              <a:t>الحجري </a:t>
            </a:r>
            <a:r>
              <a:rPr lang="ar-SA" sz="3000" b="1" dirty="0">
                <a:cs typeface="Simplified Arabic" panose="02010000000000000000" pitchFamily="2" charset="-78"/>
              </a:rPr>
              <a:t>الحديث في </a:t>
            </a:r>
            <a:r>
              <a:rPr lang="ar-SA" sz="3000" b="1" dirty="0" smtClean="0">
                <a:cs typeface="Simplified Arabic" panose="02010000000000000000" pitchFamily="2" charset="-78"/>
              </a:rPr>
              <a:t>الأميركتين</a:t>
            </a:r>
            <a:endParaRPr lang="ar-SA" sz="3000" b="1" dirty="0">
              <a:cs typeface="Simplified Arabic" panose="02010000000000000000" pitchFamily="2" charset="-78"/>
            </a:endParaRPr>
          </a:p>
          <a:p>
            <a:pPr marL="0" indent="0" algn="just" rtl="1">
              <a:spcBef>
                <a:spcPts val="0"/>
              </a:spcBef>
            </a:pPr>
            <a:endParaRPr lang="ar-SA" sz="3000" b="1" dirty="0" smtClean="0">
              <a:cs typeface="Simplified Arabic" panose="02010000000000000000" pitchFamily="2" charset="-78"/>
            </a:endParaRPr>
          </a:p>
          <a:p>
            <a:pPr marL="0" indent="0" algn="just" rtl="1">
              <a:spcBef>
                <a:spcPts val="0"/>
              </a:spcBef>
            </a:pPr>
            <a:endParaRPr lang="ar-SA" sz="3000" b="1" dirty="0">
              <a:cs typeface="Simplified Arabic" panose="02010000000000000000" pitchFamily="2" charset="-78"/>
            </a:endParaRPr>
          </a:p>
          <a:p>
            <a:pPr marL="0" indent="0" algn="just" rtl="1">
              <a:spcBef>
                <a:spcPts val="0"/>
              </a:spcBef>
            </a:pPr>
            <a:endParaRPr lang="ar-SA" sz="3000" b="1" dirty="0" smtClean="0">
              <a:cs typeface="Simplified Arabic" panose="02010000000000000000" pitchFamily="2" charset="-78"/>
            </a:endParaRPr>
          </a:p>
          <a:p>
            <a:pPr marL="0" indent="0" algn="just" rtl="1">
              <a:spcBef>
                <a:spcPts val="0"/>
              </a:spcBef>
            </a:pPr>
            <a:endParaRPr lang="ar-SA" sz="3000" b="1" dirty="0">
              <a:cs typeface="Simplified Arabic" panose="02010000000000000000" pitchFamily="2" charset="-78"/>
            </a:endParaRPr>
          </a:p>
          <a:p>
            <a:pPr marL="0" indent="0" algn="just" rtl="1">
              <a:spcBef>
                <a:spcPts val="0"/>
              </a:spcBef>
            </a:pPr>
            <a:endParaRPr lang="ar-SA" sz="3000" b="1" dirty="0" smtClean="0">
              <a:cs typeface="Simplified Arabic" panose="02010000000000000000" pitchFamily="2" charset="-78"/>
            </a:endParaRPr>
          </a:p>
          <a:p>
            <a:pPr marL="0" indent="0" algn="just" rtl="1">
              <a:spcBef>
                <a:spcPts val="0"/>
              </a:spcBef>
            </a:pPr>
            <a:endParaRPr lang="ar-SA" sz="3000" b="1" dirty="0">
              <a:cs typeface="Simplified Arabic" panose="02010000000000000000" pitchFamily="2" charset="-78"/>
            </a:endParaRPr>
          </a:p>
          <a:p>
            <a:pPr marL="0" indent="0" algn="just" rtl="1">
              <a:spcBef>
                <a:spcPts val="0"/>
              </a:spcBef>
            </a:pPr>
            <a:endParaRPr lang="ar-SA" sz="3000" b="1" dirty="0" smtClean="0">
              <a:cs typeface="Simplified Arabic" panose="02010000000000000000" pitchFamily="2" charset="-78"/>
            </a:endParaRPr>
          </a:p>
          <a:p>
            <a:pPr marL="0" indent="0" algn="just" rtl="1">
              <a:spcBef>
                <a:spcPts val="0"/>
              </a:spcBef>
            </a:pPr>
            <a:endParaRPr lang="ar-SA" sz="3000" b="1" dirty="0">
              <a:cs typeface="Simplified Arabic" panose="02010000000000000000" pitchFamily="2" charset="-78"/>
            </a:endParaRPr>
          </a:p>
          <a:p>
            <a:pPr marL="0" indent="0" algn="just" rtl="1">
              <a:spcBef>
                <a:spcPts val="0"/>
              </a:spcBef>
            </a:pPr>
            <a:endParaRPr lang="ar-EG" sz="3000" b="1" dirty="0">
              <a:cs typeface="Simplified Arabic" panose="02010000000000000000" pitchFamily="2" charset="-78"/>
            </a:endParaRPr>
          </a:p>
        </p:txBody>
      </p:sp>
    </p:spTree>
    <p:extLst>
      <p:ext uri="{BB962C8B-B14F-4D97-AF65-F5344CB8AC3E}">
        <p14:creationId xmlns:p14="http://schemas.microsoft.com/office/powerpoint/2010/main" xmlns="" val="386757503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20" name="Slide Number Placeholder 3"/>
          <p:cNvSpPr txBox="1">
            <a:spLocks noGrp="1"/>
          </p:cNvSpPr>
          <p:nvPr/>
        </p:nvSpPr>
        <p:spPr bwMode="auto">
          <a:xfrm>
            <a:off x="2105025" y="6376988"/>
            <a:ext cx="571500" cy="365125"/>
          </a:xfrm>
          <a:prstGeom prst="rect">
            <a:avLst/>
          </a:prstGeom>
          <a:noFill/>
          <a:ln w="9525">
            <a:noFill/>
            <a:miter lim="800000"/>
            <a:headEnd/>
            <a:tailEnd/>
          </a:ln>
        </p:spPr>
        <p:txBody>
          <a:bodyPr anchor="ctr"/>
          <a:lstStyle/>
          <a:p>
            <a:pPr rtl="0"/>
            <a:fld id="{667F1982-5105-4DF8-8BB2-4AAF53672BF4}" type="slidenum">
              <a:rPr lang="ar-SA" sz="2000">
                <a:solidFill>
                  <a:prstClr val="white"/>
                </a:solidFill>
                <a:latin typeface="Calibri" pitchFamily="34" charset="0"/>
              </a:rPr>
              <a:pPr rtl="0"/>
              <a:t>4</a:t>
            </a:fld>
            <a:endParaRPr lang="en-US" sz="2000" dirty="0">
              <a:solidFill>
                <a:prstClr val="white"/>
              </a:solidFill>
              <a:latin typeface="Calibri" pitchFamily="34" charset="0"/>
            </a:endParaRPr>
          </a:p>
        </p:txBody>
      </p:sp>
      <p:sp>
        <p:nvSpPr>
          <p:cNvPr id="7" name="Title 1"/>
          <p:cNvSpPr txBox="1">
            <a:spLocks/>
          </p:cNvSpPr>
          <p:nvPr/>
        </p:nvSpPr>
        <p:spPr bwMode="auto">
          <a:xfrm>
            <a:off x="10886" y="27992"/>
            <a:ext cx="9906000" cy="753771"/>
          </a:xfrm>
          <a:prstGeom prst="rect">
            <a:avLst/>
          </a:prstGeom>
          <a:ln w="25400" cap="flat" cmpd="sng" algn="ctr">
            <a:solidFill>
              <a:schemeClr val="accent3">
                <a:shade val="50000"/>
              </a:schemeClr>
            </a:solidFill>
            <a:prstDash val="solid"/>
            <a:miter lim="800000"/>
            <a:headEnd/>
            <a:tailEnd/>
          </a:ln>
        </p:spPr>
        <p:style>
          <a:lnRef idx="2">
            <a:schemeClr val="accent3">
              <a:shade val="50000"/>
            </a:schemeClr>
          </a:lnRef>
          <a:fillRef idx="1">
            <a:schemeClr val="accent3"/>
          </a:fillRef>
          <a:effectRef idx="0">
            <a:schemeClr val="accent3"/>
          </a:effectRef>
          <a:fontRef idx="minor">
            <a:schemeClr val="lt1"/>
          </a:fontRef>
        </p:style>
        <p:txBody>
          <a:bodyPr vert="horz" wrap="square" lIns="91440" tIns="45720" rIns="91440" bIns="45720" numCol="1" anchor="ctr" anchorCtr="0" compatLnSpc="1">
            <a:prstTxWarp prst="textNoShape">
              <a:avLst/>
            </a:prstTxWarp>
          </a:bodyPr>
          <a:lstStyle>
            <a:lvl1pPr algn="r" rtl="0" eaLnBrk="0" fontAlgn="base" hangingPunct="0">
              <a:spcBef>
                <a:spcPct val="0"/>
              </a:spcBef>
              <a:spcAft>
                <a:spcPct val="0"/>
              </a:spcAft>
              <a:defRPr sz="4400" kern="1200">
                <a:solidFill>
                  <a:schemeClr val="lt1"/>
                </a:solidFill>
                <a:latin typeface="+mn-lt"/>
                <a:ea typeface="+mn-ea"/>
                <a:cs typeface="+mn-cs"/>
              </a:defRPr>
            </a:lvl1pPr>
            <a:lvl2pPr algn="r" rtl="0" eaLnBrk="0" fontAlgn="base" hangingPunct="0">
              <a:spcBef>
                <a:spcPct val="0"/>
              </a:spcBef>
              <a:spcAft>
                <a:spcPct val="0"/>
              </a:spcAft>
              <a:defRPr sz="4400">
                <a:solidFill>
                  <a:schemeClr val="lt1"/>
                </a:solidFill>
                <a:latin typeface="+mn-lt"/>
                <a:ea typeface="+mn-ea"/>
                <a:cs typeface="+mn-cs"/>
              </a:defRPr>
            </a:lvl2pPr>
            <a:lvl3pPr algn="r" rtl="0" eaLnBrk="0" fontAlgn="base" hangingPunct="0">
              <a:spcBef>
                <a:spcPct val="0"/>
              </a:spcBef>
              <a:spcAft>
                <a:spcPct val="0"/>
              </a:spcAft>
              <a:defRPr sz="4400">
                <a:solidFill>
                  <a:schemeClr val="lt1"/>
                </a:solidFill>
                <a:latin typeface="+mn-lt"/>
                <a:ea typeface="+mn-ea"/>
                <a:cs typeface="+mn-cs"/>
              </a:defRPr>
            </a:lvl3pPr>
            <a:lvl4pPr algn="r" rtl="0" eaLnBrk="0" fontAlgn="base" hangingPunct="0">
              <a:spcBef>
                <a:spcPct val="0"/>
              </a:spcBef>
              <a:spcAft>
                <a:spcPct val="0"/>
              </a:spcAft>
              <a:defRPr sz="4400">
                <a:solidFill>
                  <a:schemeClr val="lt1"/>
                </a:solidFill>
                <a:latin typeface="+mn-lt"/>
                <a:ea typeface="+mn-ea"/>
                <a:cs typeface="+mn-cs"/>
              </a:defRPr>
            </a:lvl4pPr>
            <a:lvl5pPr algn="r" rtl="0" eaLnBrk="0" fontAlgn="base" hangingPunct="0">
              <a:spcBef>
                <a:spcPct val="0"/>
              </a:spcBef>
              <a:spcAft>
                <a:spcPct val="0"/>
              </a:spcAft>
              <a:defRPr sz="4400">
                <a:solidFill>
                  <a:schemeClr val="lt1"/>
                </a:solidFill>
                <a:latin typeface="+mn-lt"/>
                <a:ea typeface="+mn-ea"/>
                <a:cs typeface="+mn-cs"/>
              </a:defRPr>
            </a:lvl5pPr>
            <a:lvl6pPr marL="457200" algn="r" rtl="0" fontAlgn="base">
              <a:spcBef>
                <a:spcPct val="0"/>
              </a:spcBef>
              <a:spcAft>
                <a:spcPct val="0"/>
              </a:spcAft>
              <a:defRPr sz="4400">
                <a:solidFill>
                  <a:schemeClr val="lt1"/>
                </a:solidFill>
                <a:latin typeface="+mn-lt"/>
                <a:ea typeface="+mn-ea"/>
                <a:cs typeface="+mn-cs"/>
              </a:defRPr>
            </a:lvl6pPr>
            <a:lvl7pPr marL="914400" algn="r" rtl="0" fontAlgn="base">
              <a:spcBef>
                <a:spcPct val="0"/>
              </a:spcBef>
              <a:spcAft>
                <a:spcPct val="0"/>
              </a:spcAft>
              <a:defRPr sz="4400">
                <a:solidFill>
                  <a:schemeClr val="lt1"/>
                </a:solidFill>
                <a:latin typeface="+mn-lt"/>
                <a:ea typeface="+mn-ea"/>
                <a:cs typeface="+mn-cs"/>
              </a:defRPr>
            </a:lvl7pPr>
            <a:lvl8pPr marL="1371600" algn="r" rtl="0" fontAlgn="base">
              <a:spcBef>
                <a:spcPct val="0"/>
              </a:spcBef>
              <a:spcAft>
                <a:spcPct val="0"/>
              </a:spcAft>
              <a:defRPr sz="4400">
                <a:solidFill>
                  <a:schemeClr val="lt1"/>
                </a:solidFill>
                <a:latin typeface="+mn-lt"/>
                <a:ea typeface="+mn-ea"/>
                <a:cs typeface="+mn-cs"/>
              </a:defRPr>
            </a:lvl8pPr>
            <a:lvl9pPr marL="1828800" algn="r" rtl="0" fontAlgn="base">
              <a:spcBef>
                <a:spcPct val="0"/>
              </a:spcBef>
              <a:spcAft>
                <a:spcPct val="0"/>
              </a:spcAft>
              <a:defRPr sz="4400">
                <a:solidFill>
                  <a:schemeClr val="lt1"/>
                </a:solidFill>
                <a:latin typeface="+mn-lt"/>
                <a:ea typeface="+mn-ea"/>
                <a:cs typeface="+mn-cs"/>
              </a:defRPr>
            </a:lvl9pPr>
          </a:lstStyle>
          <a:p>
            <a:pPr algn="ctr" eaLnBrk="1" hangingPunct="1"/>
            <a:r>
              <a:rPr lang="ar-SA" sz="3000" b="1" dirty="0" smtClean="0">
                <a:solidFill>
                  <a:srgbClr val="FF0000"/>
                </a:solidFill>
              </a:rPr>
              <a:t>العصر الحجري الحديث ( الإنجازات الاقتصادية)</a:t>
            </a:r>
            <a:endParaRPr lang="ar-SA" sz="3000" b="1" dirty="0">
              <a:solidFill>
                <a:srgbClr val="FF0000"/>
              </a:solidFill>
            </a:endParaRPr>
          </a:p>
        </p:txBody>
      </p:sp>
      <p:sp>
        <p:nvSpPr>
          <p:cNvPr id="3" name="Content Placeholder 2"/>
          <p:cNvSpPr>
            <a:spLocks noGrp="1"/>
          </p:cNvSpPr>
          <p:nvPr>
            <p:ph idx="1"/>
          </p:nvPr>
        </p:nvSpPr>
        <p:spPr>
          <a:xfrm>
            <a:off x="10886" y="914400"/>
            <a:ext cx="9895114" cy="4800600"/>
          </a:xfrm>
        </p:spPr>
        <p:style>
          <a:lnRef idx="3">
            <a:schemeClr val="lt1"/>
          </a:lnRef>
          <a:fillRef idx="1">
            <a:schemeClr val="accent6"/>
          </a:fillRef>
          <a:effectRef idx="1">
            <a:schemeClr val="accent6"/>
          </a:effectRef>
          <a:fontRef idx="minor">
            <a:schemeClr val="lt1"/>
          </a:fontRef>
        </p:style>
        <p:txBody>
          <a:bodyPr/>
          <a:lstStyle/>
          <a:p>
            <a:pPr marL="0" indent="0" algn="just" rtl="1">
              <a:spcBef>
                <a:spcPts val="0"/>
              </a:spcBef>
            </a:pPr>
            <a:r>
              <a:rPr lang="ar-SA" sz="3000" dirty="0" smtClean="0">
                <a:cs typeface="Simplified Arabic" panose="02010000000000000000" pitchFamily="2" charset="-78"/>
              </a:rPr>
              <a:t>تعد الزراعة واستئناس الحيوان اهم إنجازات الإنسان </a:t>
            </a:r>
            <a:r>
              <a:rPr lang="ar-SA" sz="3000" dirty="0">
                <a:cs typeface="Simplified Arabic" panose="02010000000000000000" pitchFamily="2" charset="-78"/>
              </a:rPr>
              <a:t>الاقتصادية في </a:t>
            </a:r>
            <a:r>
              <a:rPr lang="ar-SA" sz="3000" dirty="0" smtClean="0">
                <a:cs typeface="Simplified Arabic" panose="02010000000000000000" pitchFamily="2" charset="-78"/>
              </a:rPr>
              <a:t>العصر الحجري الحديث:</a:t>
            </a:r>
          </a:p>
          <a:p>
            <a:pPr marL="0" indent="0" algn="ctr" rtl="1">
              <a:spcBef>
                <a:spcPts val="0"/>
              </a:spcBef>
            </a:pPr>
            <a:r>
              <a:rPr lang="ar-SA" sz="3300" b="1" dirty="0" smtClean="0">
                <a:solidFill>
                  <a:srgbClr val="FFFF00"/>
                </a:solidFill>
                <a:cs typeface="Simplified Arabic" panose="02010000000000000000" pitchFamily="2" charset="-78"/>
              </a:rPr>
              <a:t>1- الزراعة:</a:t>
            </a:r>
          </a:p>
          <a:p>
            <a:pPr marL="0" indent="0" algn="just" rtl="1">
              <a:spcBef>
                <a:spcPts val="0"/>
              </a:spcBef>
            </a:pPr>
            <a:r>
              <a:rPr lang="ar-SA" sz="3000" dirty="0" smtClean="0">
                <a:cs typeface="Simplified Arabic" panose="02010000000000000000" pitchFamily="2" charset="-78"/>
              </a:rPr>
              <a:t>لم تأت معرفة الإنسان للزراعة بشكل فجائي، ولم تكن هذه المعرفة أيضا نتيجة اختراع يشبه ما نعرفه من الاختراعات المفاجئة، وإنما جاءت معرفتها بشكل تدريجي بحيث كانت مرحلة من الانتقال من مرحلة الجمع والالتقاط والقنص والصيد إلى مرحلة حراسة الحقول البرية وذود الطيور عنها حتى ينضج الحب.</a:t>
            </a:r>
          </a:p>
          <a:p>
            <a:pPr marL="0" indent="0" algn="just" rtl="1">
              <a:spcBef>
                <a:spcPts val="0"/>
              </a:spcBef>
            </a:pPr>
            <a:r>
              <a:rPr lang="ar-SA" sz="3000" dirty="0" smtClean="0">
                <a:cs typeface="Simplified Arabic" panose="02010000000000000000" pitchFamily="2" charset="-78"/>
              </a:rPr>
              <a:t>- وكانت الزراعة الأساس الاقتصادي الأول لمجتمعات العصر الحجري الحديث، وارتبط بها كل نواحي التطور الحضاري والاجتماعي الذى شهدته البشرية خلال هذا العصر.</a:t>
            </a:r>
          </a:p>
          <a:p>
            <a:pPr marL="0" indent="0" algn="just" rtl="1">
              <a:spcBef>
                <a:spcPts val="0"/>
              </a:spcBef>
            </a:pPr>
            <a:endParaRPr lang="ar-SA" sz="3000" dirty="0">
              <a:cs typeface="Simplified Arabic" panose="02010000000000000000" pitchFamily="2" charset="-78"/>
            </a:endParaRPr>
          </a:p>
          <a:p>
            <a:pPr marL="0" indent="0" algn="just" rtl="1">
              <a:spcBef>
                <a:spcPts val="0"/>
              </a:spcBef>
            </a:pPr>
            <a:endParaRPr lang="ar-SA" sz="3000" dirty="0" smtClean="0">
              <a:cs typeface="Simplified Arabic" panose="02010000000000000000" pitchFamily="2" charset="-78"/>
            </a:endParaRPr>
          </a:p>
          <a:p>
            <a:pPr marL="0" indent="0" algn="just" rtl="1">
              <a:spcBef>
                <a:spcPts val="0"/>
              </a:spcBef>
            </a:pPr>
            <a:endParaRPr lang="ar-SA" sz="3000" dirty="0">
              <a:cs typeface="Simplified Arabic" panose="02010000000000000000" pitchFamily="2" charset="-78"/>
            </a:endParaRPr>
          </a:p>
          <a:p>
            <a:pPr marL="0" indent="0" algn="just" rtl="1">
              <a:spcBef>
                <a:spcPts val="0"/>
              </a:spcBef>
            </a:pPr>
            <a:endParaRPr lang="ar-SA" sz="3000" dirty="0" smtClean="0">
              <a:cs typeface="Simplified Arabic" panose="02010000000000000000" pitchFamily="2" charset="-78"/>
            </a:endParaRPr>
          </a:p>
          <a:p>
            <a:pPr marL="0" indent="0" algn="just" rtl="1">
              <a:spcBef>
                <a:spcPts val="0"/>
              </a:spcBef>
            </a:pPr>
            <a:endParaRPr lang="ar-SA" sz="3000" dirty="0">
              <a:cs typeface="Simplified Arabic" panose="02010000000000000000" pitchFamily="2" charset="-78"/>
            </a:endParaRPr>
          </a:p>
          <a:p>
            <a:pPr marL="0" indent="0" algn="just" rtl="1">
              <a:spcBef>
                <a:spcPts val="0"/>
              </a:spcBef>
            </a:pPr>
            <a:endParaRPr lang="ar-SA" sz="3000" dirty="0" smtClean="0">
              <a:cs typeface="Simplified Arabic" panose="02010000000000000000" pitchFamily="2" charset="-78"/>
            </a:endParaRPr>
          </a:p>
          <a:p>
            <a:pPr marL="0" indent="0" algn="just" rtl="1">
              <a:spcBef>
                <a:spcPts val="0"/>
              </a:spcBef>
            </a:pPr>
            <a:endParaRPr lang="ar-SA" sz="3000" dirty="0">
              <a:cs typeface="Simplified Arabic" panose="02010000000000000000" pitchFamily="2" charset="-78"/>
            </a:endParaRPr>
          </a:p>
          <a:p>
            <a:pPr marL="0" indent="0" algn="just" rtl="1">
              <a:spcBef>
                <a:spcPts val="0"/>
              </a:spcBef>
            </a:pPr>
            <a:endParaRPr lang="ar-SA" sz="3000" dirty="0" smtClean="0">
              <a:cs typeface="Simplified Arabic" panose="02010000000000000000" pitchFamily="2" charset="-78"/>
            </a:endParaRPr>
          </a:p>
          <a:p>
            <a:pPr marL="0" indent="0" algn="just" rtl="1">
              <a:spcBef>
                <a:spcPts val="0"/>
              </a:spcBef>
            </a:pPr>
            <a:endParaRPr lang="ar-SA" sz="3000" dirty="0">
              <a:cs typeface="Simplified Arabic" panose="02010000000000000000" pitchFamily="2" charset="-78"/>
            </a:endParaRPr>
          </a:p>
          <a:p>
            <a:pPr marL="0" indent="0" algn="just" rtl="1">
              <a:spcBef>
                <a:spcPts val="0"/>
              </a:spcBef>
            </a:pPr>
            <a:endParaRPr lang="ar-EG" sz="3000" dirty="0">
              <a:cs typeface="Simplified Arabic" panose="02010000000000000000" pitchFamily="2" charset="-78"/>
            </a:endParaRPr>
          </a:p>
        </p:txBody>
      </p:sp>
    </p:spTree>
    <p:extLst>
      <p:ext uri="{BB962C8B-B14F-4D97-AF65-F5344CB8AC3E}">
        <p14:creationId xmlns:p14="http://schemas.microsoft.com/office/powerpoint/2010/main" xmlns="" val="51752256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20" name="Slide Number Placeholder 3"/>
          <p:cNvSpPr txBox="1">
            <a:spLocks noGrp="1"/>
          </p:cNvSpPr>
          <p:nvPr/>
        </p:nvSpPr>
        <p:spPr bwMode="auto">
          <a:xfrm>
            <a:off x="2105025" y="6376988"/>
            <a:ext cx="571500" cy="365125"/>
          </a:xfrm>
          <a:prstGeom prst="rect">
            <a:avLst/>
          </a:prstGeom>
          <a:noFill/>
          <a:ln w="9525">
            <a:noFill/>
            <a:miter lim="800000"/>
            <a:headEnd/>
            <a:tailEnd/>
          </a:ln>
        </p:spPr>
        <p:txBody>
          <a:bodyPr anchor="ctr"/>
          <a:lstStyle/>
          <a:p>
            <a:pPr rtl="0"/>
            <a:fld id="{667F1982-5105-4DF8-8BB2-4AAF53672BF4}" type="slidenum">
              <a:rPr lang="ar-SA" sz="2000">
                <a:solidFill>
                  <a:prstClr val="white"/>
                </a:solidFill>
                <a:latin typeface="Calibri" pitchFamily="34" charset="0"/>
              </a:rPr>
              <a:pPr rtl="0"/>
              <a:t>5</a:t>
            </a:fld>
            <a:endParaRPr lang="en-US" sz="2000" dirty="0">
              <a:solidFill>
                <a:prstClr val="white"/>
              </a:solidFill>
              <a:latin typeface="Calibri" pitchFamily="34" charset="0"/>
            </a:endParaRPr>
          </a:p>
        </p:txBody>
      </p:sp>
      <p:sp>
        <p:nvSpPr>
          <p:cNvPr id="7" name="Title 1"/>
          <p:cNvSpPr txBox="1">
            <a:spLocks/>
          </p:cNvSpPr>
          <p:nvPr/>
        </p:nvSpPr>
        <p:spPr bwMode="auto">
          <a:xfrm>
            <a:off x="10886" y="27992"/>
            <a:ext cx="9906000" cy="753771"/>
          </a:xfrm>
          <a:prstGeom prst="rect">
            <a:avLst/>
          </a:prstGeom>
          <a:ln w="25400" cap="flat" cmpd="sng" algn="ctr">
            <a:solidFill>
              <a:schemeClr val="accent3">
                <a:shade val="50000"/>
              </a:schemeClr>
            </a:solidFill>
            <a:prstDash val="solid"/>
            <a:miter lim="800000"/>
            <a:headEnd/>
            <a:tailEnd/>
          </a:ln>
        </p:spPr>
        <p:style>
          <a:lnRef idx="2">
            <a:schemeClr val="accent3">
              <a:shade val="50000"/>
            </a:schemeClr>
          </a:lnRef>
          <a:fillRef idx="1">
            <a:schemeClr val="accent3"/>
          </a:fillRef>
          <a:effectRef idx="0">
            <a:schemeClr val="accent3"/>
          </a:effectRef>
          <a:fontRef idx="minor">
            <a:schemeClr val="lt1"/>
          </a:fontRef>
        </p:style>
        <p:txBody>
          <a:bodyPr vert="horz" wrap="square" lIns="91440" tIns="45720" rIns="91440" bIns="45720" numCol="1" anchor="ctr" anchorCtr="0" compatLnSpc="1">
            <a:prstTxWarp prst="textNoShape">
              <a:avLst/>
            </a:prstTxWarp>
          </a:bodyPr>
          <a:lstStyle>
            <a:lvl1pPr algn="r" rtl="0" eaLnBrk="0" fontAlgn="base" hangingPunct="0">
              <a:spcBef>
                <a:spcPct val="0"/>
              </a:spcBef>
              <a:spcAft>
                <a:spcPct val="0"/>
              </a:spcAft>
              <a:defRPr sz="4400" kern="1200">
                <a:solidFill>
                  <a:schemeClr val="lt1"/>
                </a:solidFill>
                <a:latin typeface="+mn-lt"/>
                <a:ea typeface="+mn-ea"/>
                <a:cs typeface="+mn-cs"/>
              </a:defRPr>
            </a:lvl1pPr>
            <a:lvl2pPr algn="r" rtl="0" eaLnBrk="0" fontAlgn="base" hangingPunct="0">
              <a:spcBef>
                <a:spcPct val="0"/>
              </a:spcBef>
              <a:spcAft>
                <a:spcPct val="0"/>
              </a:spcAft>
              <a:defRPr sz="4400">
                <a:solidFill>
                  <a:schemeClr val="lt1"/>
                </a:solidFill>
                <a:latin typeface="+mn-lt"/>
                <a:ea typeface="+mn-ea"/>
                <a:cs typeface="+mn-cs"/>
              </a:defRPr>
            </a:lvl2pPr>
            <a:lvl3pPr algn="r" rtl="0" eaLnBrk="0" fontAlgn="base" hangingPunct="0">
              <a:spcBef>
                <a:spcPct val="0"/>
              </a:spcBef>
              <a:spcAft>
                <a:spcPct val="0"/>
              </a:spcAft>
              <a:defRPr sz="4400">
                <a:solidFill>
                  <a:schemeClr val="lt1"/>
                </a:solidFill>
                <a:latin typeface="+mn-lt"/>
                <a:ea typeface="+mn-ea"/>
                <a:cs typeface="+mn-cs"/>
              </a:defRPr>
            </a:lvl3pPr>
            <a:lvl4pPr algn="r" rtl="0" eaLnBrk="0" fontAlgn="base" hangingPunct="0">
              <a:spcBef>
                <a:spcPct val="0"/>
              </a:spcBef>
              <a:spcAft>
                <a:spcPct val="0"/>
              </a:spcAft>
              <a:defRPr sz="4400">
                <a:solidFill>
                  <a:schemeClr val="lt1"/>
                </a:solidFill>
                <a:latin typeface="+mn-lt"/>
                <a:ea typeface="+mn-ea"/>
                <a:cs typeface="+mn-cs"/>
              </a:defRPr>
            </a:lvl4pPr>
            <a:lvl5pPr algn="r" rtl="0" eaLnBrk="0" fontAlgn="base" hangingPunct="0">
              <a:spcBef>
                <a:spcPct val="0"/>
              </a:spcBef>
              <a:spcAft>
                <a:spcPct val="0"/>
              </a:spcAft>
              <a:defRPr sz="4400">
                <a:solidFill>
                  <a:schemeClr val="lt1"/>
                </a:solidFill>
                <a:latin typeface="+mn-lt"/>
                <a:ea typeface="+mn-ea"/>
                <a:cs typeface="+mn-cs"/>
              </a:defRPr>
            </a:lvl5pPr>
            <a:lvl6pPr marL="457200" algn="r" rtl="0" fontAlgn="base">
              <a:spcBef>
                <a:spcPct val="0"/>
              </a:spcBef>
              <a:spcAft>
                <a:spcPct val="0"/>
              </a:spcAft>
              <a:defRPr sz="4400">
                <a:solidFill>
                  <a:schemeClr val="lt1"/>
                </a:solidFill>
                <a:latin typeface="+mn-lt"/>
                <a:ea typeface="+mn-ea"/>
                <a:cs typeface="+mn-cs"/>
              </a:defRPr>
            </a:lvl6pPr>
            <a:lvl7pPr marL="914400" algn="r" rtl="0" fontAlgn="base">
              <a:spcBef>
                <a:spcPct val="0"/>
              </a:spcBef>
              <a:spcAft>
                <a:spcPct val="0"/>
              </a:spcAft>
              <a:defRPr sz="4400">
                <a:solidFill>
                  <a:schemeClr val="lt1"/>
                </a:solidFill>
                <a:latin typeface="+mn-lt"/>
                <a:ea typeface="+mn-ea"/>
                <a:cs typeface="+mn-cs"/>
              </a:defRPr>
            </a:lvl7pPr>
            <a:lvl8pPr marL="1371600" algn="r" rtl="0" fontAlgn="base">
              <a:spcBef>
                <a:spcPct val="0"/>
              </a:spcBef>
              <a:spcAft>
                <a:spcPct val="0"/>
              </a:spcAft>
              <a:defRPr sz="4400">
                <a:solidFill>
                  <a:schemeClr val="lt1"/>
                </a:solidFill>
                <a:latin typeface="+mn-lt"/>
                <a:ea typeface="+mn-ea"/>
                <a:cs typeface="+mn-cs"/>
              </a:defRPr>
            </a:lvl8pPr>
            <a:lvl9pPr marL="1828800" algn="r" rtl="0" fontAlgn="base">
              <a:spcBef>
                <a:spcPct val="0"/>
              </a:spcBef>
              <a:spcAft>
                <a:spcPct val="0"/>
              </a:spcAft>
              <a:defRPr sz="4400">
                <a:solidFill>
                  <a:schemeClr val="lt1"/>
                </a:solidFill>
                <a:latin typeface="+mn-lt"/>
                <a:ea typeface="+mn-ea"/>
                <a:cs typeface="+mn-cs"/>
              </a:defRPr>
            </a:lvl9pPr>
          </a:lstStyle>
          <a:p>
            <a:pPr algn="ctr" eaLnBrk="1" hangingPunct="1"/>
            <a:r>
              <a:rPr lang="ar-SA" sz="3000" b="1" dirty="0">
                <a:solidFill>
                  <a:srgbClr val="FF0000"/>
                </a:solidFill>
              </a:rPr>
              <a:t>العصر </a:t>
            </a:r>
            <a:r>
              <a:rPr lang="ar-SA" sz="3000" b="1" dirty="0" smtClean="0">
                <a:solidFill>
                  <a:srgbClr val="FF0000"/>
                </a:solidFill>
              </a:rPr>
              <a:t>الحجري </a:t>
            </a:r>
            <a:r>
              <a:rPr lang="ar-SA" sz="3000" b="1" dirty="0">
                <a:solidFill>
                  <a:srgbClr val="FF0000"/>
                </a:solidFill>
              </a:rPr>
              <a:t>الحديث ( الإنجازات الاقتصادية)</a:t>
            </a:r>
          </a:p>
        </p:txBody>
      </p:sp>
      <p:sp>
        <p:nvSpPr>
          <p:cNvPr id="3" name="Content Placeholder 2"/>
          <p:cNvSpPr>
            <a:spLocks noGrp="1"/>
          </p:cNvSpPr>
          <p:nvPr>
            <p:ph idx="1"/>
          </p:nvPr>
        </p:nvSpPr>
        <p:spPr>
          <a:xfrm>
            <a:off x="10886" y="914400"/>
            <a:ext cx="9895114" cy="4800600"/>
          </a:xfrm>
        </p:spPr>
        <p:style>
          <a:lnRef idx="3">
            <a:schemeClr val="lt1"/>
          </a:lnRef>
          <a:fillRef idx="1">
            <a:schemeClr val="accent6"/>
          </a:fillRef>
          <a:effectRef idx="1">
            <a:schemeClr val="accent6"/>
          </a:effectRef>
          <a:fontRef idx="minor">
            <a:schemeClr val="lt1"/>
          </a:fontRef>
        </p:style>
        <p:txBody>
          <a:bodyPr/>
          <a:lstStyle/>
          <a:p>
            <a:pPr marL="457200" indent="-457200" algn="just" rtl="1">
              <a:spcBef>
                <a:spcPts val="0"/>
              </a:spcBef>
              <a:buFontTx/>
              <a:buChar char="-"/>
            </a:pPr>
            <a:r>
              <a:rPr lang="ar-SA" sz="3000" dirty="0" smtClean="0">
                <a:cs typeface="Simplified Arabic" panose="02010000000000000000" pitchFamily="2" charset="-78"/>
              </a:rPr>
              <a:t>ومعرفة الزراعة وتحديد موطنها الأول كان مثار خلاف بين معظم دارسي عصور ما قبل التاريخ، وانقسمت الآراء إلى قسمين:</a:t>
            </a:r>
          </a:p>
          <a:p>
            <a:pPr marL="0" indent="0" algn="just" rtl="1">
              <a:spcBef>
                <a:spcPts val="0"/>
              </a:spcBef>
            </a:pPr>
            <a:r>
              <a:rPr lang="ar-SA" sz="3000" dirty="0" smtClean="0">
                <a:cs typeface="Simplified Arabic" panose="02010000000000000000" pitchFamily="2" charset="-78"/>
              </a:rPr>
              <a:t>الأول: يضم الآراء والنظريات التي ربطت بين معرفة الزراعة والتغيرات المناخية التي تعرض لها العالم بعد انتهاء العصر الجليدي.</a:t>
            </a:r>
          </a:p>
          <a:p>
            <a:pPr marL="0" indent="0" algn="just" rtl="1">
              <a:spcBef>
                <a:spcPts val="0"/>
              </a:spcBef>
            </a:pPr>
            <a:r>
              <a:rPr lang="ar-SA" sz="3000" dirty="0" smtClean="0">
                <a:cs typeface="Simplified Arabic" panose="02010000000000000000" pitchFamily="2" charset="-78"/>
              </a:rPr>
              <a:t>الثاني: يشتمل الآراء التي ربطت بين معرفة الزراعة وأسباب بشرية أو حضارية مع عدم إهمال الجانب الطبيعي ( التغيرات المناخية).</a:t>
            </a:r>
          </a:p>
          <a:p>
            <a:pPr marL="0" indent="0" algn="ctr" rtl="1">
              <a:spcBef>
                <a:spcPts val="0"/>
              </a:spcBef>
            </a:pPr>
            <a:r>
              <a:rPr lang="ar-SA" sz="3000" b="1" dirty="0" smtClean="0">
                <a:solidFill>
                  <a:srgbClr val="FFFF00"/>
                </a:solidFill>
                <a:cs typeface="Simplified Arabic" panose="02010000000000000000" pitchFamily="2" charset="-78"/>
              </a:rPr>
              <a:t>العلاقة بين استنبات المحاصيل الزراعية والتجمعات البشرية.</a:t>
            </a:r>
          </a:p>
          <a:p>
            <a:pPr marL="0" indent="0" algn="just" rtl="1">
              <a:spcBef>
                <a:spcPts val="0"/>
              </a:spcBef>
            </a:pPr>
            <a:r>
              <a:rPr lang="ar-SA" sz="3000" dirty="0" smtClean="0">
                <a:cs typeface="Simplified Arabic" panose="02010000000000000000" pitchFamily="2" charset="-78"/>
              </a:rPr>
              <a:t>* لم تثبت الأدلة الاركيولوجية توافر نباتات مزروعة من جانب الأستراليين الأصليين، ومع ذلك فقد كان لهم معرفة بالمملكة النباتية تحددت من خلال تعاملهم معها بالحريق ليحل محلها اليا</a:t>
            </a:r>
            <a:r>
              <a:rPr lang="ar-SA" sz="3000" dirty="0">
                <a:cs typeface="Simplified Arabic" panose="02010000000000000000" pitchFamily="2" charset="-78"/>
              </a:rPr>
              <a:t>م</a:t>
            </a:r>
          </a:p>
          <a:p>
            <a:pPr marL="0" indent="0" algn="just" rtl="1">
              <a:spcBef>
                <a:spcPts val="0"/>
              </a:spcBef>
            </a:pPr>
            <a:endParaRPr lang="ar-EG" sz="3000" dirty="0">
              <a:cs typeface="Simplified Arabic" panose="02010000000000000000" pitchFamily="2" charset="-78"/>
            </a:endParaRPr>
          </a:p>
        </p:txBody>
      </p:sp>
    </p:spTree>
    <p:extLst>
      <p:ext uri="{BB962C8B-B14F-4D97-AF65-F5344CB8AC3E}">
        <p14:creationId xmlns:p14="http://schemas.microsoft.com/office/powerpoint/2010/main" xmlns="" val="357499283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20" name="Slide Number Placeholder 3"/>
          <p:cNvSpPr txBox="1">
            <a:spLocks noGrp="1"/>
          </p:cNvSpPr>
          <p:nvPr/>
        </p:nvSpPr>
        <p:spPr bwMode="auto">
          <a:xfrm>
            <a:off x="2105025" y="6376988"/>
            <a:ext cx="571500" cy="365125"/>
          </a:xfrm>
          <a:prstGeom prst="rect">
            <a:avLst/>
          </a:prstGeom>
          <a:noFill/>
          <a:ln w="9525">
            <a:noFill/>
            <a:miter lim="800000"/>
            <a:headEnd/>
            <a:tailEnd/>
          </a:ln>
        </p:spPr>
        <p:txBody>
          <a:bodyPr anchor="ctr"/>
          <a:lstStyle/>
          <a:p>
            <a:pPr rtl="0"/>
            <a:fld id="{667F1982-5105-4DF8-8BB2-4AAF53672BF4}" type="slidenum">
              <a:rPr lang="ar-SA" sz="2000">
                <a:solidFill>
                  <a:prstClr val="white"/>
                </a:solidFill>
                <a:latin typeface="Calibri" pitchFamily="34" charset="0"/>
              </a:rPr>
              <a:pPr rtl="0"/>
              <a:t>6</a:t>
            </a:fld>
            <a:endParaRPr lang="en-US" sz="2000" dirty="0">
              <a:solidFill>
                <a:prstClr val="white"/>
              </a:solidFill>
              <a:latin typeface="Calibri" pitchFamily="34" charset="0"/>
            </a:endParaRPr>
          </a:p>
        </p:txBody>
      </p:sp>
      <p:sp>
        <p:nvSpPr>
          <p:cNvPr id="7" name="Title 1"/>
          <p:cNvSpPr txBox="1">
            <a:spLocks/>
          </p:cNvSpPr>
          <p:nvPr/>
        </p:nvSpPr>
        <p:spPr bwMode="auto">
          <a:xfrm>
            <a:off x="10886" y="27992"/>
            <a:ext cx="9906000" cy="753771"/>
          </a:xfrm>
          <a:prstGeom prst="rect">
            <a:avLst/>
          </a:prstGeom>
          <a:ln w="25400" cap="flat" cmpd="sng" algn="ctr">
            <a:solidFill>
              <a:schemeClr val="accent3">
                <a:shade val="50000"/>
              </a:schemeClr>
            </a:solidFill>
            <a:prstDash val="solid"/>
            <a:miter lim="800000"/>
            <a:headEnd/>
            <a:tailEnd/>
          </a:ln>
        </p:spPr>
        <p:style>
          <a:lnRef idx="2">
            <a:schemeClr val="accent3">
              <a:shade val="50000"/>
            </a:schemeClr>
          </a:lnRef>
          <a:fillRef idx="1">
            <a:schemeClr val="accent3"/>
          </a:fillRef>
          <a:effectRef idx="0">
            <a:schemeClr val="accent3"/>
          </a:effectRef>
          <a:fontRef idx="minor">
            <a:schemeClr val="lt1"/>
          </a:fontRef>
        </p:style>
        <p:txBody>
          <a:bodyPr vert="horz" wrap="square" lIns="91440" tIns="45720" rIns="91440" bIns="45720" numCol="1" anchor="ctr" anchorCtr="0" compatLnSpc="1">
            <a:prstTxWarp prst="textNoShape">
              <a:avLst/>
            </a:prstTxWarp>
          </a:bodyPr>
          <a:lstStyle>
            <a:lvl1pPr algn="r" rtl="0" eaLnBrk="0" fontAlgn="base" hangingPunct="0">
              <a:spcBef>
                <a:spcPct val="0"/>
              </a:spcBef>
              <a:spcAft>
                <a:spcPct val="0"/>
              </a:spcAft>
              <a:defRPr sz="4400" kern="1200">
                <a:solidFill>
                  <a:schemeClr val="lt1"/>
                </a:solidFill>
                <a:latin typeface="+mn-lt"/>
                <a:ea typeface="+mn-ea"/>
                <a:cs typeface="+mn-cs"/>
              </a:defRPr>
            </a:lvl1pPr>
            <a:lvl2pPr algn="r" rtl="0" eaLnBrk="0" fontAlgn="base" hangingPunct="0">
              <a:spcBef>
                <a:spcPct val="0"/>
              </a:spcBef>
              <a:spcAft>
                <a:spcPct val="0"/>
              </a:spcAft>
              <a:defRPr sz="4400">
                <a:solidFill>
                  <a:schemeClr val="lt1"/>
                </a:solidFill>
                <a:latin typeface="+mn-lt"/>
                <a:ea typeface="+mn-ea"/>
                <a:cs typeface="+mn-cs"/>
              </a:defRPr>
            </a:lvl2pPr>
            <a:lvl3pPr algn="r" rtl="0" eaLnBrk="0" fontAlgn="base" hangingPunct="0">
              <a:spcBef>
                <a:spcPct val="0"/>
              </a:spcBef>
              <a:spcAft>
                <a:spcPct val="0"/>
              </a:spcAft>
              <a:defRPr sz="4400">
                <a:solidFill>
                  <a:schemeClr val="lt1"/>
                </a:solidFill>
                <a:latin typeface="+mn-lt"/>
                <a:ea typeface="+mn-ea"/>
                <a:cs typeface="+mn-cs"/>
              </a:defRPr>
            </a:lvl3pPr>
            <a:lvl4pPr algn="r" rtl="0" eaLnBrk="0" fontAlgn="base" hangingPunct="0">
              <a:spcBef>
                <a:spcPct val="0"/>
              </a:spcBef>
              <a:spcAft>
                <a:spcPct val="0"/>
              </a:spcAft>
              <a:defRPr sz="4400">
                <a:solidFill>
                  <a:schemeClr val="lt1"/>
                </a:solidFill>
                <a:latin typeface="+mn-lt"/>
                <a:ea typeface="+mn-ea"/>
                <a:cs typeface="+mn-cs"/>
              </a:defRPr>
            </a:lvl4pPr>
            <a:lvl5pPr algn="r" rtl="0" eaLnBrk="0" fontAlgn="base" hangingPunct="0">
              <a:spcBef>
                <a:spcPct val="0"/>
              </a:spcBef>
              <a:spcAft>
                <a:spcPct val="0"/>
              </a:spcAft>
              <a:defRPr sz="4400">
                <a:solidFill>
                  <a:schemeClr val="lt1"/>
                </a:solidFill>
                <a:latin typeface="+mn-lt"/>
                <a:ea typeface="+mn-ea"/>
                <a:cs typeface="+mn-cs"/>
              </a:defRPr>
            </a:lvl5pPr>
            <a:lvl6pPr marL="457200" algn="r" rtl="0" fontAlgn="base">
              <a:spcBef>
                <a:spcPct val="0"/>
              </a:spcBef>
              <a:spcAft>
                <a:spcPct val="0"/>
              </a:spcAft>
              <a:defRPr sz="4400">
                <a:solidFill>
                  <a:schemeClr val="lt1"/>
                </a:solidFill>
                <a:latin typeface="+mn-lt"/>
                <a:ea typeface="+mn-ea"/>
                <a:cs typeface="+mn-cs"/>
              </a:defRPr>
            </a:lvl6pPr>
            <a:lvl7pPr marL="914400" algn="r" rtl="0" fontAlgn="base">
              <a:spcBef>
                <a:spcPct val="0"/>
              </a:spcBef>
              <a:spcAft>
                <a:spcPct val="0"/>
              </a:spcAft>
              <a:defRPr sz="4400">
                <a:solidFill>
                  <a:schemeClr val="lt1"/>
                </a:solidFill>
                <a:latin typeface="+mn-lt"/>
                <a:ea typeface="+mn-ea"/>
                <a:cs typeface="+mn-cs"/>
              </a:defRPr>
            </a:lvl7pPr>
            <a:lvl8pPr marL="1371600" algn="r" rtl="0" fontAlgn="base">
              <a:spcBef>
                <a:spcPct val="0"/>
              </a:spcBef>
              <a:spcAft>
                <a:spcPct val="0"/>
              </a:spcAft>
              <a:defRPr sz="4400">
                <a:solidFill>
                  <a:schemeClr val="lt1"/>
                </a:solidFill>
                <a:latin typeface="+mn-lt"/>
                <a:ea typeface="+mn-ea"/>
                <a:cs typeface="+mn-cs"/>
              </a:defRPr>
            </a:lvl8pPr>
            <a:lvl9pPr marL="1828800" algn="r" rtl="0" fontAlgn="base">
              <a:spcBef>
                <a:spcPct val="0"/>
              </a:spcBef>
              <a:spcAft>
                <a:spcPct val="0"/>
              </a:spcAft>
              <a:defRPr sz="4400">
                <a:solidFill>
                  <a:schemeClr val="lt1"/>
                </a:solidFill>
                <a:latin typeface="+mn-lt"/>
                <a:ea typeface="+mn-ea"/>
                <a:cs typeface="+mn-cs"/>
              </a:defRPr>
            </a:lvl9pPr>
          </a:lstStyle>
          <a:p>
            <a:pPr algn="ctr" eaLnBrk="1" hangingPunct="1"/>
            <a:r>
              <a:rPr lang="ar-SA" sz="3000" b="1" dirty="0">
                <a:solidFill>
                  <a:srgbClr val="FF0000"/>
                </a:solidFill>
              </a:rPr>
              <a:t>العصر </a:t>
            </a:r>
            <a:r>
              <a:rPr lang="ar-SA" sz="3000" b="1" dirty="0" smtClean="0">
                <a:solidFill>
                  <a:srgbClr val="FF0000"/>
                </a:solidFill>
              </a:rPr>
              <a:t>الحجري </a:t>
            </a:r>
            <a:r>
              <a:rPr lang="ar-SA" sz="3000" b="1" dirty="0">
                <a:solidFill>
                  <a:srgbClr val="FF0000"/>
                </a:solidFill>
              </a:rPr>
              <a:t>الحديث ( الإنجازات الاقتصادية)</a:t>
            </a:r>
          </a:p>
        </p:txBody>
      </p:sp>
      <p:sp>
        <p:nvSpPr>
          <p:cNvPr id="3" name="Content Placeholder 2"/>
          <p:cNvSpPr>
            <a:spLocks noGrp="1"/>
          </p:cNvSpPr>
          <p:nvPr>
            <p:ph idx="1"/>
          </p:nvPr>
        </p:nvSpPr>
        <p:spPr>
          <a:xfrm>
            <a:off x="10886" y="914400"/>
            <a:ext cx="9895114" cy="4800600"/>
          </a:xfrm>
        </p:spPr>
        <p:style>
          <a:lnRef idx="3">
            <a:schemeClr val="lt1"/>
          </a:lnRef>
          <a:fillRef idx="1">
            <a:schemeClr val="accent6"/>
          </a:fillRef>
          <a:effectRef idx="1">
            <a:schemeClr val="accent6"/>
          </a:effectRef>
          <a:fontRef idx="minor">
            <a:schemeClr val="lt1"/>
          </a:fontRef>
        </p:style>
        <p:txBody>
          <a:bodyPr/>
          <a:lstStyle/>
          <a:p>
            <a:pPr marL="457200" indent="-457200" algn="just" rtl="1">
              <a:spcBef>
                <a:spcPts val="0"/>
              </a:spcBef>
              <a:buFont typeface="Arial" panose="020B0604020202020204" pitchFamily="34" charset="0"/>
              <a:buChar char="•"/>
            </a:pPr>
            <a:r>
              <a:rPr lang="ar-SA" sz="2600" dirty="0" smtClean="0">
                <a:cs typeface="Simplified Arabic" panose="02010000000000000000" pitchFamily="2" charset="-78"/>
              </a:rPr>
              <a:t>ارتبطت معرفة الزراعة بمعرفة الصيادين وجامعي الغذاء بالمملكتين الحيوانية والنباتية خلال فترة زمنية طويلة.</a:t>
            </a:r>
          </a:p>
          <a:p>
            <a:pPr marL="457200" indent="-457200" algn="just" rtl="1">
              <a:spcBef>
                <a:spcPts val="0"/>
              </a:spcBef>
              <a:buFont typeface="Arial" panose="020B0604020202020204" pitchFamily="34" charset="0"/>
              <a:buChar char="•"/>
            </a:pPr>
            <a:r>
              <a:rPr lang="ar-SA" sz="2600" dirty="0" smtClean="0">
                <a:cs typeface="Simplified Arabic" panose="02010000000000000000" pitchFamily="2" charset="-78"/>
              </a:rPr>
              <a:t>كانت الحبوب لها الأولوية من جانب الصيادين وجامعي الغذاء، لذلك فليس من الغريب أن تكون هذه المحاصيل هي اهم ما زرعه سكان العصر الحجري الحديث.</a:t>
            </a:r>
          </a:p>
          <a:p>
            <a:pPr marL="0" indent="0" algn="ctr" rtl="1">
              <a:spcBef>
                <a:spcPts val="0"/>
              </a:spcBef>
            </a:pPr>
            <a:r>
              <a:rPr lang="ar-SA" sz="2600" b="1" dirty="0" smtClean="0">
                <a:solidFill>
                  <a:srgbClr val="FFFF00"/>
                </a:solidFill>
                <a:cs typeface="Simplified Arabic" panose="02010000000000000000" pitchFamily="2" charset="-78"/>
              </a:rPr>
              <a:t>أ- الزراعة وعلاقتها بالتغيرات المناخية.</a:t>
            </a:r>
          </a:p>
          <a:p>
            <a:pPr marL="0" indent="0" algn="just" rtl="1">
              <a:spcBef>
                <a:spcPts val="0"/>
              </a:spcBef>
            </a:pPr>
            <a:r>
              <a:rPr lang="ar-SA" sz="2600" b="1" dirty="0" smtClean="0">
                <a:solidFill>
                  <a:srgbClr val="FFFF00"/>
                </a:solidFill>
                <a:cs typeface="Simplified Arabic" panose="02010000000000000000" pitchFamily="2" charset="-78"/>
              </a:rPr>
              <a:t>1- نظرية سور:</a:t>
            </a:r>
          </a:p>
          <a:p>
            <a:pPr marL="0" indent="0" algn="just" rtl="1">
              <a:spcBef>
                <a:spcPts val="0"/>
              </a:spcBef>
            </a:pPr>
            <a:r>
              <a:rPr lang="ar-SA" sz="2600" dirty="0" smtClean="0">
                <a:cs typeface="Simplified Arabic" panose="02010000000000000000" pitchFamily="2" charset="-78"/>
              </a:rPr>
              <a:t>حاول سور تتبع نشأة الزراعة من واقع المناطق التي كانت تنمو فيها المحاصيل بريا من قبل. ووضع سور في نظريته عن النشأة الأولى للزراعة عدة افتراضيات هي:</a:t>
            </a:r>
          </a:p>
          <a:p>
            <a:pPr marL="514350" indent="-514350" algn="just" rtl="1">
              <a:spcBef>
                <a:spcPts val="0"/>
              </a:spcBef>
              <a:buAutoNum type="arabic1Minus"/>
            </a:pPr>
            <a:r>
              <a:rPr lang="ar-SA" sz="2600" dirty="0" smtClean="0">
                <a:cs typeface="Simplified Arabic" panose="02010000000000000000" pitchFamily="2" charset="-78"/>
              </a:rPr>
              <a:t>عرفت الزراعة في المجتمعات التي تتميز بوجود وفرة في إنتاج الغذاء، على أساس أن مناطق الجوع لا تسمح للإنسان بالتفكير واختيار النباتات للزراعة.</a:t>
            </a:r>
          </a:p>
          <a:p>
            <a:pPr marL="514350" indent="-514350" algn="just" rtl="1">
              <a:spcBef>
                <a:spcPts val="0"/>
              </a:spcBef>
              <a:buAutoNum type="arabic1Minus"/>
            </a:pPr>
            <a:r>
              <a:rPr lang="ar-SA" sz="2600" dirty="0" smtClean="0">
                <a:cs typeface="Simplified Arabic" panose="02010000000000000000" pitchFamily="2" charset="-78"/>
              </a:rPr>
              <a:t>عرفت الزراعة في مناطق تتميز بتنوع خصائصها الجغرافية، إذ يؤدى هذا التنوع إلى تنوع في النباتات والحيوانات، فيختار الإنسان منها ما يناسبه.</a:t>
            </a:r>
          </a:p>
          <a:p>
            <a:pPr marL="0" indent="0" algn="just" rtl="1">
              <a:spcBef>
                <a:spcPts val="0"/>
              </a:spcBef>
            </a:pPr>
            <a:endParaRPr lang="ar-SA" sz="2600" dirty="0" smtClean="0">
              <a:cs typeface="Simplified Arabic" panose="02010000000000000000" pitchFamily="2" charset="-78"/>
            </a:endParaRPr>
          </a:p>
          <a:p>
            <a:pPr marL="457200" indent="-457200" algn="just" rtl="1">
              <a:spcBef>
                <a:spcPts val="0"/>
              </a:spcBef>
              <a:buFontTx/>
              <a:buChar char="-"/>
            </a:pPr>
            <a:endParaRPr lang="ar-EG" sz="2600" dirty="0">
              <a:cs typeface="Simplified Arabic" panose="02010000000000000000" pitchFamily="2" charset="-78"/>
            </a:endParaRPr>
          </a:p>
        </p:txBody>
      </p:sp>
    </p:spTree>
    <p:extLst>
      <p:ext uri="{BB962C8B-B14F-4D97-AF65-F5344CB8AC3E}">
        <p14:creationId xmlns:p14="http://schemas.microsoft.com/office/powerpoint/2010/main" xmlns="" val="141797744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20" name="Slide Number Placeholder 3"/>
          <p:cNvSpPr txBox="1">
            <a:spLocks noGrp="1"/>
          </p:cNvSpPr>
          <p:nvPr/>
        </p:nvSpPr>
        <p:spPr bwMode="auto">
          <a:xfrm>
            <a:off x="2105025" y="6376988"/>
            <a:ext cx="571500" cy="365125"/>
          </a:xfrm>
          <a:prstGeom prst="rect">
            <a:avLst/>
          </a:prstGeom>
          <a:noFill/>
          <a:ln w="9525">
            <a:noFill/>
            <a:miter lim="800000"/>
            <a:headEnd/>
            <a:tailEnd/>
          </a:ln>
        </p:spPr>
        <p:txBody>
          <a:bodyPr anchor="ctr"/>
          <a:lstStyle/>
          <a:p>
            <a:pPr rtl="0"/>
            <a:fld id="{667F1982-5105-4DF8-8BB2-4AAF53672BF4}" type="slidenum">
              <a:rPr lang="ar-SA" sz="2000">
                <a:solidFill>
                  <a:prstClr val="white"/>
                </a:solidFill>
                <a:latin typeface="Calibri" pitchFamily="34" charset="0"/>
              </a:rPr>
              <a:pPr rtl="0"/>
              <a:t>7</a:t>
            </a:fld>
            <a:endParaRPr lang="en-US" sz="2000" dirty="0">
              <a:solidFill>
                <a:prstClr val="white"/>
              </a:solidFill>
              <a:latin typeface="Calibri" pitchFamily="34" charset="0"/>
            </a:endParaRPr>
          </a:p>
        </p:txBody>
      </p:sp>
      <p:sp>
        <p:nvSpPr>
          <p:cNvPr id="7" name="Title 1"/>
          <p:cNvSpPr txBox="1">
            <a:spLocks/>
          </p:cNvSpPr>
          <p:nvPr/>
        </p:nvSpPr>
        <p:spPr bwMode="auto">
          <a:xfrm>
            <a:off x="10886" y="27992"/>
            <a:ext cx="9906000" cy="753771"/>
          </a:xfrm>
          <a:prstGeom prst="rect">
            <a:avLst/>
          </a:prstGeom>
          <a:ln w="25400" cap="flat" cmpd="sng" algn="ctr">
            <a:solidFill>
              <a:schemeClr val="accent3">
                <a:shade val="50000"/>
              </a:schemeClr>
            </a:solidFill>
            <a:prstDash val="solid"/>
            <a:miter lim="800000"/>
            <a:headEnd/>
            <a:tailEnd/>
          </a:ln>
        </p:spPr>
        <p:style>
          <a:lnRef idx="2">
            <a:schemeClr val="accent3">
              <a:shade val="50000"/>
            </a:schemeClr>
          </a:lnRef>
          <a:fillRef idx="1">
            <a:schemeClr val="accent3"/>
          </a:fillRef>
          <a:effectRef idx="0">
            <a:schemeClr val="accent3"/>
          </a:effectRef>
          <a:fontRef idx="minor">
            <a:schemeClr val="lt1"/>
          </a:fontRef>
        </p:style>
        <p:txBody>
          <a:bodyPr vert="horz" wrap="square" lIns="91440" tIns="45720" rIns="91440" bIns="45720" numCol="1" anchor="ctr" anchorCtr="0" compatLnSpc="1">
            <a:prstTxWarp prst="textNoShape">
              <a:avLst/>
            </a:prstTxWarp>
          </a:bodyPr>
          <a:lstStyle>
            <a:lvl1pPr algn="r" rtl="0" eaLnBrk="0" fontAlgn="base" hangingPunct="0">
              <a:spcBef>
                <a:spcPct val="0"/>
              </a:spcBef>
              <a:spcAft>
                <a:spcPct val="0"/>
              </a:spcAft>
              <a:defRPr sz="4400" kern="1200">
                <a:solidFill>
                  <a:schemeClr val="lt1"/>
                </a:solidFill>
                <a:latin typeface="+mn-lt"/>
                <a:ea typeface="+mn-ea"/>
                <a:cs typeface="+mn-cs"/>
              </a:defRPr>
            </a:lvl1pPr>
            <a:lvl2pPr algn="r" rtl="0" eaLnBrk="0" fontAlgn="base" hangingPunct="0">
              <a:spcBef>
                <a:spcPct val="0"/>
              </a:spcBef>
              <a:spcAft>
                <a:spcPct val="0"/>
              </a:spcAft>
              <a:defRPr sz="4400">
                <a:solidFill>
                  <a:schemeClr val="lt1"/>
                </a:solidFill>
                <a:latin typeface="+mn-lt"/>
                <a:ea typeface="+mn-ea"/>
                <a:cs typeface="+mn-cs"/>
              </a:defRPr>
            </a:lvl2pPr>
            <a:lvl3pPr algn="r" rtl="0" eaLnBrk="0" fontAlgn="base" hangingPunct="0">
              <a:spcBef>
                <a:spcPct val="0"/>
              </a:spcBef>
              <a:spcAft>
                <a:spcPct val="0"/>
              </a:spcAft>
              <a:defRPr sz="4400">
                <a:solidFill>
                  <a:schemeClr val="lt1"/>
                </a:solidFill>
                <a:latin typeface="+mn-lt"/>
                <a:ea typeface="+mn-ea"/>
                <a:cs typeface="+mn-cs"/>
              </a:defRPr>
            </a:lvl3pPr>
            <a:lvl4pPr algn="r" rtl="0" eaLnBrk="0" fontAlgn="base" hangingPunct="0">
              <a:spcBef>
                <a:spcPct val="0"/>
              </a:spcBef>
              <a:spcAft>
                <a:spcPct val="0"/>
              </a:spcAft>
              <a:defRPr sz="4400">
                <a:solidFill>
                  <a:schemeClr val="lt1"/>
                </a:solidFill>
                <a:latin typeface="+mn-lt"/>
                <a:ea typeface="+mn-ea"/>
                <a:cs typeface="+mn-cs"/>
              </a:defRPr>
            </a:lvl4pPr>
            <a:lvl5pPr algn="r" rtl="0" eaLnBrk="0" fontAlgn="base" hangingPunct="0">
              <a:spcBef>
                <a:spcPct val="0"/>
              </a:spcBef>
              <a:spcAft>
                <a:spcPct val="0"/>
              </a:spcAft>
              <a:defRPr sz="4400">
                <a:solidFill>
                  <a:schemeClr val="lt1"/>
                </a:solidFill>
                <a:latin typeface="+mn-lt"/>
                <a:ea typeface="+mn-ea"/>
                <a:cs typeface="+mn-cs"/>
              </a:defRPr>
            </a:lvl5pPr>
            <a:lvl6pPr marL="457200" algn="r" rtl="0" fontAlgn="base">
              <a:spcBef>
                <a:spcPct val="0"/>
              </a:spcBef>
              <a:spcAft>
                <a:spcPct val="0"/>
              </a:spcAft>
              <a:defRPr sz="4400">
                <a:solidFill>
                  <a:schemeClr val="lt1"/>
                </a:solidFill>
                <a:latin typeface="+mn-lt"/>
                <a:ea typeface="+mn-ea"/>
                <a:cs typeface="+mn-cs"/>
              </a:defRPr>
            </a:lvl6pPr>
            <a:lvl7pPr marL="914400" algn="r" rtl="0" fontAlgn="base">
              <a:spcBef>
                <a:spcPct val="0"/>
              </a:spcBef>
              <a:spcAft>
                <a:spcPct val="0"/>
              </a:spcAft>
              <a:defRPr sz="4400">
                <a:solidFill>
                  <a:schemeClr val="lt1"/>
                </a:solidFill>
                <a:latin typeface="+mn-lt"/>
                <a:ea typeface="+mn-ea"/>
                <a:cs typeface="+mn-cs"/>
              </a:defRPr>
            </a:lvl7pPr>
            <a:lvl8pPr marL="1371600" algn="r" rtl="0" fontAlgn="base">
              <a:spcBef>
                <a:spcPct val="0"/>
              </a:spcBef>
              <a:spcAft>
                <a:spcPct val="0"/>
              </a:spcAft>
              <a:defRPr sz="4400">
                <a:solidFill>
                  <a:schemeClr val="lt1"/>
                </a:solidFill>
                <a:latin typeface="+mn-lt"/>
                <a:ea typeface="+mn-ea"/>
                <a:cs typeface="+mn-cs"/>
              </a:defRPr>
            </a:lvl8pPr>
            <a:lvl9pPr marL="1828800" algn="r" rtl="0" fontAlgn="base">
              <a:spcBef>
                <a:spcPct val="0"/>
              </a:spcBef>
              <a:spcAft>
                <a:spcPct val="0"/>
              </a:spcAft>
              <a:defRPr sz="4400">
                <a:solidFill>
                  <a:schemeClr val="lt1"/>
                </a:solidFill>
                <a:latin typeface="+mn-lt"/>
                <a:ea typeface="+mn-ea"/>
                <a:cs typeface="+mn-cs"/>
              </a:defRPr>
            </a:lvl9pPr>
          </a:lstStyle>
          <a:p>
            <a:pPr algn="ctr" eaLnBrk="1" hangingPunct="1"/>
            <a:r>
              <a:rPr lang="ar-SA" sz="3000" b="1" dirty="0">
                <a:solidFill>
                  <a:srgbClr val="FF0000"/>
                </a:solidFill>
              </a:rPr>
              <a:t>العصر </a:t>
            </a:r>
            <a:r>
              <a:rPr lang="ar-SA" sz="3000" b="1" dirty="0" smtClean="0">
                <a:solidFill>
                  <a:srgbClr val="FF0000"/>
                </a:solidFill>
              </a:rPr>
              <a:t>الحجري </a:t>
            </a:r>
            <a:r>
              <a:rPr lang="ar-SA" sz="3000" b="1" dirty="0">
                <a:solidFill>
                  <a:srgbClr val="FF0000"/>
                </a:solidFill>
              </a:rPr>
              <a:t>الحديث ( الإنجازات الاقتصادية)</a:t>
            </a:r>
          </a:p>
        </p:txBody>
      </p:sp>
      <p:sp>
        <p:nvSpPr>
          <p:cNvPr id="3" name="Content Placeholder 2"/>
          <p:cNvSpPr>
            <a:spLocks noGrp="1"/>
          </p:cNvSpPr>
          <p:nvPr>
            <p:ph idx="1"/>
          </p:nvPr>
        </p:nvSpPr>
        <p:spPr>
          <a:xfrm>
            <a:off x="10886" y="914400"/>
            <a:ext cx="9895114" cy="4800600"/>
          </a:xfrm>
        </p:spPr>
        <p:style>
          <a:lnRef idx="3">
            <a:schemeClr val="lt1"/>
          </a:lnRef>
          <a:fillRef idx="1">
            <a:schemeClr val="accent6"/>
          </a:fillRef>
          <a:effectRef idx="1">
            <a:schemeClr val="accent6"/>
          </a:effectRef>
          <a:fontRef idx="minor">
            <a:schemeClr val="lt1"/>
          </a:fontRef>
        </p:style>
        <p:txBody>
          <a:bodyPr/>
          <a:lstStyle/>
          <a:p>
            <a:pPr marL="0" indent="0" algn="just" rtl="1">
              <a:spcBef>
                <a:spcPts val="0"/>
              </a:spcBef>
            </a:pPr>
            <a:r>
              <a:rPr lang="ar-SA" sz="3000" dirty="0" smtClean="0">
                <a:cs typeface="Simplified Arabic" panose="02010000000000000000" pitchFamily="2" charset="-78"/>
              </a:rPr>
              <a:t>ج- ابتعدت الزراعة في أول الأمر عن مناطق الأنهار التي تتميز بالفيضانات العالية، وقد حدد سور نشأة الزراعة في مناطق التلال والأراضي الجبلية حيث تتوفر الحماية الطبيعية للزراعات.</a:t>
            </a:r>
          </a:p>
          <a:p>
            <a:pPr marL="0" indent="0" algn="just" rtl="1">
              <a:spcBef>
                <a:spcPts val="0"/>
              </a:spcBef>
            </a:pPr>
            <a:r>
              <a:rPr lang="ar-SA" sz="3000" dirty="0" smtClean="0">
                <a:cs typeface="Simplified Arabic" panose="02010000000000000000" pitchFamily="2" charset="-78"/>
              </a:rPr>
              <a:t>د- عرفت الزراعة في مناطق الغابات حيث تتوافر التربة الصالحة للزراعة، كما أن هذه المناطق قد عرفت الفأس اليدوية الحجرية من قبل.</a:t>
            </a:r>
          </a:p>
          <a:p>
            <a:pPr marL="0" indent="0" algn="just" rtl="1">
              <a:spcBef>
                <a:spcPts val="0"/>
              </a:spcBef>
            </a:pPr>
            <a:r>
              <a:rPr lang="ar-SA" sz="3000" dirty="0" smtClean="0">
                <a:cs typeface="Simplified Arabic" panose="02010000000000000000" pitchFamily="2" charset="-78"/>
              </a:rPr>
              <a:t>و- كان مخترعو الزراعة يتمتعون بمهارات خاصة بحيث تمكنهم من معرفة وتجربة الزراعة، وحدث نفس الشيء بالنسبة للصيادين، بحيث إلى استئناس الحيوانات.</a:t>
            </a:r>
          </a:p>
          <a:p>
            <a:pPr marL="0" indent="0" algn="just" rtl="1">
              <a:spcBef>
                <a:spcPts val="0"/>
              </a:spcBef>
            </a:pPr>
            <a:r>
              <a:rPr lang="ar-SA" sz="3000" dirty="0" smtClean="0">
                <a:cs typeface="Simplified Arabic" panose="02010000000000000000" pitchFamily="2" charset="-78"/>
              </a:rPr>
              <a:t>ز- عرفت الزراعة في مناطق تميزت باستقرار السكان. </a:t>
            </a:r>
          </a:p>
          <a:p>
            <a:pPr marL="457200" indent="-457200" algn="just" rtl="1">
              <a:spcBef>
                <a:spcPts val="0"/>
              </a:spcBef>
              <a:buFontTx/>
              <a:buChar char="-"/>
            </a:pPr>
            <a:endParaRPr lang="ar-EG" sz="3000" dirty="0">
              <a:cs typeface="Simplified Arabic" panose="02010000000000000000" pitchFamily="2" charset="-78"/>
            </a:endParaRPr>
          </a:p>
        </p:txBody>
      </p:sp>
    </p:spTree>
    <p:extLst>
      <p:ext uri="{BB962C8B-B14F-4D97-AF65-F5344CB8AC3E}">
        <p14:creationId xmlns:p14="http://schemas.microsoft.com/office/powerpoint/2010/main" xmlns="" val="185060448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20" name="Slide Number Placeholder 3"/>
          <p:cNvSpPr txBox="1">
            <a:spLocks noGrp="1"/>
          </p:cNvSpPr>
          <p:nvPr/>
        </p:nvSpPr>
        <p:spPr bwMode="auto">
          <a:xfrm>
            <a:off x="2105025" y="6376988"/>
            <a:ext cx="571500" cy="365125"/>
          </a:xfrm>
          <a:prstGeom prst="rect">
            <a:avLst/>
          </a:prstGeom>
          <a:noFill/>
          <a:ln w="9525">
            <a:noFill/>
            <a:miter lim="800000"/>
            <a:headEnd/>
            <a:tailEnd/>
          </a:ln>
        </p:spPr>
        <p:txBody>
          <a:bodyPr anchor="ctr"/>
          <a:lstStyle/>
          <a:p>
            <a:pPr rtl="0"/>
            <a:fld id="{667F1982-5105-4DF8-8BB2-4AAF53672BF4}" type="slidenum">
              <a:rPr lang="ar-SA" sz="2000">
                <a:solidFill>
                  <a:prstClr val="white"/>
                </a:solidFill>
                <a:latin typeface="Calibri" pitchFamily="34" charset="0"/>
              </a:rPr>
              <a:pPr rtl="0"/>
              <a:t>8</a:t>
            </a:fld>
            <a:endParaRPr lang="en-US" sz="2000" dirty="0">
              <a:solidFill>
                <a:prstClr val="white"/>
              </a:solidFill>
              <a:latin typeface="Calibri" pitchFamily="34" charset="0"/>
            </a:endParaRPr>
          </a:p>
        </p:txBody>
      </p:sp>
      <p:sp>
        <p:nvSpPr>
          <p:cNvPr id="7" name="Title 1"/>
          <p:cNvSpPr txBox="1">
            <a:spLocks/>
          </p:cNvSpPr>
          <p:nvPr/>
        </p:nvSpPr>
        <p:spPr bwMode="auto">
          <a:xfrm>
            <a:off x="10886" y="27992"/>
            <a:ext cx="9906000" cy="753771"/>
          </a:xfrm>
          <a:prstGeom prst="rect">
            <a:avLst/>
          </a:prstGeom>
          <a:ln w="25400" cap="flat" cmpd="sng" algn="ctr">
            <a:solidFill>
              <a:schemeClr val="accent3">
                <a:shade val="50000"/>
              </a:schemeClr>
            </a:solidFill>
            <a:prstDash val="solid"/>
            <a:miter lim="800000"/>
            <a:headEnd/>
            <a:tailEnd/>
          </a:ln>
        </p:spPr>
        <p:style>
          <a:lnRef idx="2">
            <a:schemeClr val="accent3">
              <a:shade val="50000"/>
            </a:schemeClr>
          </a:lnRef>
          <a:fillRef idx="1">
            <a:schemeClr val="accent3"/>
          </a:fillRef>
          <a:effectRef idx="0">
            <a:schemeClr val="accent3"/>
          </a:effectRef>
          <a:fontRef idx="minor">
            <a:schemeClr val="lt1"/>
          </a:fontRef>
        </p:style>
        <p:txBody>
          <a:bodyPr vert="horz" wrap="square" lIns="91440" tIns="45720" rIns="91440" bIns="45720" numCol="1" anchor="ctr" anchorCtr="0" compatLnSpc="1">
            <a:prstTxWarp prst="textNoShape">
              <a:avLst/>
            </a:prstTxWarp>
          </a:bodyPr>
          <a:lstStyle>
            <a:lvl1pPr algn="r" rtl="0" eaLnBrk="0" fontAlgn="base" hangingPunct="0">
              <a:spcBef>
                <a:spcPct val="0"/>
              </a:spcBef>
              <a:spcAft>
                <a:spcPct val="0"/>
              </a:spcAft>
              <a:defRPr sz="4400" kern="1200">
                <a:solidFill>
                  <a:schemeClr val="lt1"/>
                </a:solidFill>
                <a:latin typeface="+mn-lt"/>
                <a:ea typeface="+mn-ea"/>
                <a:cs typeface="+mn-cs"/>
              </a:defRPr>
            </a:lvl1pPr>
            <a:lvl2pPr algn="r" rtl="0" eaLnBrk="0" fontAlgn="base" hangingPunct="0">
              <a:spcBef>
                <a:spcPct val="0"/>
              </a:spcBef>
              <a:spcAft>
                <a:spcPct val="0"/>
              </a:spcAft>
              <a:defRPr sz="4400">
                <a:solidFill>
                  <a:schemeClr val="lt1"/>
                </a:solidFill>
                <a:latin typeface="+mn-lt"/>
                <a:ea typeface="+mn-ea"/>
                <a:cs typeface="+mn-cs"/>
              </a:defRPr>
            </a:lvl2pPr>
            <a:lvl3pPr algn="r" rtl="0" eaLnBrk="0" fontAlgn="base" hangingPunct="0">
              <a:spcBef>
                <a:spcPct val="0"/>
              </a:spcBef>
              <a:spcAft>
                <a:spcPct val="0"/>
              </a:spcAft>
              <a:defRPr sz="4400">
                <a:solidFill>
                  <a:schemeClr val="lt1"/>
                </a:solidFill>
                <a:latin typeface="+mn-lt"/>
                <a:ea typeface="+mn-ea"/>
                <a:cs typeface="+mn-cs"/>
              </a:defRPr>
            </a:lvl3pPr>
            <a:lvl4pPr algn="r" rtl="0" eaLnBrk="0" fontAlgn="base" hangingPunct="0">
              <a:spcBef>
                <a:spcPct val="0"/>
              </a:spcBef>
              <a:spcAft>
                <a:spcPct val="0"/>
              </a:spcAft>
              <a:defRPr sz="4400">
                <a:solidFill>
                  <a:schemeClr val="lt1"/>
                </a:solidFill>
                <a:latin typeface="+mn-lt"/>
                <a:ea typeface="+mn-ea"/>
                <a:cs typeface="+mn-cs"/>
              </a:defRPr>
            </a:lvl4pPr>
            <a:lvl5pPr algn="r" rtl="0" eaLnBrk="0" fontAlgn="base" hangingPunct="0">
              <a:spcBef>
                <a:spcPct val="0"/>
              </a:spcBef>
              <a:spcAft>
                <a:spcPct val="0"/>
              </a:spcAft>
              <a:defRPr sz="4400">
                <a:solidFill>
                  <a:schemeClr val="lt1"/>
                </a:solidFill>
                <a:latin typeface="+mn-lt"/>
                <a:ea typeface="+mn-ea"/>
                <a:cs typeface="+mn-cs"/>
              </a:defRPr>
            </a:lvl5pPr>
            <a:lvl6pPr marL="457200" algn="r" rtl="0" fontAlgn="base">
              <a:spcBef>
                <a:spcPct val="0"/>
              </a:spcBef>
              <a:spcAft>
                <a:spcPct val="0"/>
              </a:spcAft>
              <a:defRPr sz="4400">
                <a:solidFill>
                  <a:schemeClr val="lt1"/>
                </a:solidFill>
                <a:latin typeface="+mn-lt"/>
                <a:ea typeface="+mn-ea"/>
                <a:cs typeface="+mn-cs"/>
              </a:defRPr>
            </a:lvl6pPr>
            <a:lvl7pPr marL="914400" algn="r" rtl="0" fontAlgn="base">
              <a:spcBef>
                <a:spcPct val="0"/>
              </a:spcBef>
              <a:spcAft>
                <a:spcPct val="0"/>
              </a:spcAft>
              <a:defRPr sz="4400">
                <a:solidFill>
                  <a:schemeClr val="lt1"/>
                </a:solidFill>
                <a:latin typeface="+mn-lt"/>
                <a:ea typeface="+mn-ea"/>
                <a:cs typeface="+mn-cs"/>
              </a:defRPr>
            </a:lvl7pPr>
            <a:lvl8pPr marL="1371600" algn="r" rtl="0" fontAlgn="base">
              <a:spcBef>
                <a:spcPct val="0"/>
              </a:spcBef>
              <a:spcAft>
                <a:spcPct val="0"/>
              </a:spcAft>
              <a:defRPr sz="4400">
                <a:solidFill>
                  <a:schemeClr val="lt1"/>
                </a:solidFill>
                <a:latin typeface="+mn-lt"/>
                <a:ea typeface="+mn-ea"/>
                <a:cs typeface="+mn-cs"/>
              </a:defRPr>
            </a:lvl8pPr>
            <a:lvl9pPr marL="1828800" algn="r" rtl="0" fontAlgn="base">
              <a:spcBef>
                <a:spcPct val="0"/>
              </a:spcBef>
              <a:spcAft>
                <a:spcPct val="0"/>
              </a:spcAft>
              <a:defRPr sz="4400">
                <a:solidFill>
                  <a:schemeClr val="lt1"/>
                </a:solidFill>
                <a:latin typeface="+mn-lt"/>
                <a:ea typeface="+mn-ea"/>
                <a:cs typeface="+mn-cs"/>
              </a:defRPr>
            </a:lvl9pPr>
          </a:lstStyle>
          <a:p>
            <a:pPr algn="ctr" eaLnBrk="1" hangingPunct="1"/>
            <a:r>
              <a:rPr lang="ar-SA" sz="3000" b="1" dirty="0">
                <a:solidFill>
                  <a:srgbClr val="FF0000"/>
                </a:solidFill>
              </a:rPr>
              <a:t>العصر </a:t>
            </a:r>
            <a:r>
              <a:rPr lang="ar-SA" sz="3000" b="1" dirty="0" smtClean="0">
                <a:solidFill>
                  <a:srgbClr val="FF0000"/>
                </a:solidFill>
              </a:rPr>
              <a:t>الحجري </a:t>
            </a:r>
            <a:r>
              <a:rPr lang="ar-SA" sz="3000" b="1" dirty="0">
                <a:solidFill>
                  <a:srgbClr val="FF0000"/>
                </a:solidFill>
              </a:rPr>
              <a:t>الحديث ( الإنجازات الاقتصادية)</a:t>
            </a:r>
          </a:p>
        </p:txBody>
      </p:sp>
      <p:sp>
        <p:nvSpPr>
          <p:cNvPr id="3" name="Content Placeholder 2"/>
          <p:cNvSpPr>
            <a:spLocks noGrp="1"/>
          </p:cNvSpPr>
          <p:nvPr>
            <p:ph idx="1"/>
          </p:nvPr>
        </p:nvSpPr>
        <p:spPr>
          <a:xfrm>
            <a:off x="10886" y="914400"/>
            <a:ext cx="9895114" cy="4800600"/>
          </a:xfrm>
        </p:spPr>
        <p:style>
          <a:lnRef idx="3">
            <a:schemeClr val="lt1"/>
          </a:lnRef>
          <a:fillRef idx="1">
            <a:schemeClr val="accent6"/>
          </a:fillRef>
          <a:effectRef idx="1">
            <a:schemeClr val="accent6"/>
          </a:effectRef>
          <a:fontRef idx="minor">
            <a:schemeClr val="lt1"/>
          </a:fontRef>
        </p:style>
        <p:txBody>
          <a:bodyPr/>
          <a:lstStyle/>
          <a:p>
            <a:pPr marL="0" indent="0" algn="just" rtl="1">
              <a:spcBef>
                <a:spcPts val="0"/>
              </a:spcBef>
            </a:pPr>
            <a:r>
              <a:rPr lang="ar-SA" sz="2500" dirty="0" smtClean="0">
                <a:cs typeface="Simplified Arabic" panose="02010000000000000000" pitchFamily="2" charset="-78"/>
              </a:rPr>
              <a:t>وقد اقترح </a:t>
            </a:r>
            <a:r>
              <a:rPr lang="ar-SA" sz="2500" b="1" dirty="0" smtClean="0">
                <a:solidFill>
                  <a:srgbClr val="FFFF00"/>
                </a:solidFill>
                <a:cs typeface="Simplified Arabic" panose="02010000000000000000" pitchFamily="2" charset="-78"/>
              </a:rPr>
              <a:t>سور</a:t>
            </a:r>
            <a:r>
              <a:rPr lang="ar-SA" sz="2500" dirty="0" smtClean="0">
                <a:cs typeface="Simplified Arabic" panose="02010000000000000000" pitchFamily="2" charset="-78"/>
              </a:rPr>
              <a:t> بناءا على ما ساقه من افتراضات أن الموطن الأول للزراعة هو جنوب شرقي أسيا، إذ أن هذه المنطقة تتوفر فيها كل المقومات اللازمة لنشأة الزراعة، فالمنطقة تتميز بتنوع تضاريسي ونباتي كبير، كما يوجد بها مناخ رطب يمتاز بوجود رياح تسقط أمطار وفيرة وفى نفس الوقت تمتاز بفترات جافة، ذلك إلى جانب أن هذه المنطقة تمتاز بوجود عدد كبير من الأنهار التي تساعد على الاتصال بين أجزاء العالم القديم، كما تعد بيئات مواتية للصيد.</a:t>
            </a:r>
          </a:p>
          <a:p>
            <a:pPr marL="0" indent="0" algn="just" rtl="1">
              <a:spcBef>
                <a:spcPts val="0"/>
              </a:spcBef>
            </a:pPr>
            <a:r>
              <a:rPr lang="ar-SA" sz="2500" dirty="0" smtClean="0">
                <a:cs typeface="Simplified Arabic" panose="02010000000000000000" pitchFamily="2" charset="-78"/>
              </a:rPr>
              <a:t>واقترح سور منطقة أخرى لمعرفة الزراعة، تتمثل في شمال غربي أمريكا اللاتينية خاصة في جواتيمالا، حيث عرفت الذرة والقرع والفول ثم انتشرت بعد ذلك إلى أمريكا الشمالية وجبال الانديز، مستندا في ذلك إلى عوامل تشبه تلم التي تميز بها إقليم جنوب شرقي أسيا.</a:t>
            </a:r>
          </a:p>
          <a:p>
            <a:pPr marL="0" indent="0" algn="just" rtl="1">
              <a:spcBef>
                <a:spcPts val="0"/>
              </a:spcBef>
            </a:pPr>
            <a:r>
              <a:rPr lang="ar-SA" sz="2500" dirty="0" smtClean="0">
                <a:cs typeface="Simplified Arabic" panose="02010000000000000000" pitchFamily="2" charset="-78"/>
              </a:rPr>
              <a:t>وواجهت النظرية نقدا كان اهم ما جاء فيه.</a:t>
            </a:r>
          </a:p>
          <a:p>
            <a:pPr marL="457200" indent="-457200" algn="just" rtl="1">
              <a:spcBef>
                <a:spcPts val="0"/>
              </a:spcBef>
              <a:buFont typeface="Arial" panose="020B0604020202020204" pitchFamily="34" charset="0"/>
              <a:buChar char="•"/>
            </a:pPr>
            <a:r>
              <a:rPr lang="ar-SA" sz="2500" dirty="0" smtClean="0">
                <a:cs typeface="Simplified Arabic" panose="02010000000000000000" pitchFamily="2" charset="-78"/>
              </a:rPr>
              <a:t>أن الاستقرار يجب أن يكون بعد معرفة الزراعة.</a:t>
            </a:r>
          </a:p>
          <a:p>
            <a:pPr marL="457200" indent="-457200" algn="just" rtl="1">
              <a:spcBef>
                <a:spcPts val="0"/>
              </a:spcBef>
              <a:buFont typeface="Arial" panose="020B0604020202020204" pitchFamily="34" charset="0"/>
              <a:buChar char="•"/>
            </a:pPr>
            <a:r>
              <a:rPr lang="ar-SA" sz="2500" dirty="0" smtClean="0">
                <a:cs typeface="Simplified Arabic" panose="02010000000000000000" pitchFamily="2" charset="-78"/>
              </a:rPr>
              <a:t>الجوع والغذاء من أسباب بحث الإنسان عن مصادر أخرى للغذاء.</a:t>
            </a:r>
          </a:p>
          <a:p>
            <a:pPr marL="457200" indent="-457200" algn="just" rtl="1">
              <a:spcBef>
                <a:spcPts val="0"/>
              </a:spcBef>
              <a:buFont typeface="Arial" panose="020B0604020202020204" pitchFamily="34" charset="0"/>
              <a:buChar char="•"/>
            </a:pPr>
            <a:r>
              <a:rPr lang="ar-SA" sz="2500" dirty="0" smtClean="0">
                <a:cs typeface="Simplified Arabic" panose="02010000000000000000" pitchFamily="2" charset="-78"/>
              </a:rPr>
              <a:t>أثبتت الأدلة الاركيولوجية أن الزراعة عرفت في مناطق الحشائش شبه الجافة.</a:t>
            </a:r>
          </a:p>
          <a:p>
            <a:pPr marL="0" indent="0" algn="just" rtl="1">
              <a:spcBef>
                <a:spcPts val="0"/>
              </a:spcBef>
            </a:pPr>
            <a:endParaRPr lang="ar-SA" sz="2500" dirty="0" smtClean="0">
              <a:cs typeface="Simplified Arabic" panose="02010000000000000000" pitchFamily="2" charset="-78"/>
            </a:endParaRPr>
          </a:p>
          <a:p>
            <a:pPr marL="457200" indent="-457200" algn="just" rtl="1">
              <a:spcBef>
                <a:spcPts val="0"/>
              </a:spcBef>
              <a:buFontTx/>
              <a:buChar char="-"/>
            </a:pPr>
            <a:endParaRPr lang="ar-EG" sz="2500" dirty="0">
              <a:cs typeface="Simplified Arabic" panose="02010000000000000000" pitchFamily="2" charset="-78"/>
            </a:endParaRPr>
          </a:p>
        </p:txBody>
      </p:sp>
    </p:spTree>
    <p:extLst>
      <p:ext uri="{BB962C8B-B14F-4D97-AF65-F5344CB8AC3E}">
        <p14:creationId xmlns:p14="http://schemas.microsoft.com/office/powerpoint/2010/main" xmlns="" val="196672042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20" name="Slide Number Placeholder 3"/>
          <p:cNvSpPr txBox="1">
            <a:spLocks noGrp="1"/>
          </p:cNvSpPr>
          <p:nvPr/>
        </p:nvSpPr>
        <p:spPr bwMode="auto">
          <a:xfrm>
            <a:off x="2105025" y="6376988"/>
            <a:ext cx="571500" cy="365125"/>
          </a:xfrm>
          <a:prstGeom prst="rect">
            <a:avLst/>
          </a:prstGeom>
          <a:noFill/>
          <a:ln w="9525">
            <a:noFill/>
            <a:miter lim="800000"/>
            <a:headEnd/>
            <a:tailEnd/>
          </a:ln>
        </p:spPr>
        <p:txBody>
          <a:bodyPr anchor="ctr"/>
          <a:lstStyle/>
          <a:p>
            <a:pPr rtl="0"/>
            <a:fld id="{667F1982-5105-4DF8-8BB2-4AAF53672BF4}" type="slidenum">
              <a:rPr lang="ar-SA" sz="2000">
                <a:solidFill>
                  <a:prstClr val="white"/>
                </a:solidFill>
                <a:latin typeface="Calibri" pitchFamily="34" charset="0"/>
              </a:rPr>
              <a:pPr rtl="0"/>
              <a:t>9</a:t>
            </a:fld>
            <a:endParaRPr lang="en-US" sz="2000" dirty="0">
              <a:solidFill>
                <a:prstClr val="white"/>
              </a:solidFill>
              <a:latin typeface="Calibri" pitchFamily="34" charset="0"/>
            </a:endParaRPr>
          </a:p>
        </p:txBody>
      </p:sp>
      <p:sp>
        <p:nvSpPr>
          <p:cNvPr id="7" name="Title 1"/>
          <p:cNvSpPr txBox="1">
            <a:spLocks/>
          </p:cNvSpPr>
          <p:nvPr/>
        </p:nvSpPr>
        <p:spPr bwMode="auto">
          <a:xfrm>
            <a:off x="10886" y="27992"/>
            <a:ext cx="9906000" cy="753771"/>
          </a:xfrm>
          <a:prstGeom prst="rect">
            <a:avLst/>
          </a:prstGeom>
          <a:ln w="25400" cap="flat" cmpd="sng" algn="ctr">
            <a:solidFill>
              <a:schemeClr val="accent3">
                <a:shade val="50000"/>
              </a:schemeClr>
            </a:solidFill>
            <a:prstDash val="solid"/>
            <a:miter lim="800000"/>
            <a:headEnd/>
            <a:tailEnd/>
          </a:ln>
        </p:spPr>
        <p:style>
          <a:lnRef idx="2">
            <a:schemeClr val="accent3">
              <a:shade val="50000"/>
            </a:schemeClr>
          </a:lnRef>
          <a:fillRef idx="1">
            <a:schemeClr val="accent3"/>
          </a:fillRef>
          <a:effectRef idx="0">
            <a:schemeClr val="accent3"/>
          </a:effectRef>
          <a:fontRef idx="minor">
            <a:schemeClr val="lt1"/>
          </a:fontRef>
        </p:style>
        <p:txBody>
          <a:bodyPr vert="horz" wrap="square" lIns="91440" tIns="45720" rIns="91440" bIns="45720" numCol="1" anchor="ctr" anchorCtr="0" compatLnSpc="1">
            <a:prstTxWarp prst="textNoShape">
              <a:avLst/>
            </a:prstTxWarp>
          </a:bodyPr>
          <a:lstStyle>
            <a:lvl1pPr algn="r" rtl="0" eaLnBrk="0" fontAlgn="base" hangingPunct="0">
              <a:spcBef>
                <a:spcPct val="0"/>
              </a:spcBef>
              <a:spcAft>
                <a:spcPct val="0"/>
              </a:spcAft>
              <a:defRPr sz="4400" kern="1200">
                <a:solidFill>
                  <a:schemeClr val="lt1"/>
                </a:solidFill>
                <a:latin typeface="+mn-lt"/>
                <a:ea typeface="+mn-ea"/>
                <a:cs typeface="+mn-cs"/>
              </a:defRPr>
            </a:lvl1pPr>
            <a:lvl2pPr algn="r" rtl="0" eaLnBrk="0" fontAlgn="base" hangingPunct="0">
              <a:spcBef>
                <a:spcPct val="0"/>
              </a:spcBef>
              <a:spcAft>
                <a:spcPct val="0"/>
              </a:spcAft>
              <a:defRPr sz="4400">
                <a:solidFill>
                  <a:schemeClr val="lt1"/>
                </a:solidFill>
                <a:latin typeface="+mn-lt"/>
                <a:ea typeface="+mn-ea"/>
                <a:cs typeface="+mn-cs"/>
              </a:defRPr>
            </a:lvl2pPr>
            <a:lvl3pPr algn="r" rtl="0" eaLnBrk="0" fontAlgn="base" hangingPunct="0">
              <a:spcBef>
                <a:spcPct val="0"/>
              </a:spcBef>
              <a:spcAft>
                <a:spcPct val="0"/>
              </a:spcAft>
              <a:defRPr sz="4400">
                <a:solidFill>
                  <a:schemeClr val="lt1"/>
                </a:solidFill>
                <a:latin typeface="+mn-lt"/>
                <a:ea typeface="+mn-ea"/>
                <a:cs typeface="+mn-cs"/>
              </a:defRPr>
            </a:lvl3pPr>
            <a:lvl4pPr algn="r" rtl="0" eaLnBrk="0" fontAlgn="base" hangingPunct="0">
              <a:spcBef>
                <a:spcPct val="0"/>
              </a:spcBef>
              <a:spcAft>
                <a:spcPct val="0"/>
              </a:spcAft>
              <a:defRPr sz="4400">
                <a:solidFill>
                  <a:schemeClr val="lt1"/>
                </a:solidFill>
                <a:latin typeface="+mn-lt"/>
                <a:ea typeface="+mn-ea"/>
                <a:cs typeface="+mn-cs"/>
              </a:defRPr>
            </a:lvl4pPr>
            <a:lvl5pPr algn="r" rtl="0" eaLnBrk="0" fontAlgn="base" hangingPunct="0">
              <a:spcBef>
                <a:spcPct val="0"/>
              </a:spcBef>
              <a:spcAft>
                <a:spcPct val="0"/>
              </a:spcAft>
              <a:defRPr sz="4400">
                <a:solidFill>
                  <a:schemeClr val="lt1"/>
                </a:solidFill>
                <a:latin typeface="+mn-lt"/>
                <a:ea typeface="+mn-ea"/>
                <a:cs typeface="+mn-cs"/>
              </a:defRPr>
            </a:lvl5pPr>
            <a:lvl6pPr marL="457200" algn="r" rtl="0" fontAlgn="base">
              <a:spcBef>
                <a:spcPct val="0"/>
              </a:spcBef>
              <a:spcAft>
                <a:spcPct val="0"/>
              </a:spcAft>
              <a:defRPr sz="4400">
                <a:solidFill>
                  <a:schemeClr val="lt1"/>
                </a:solidFill>
                <a:latin typeface="+mn-lt"/>
                <a:ea typeface="+mn-ea"/>
                <a:cs typeface="+mn-cs"/>
              </a:defRPr>
            </a:lvl6pPr>
            <a:lvl7pPr marL="914400" algn="r" rtl="0" fontAlgn="base">
              <a:spcBef>
                <a:spcPct val="0"/>
              </a:spcBef>
              <a:spcAft>
                <a:spcPct val="0"/>
              </a:spcAft>
              <a:defRPr sz="4400">
                <a:solidFill>
                  <a:schemeClr val="lt1"/>
                </a:solidFill>
                <a:latin typeface="+mn-lt"/>
                <a:ea typeface="+mn-ea"/>
                <a:cs typeface="+mn-cs"/>
              </a:defRPr>
            </a:lvl7pPr>
            <a:lvl8pPr marL="1371600" algn="r" rtl="0" fontAlgn="base">
              <a:spcBef>
                <a:spcPct val="0"/>
              </a:spcBef>
              <a:spcAft>
                <a:spcPct val="0"/>
              </a:spcAft>
              <a:defRPr sz="4400">
                <a:solidFill>
                  <a:schemeClr val="lt1"/>
                </a:solidFill>
                <a:latin typeface="+mn-lt"/>
                <a:ea typeface="+mn-ea"/>
                <a:cs typeface="+mn-cs"/>
              </a:defRPr>
            </a:lvl8pPr>
            <a:lvl9pPr marL="1828800" algn="r" rtl="0" fontAlgn="base">
              <a:spcBef>
                <a:spcPct val="0"/>
              </a:spcBef>
              <a:spcAft>
                <a:spcPct val="0"/>
              </a:spcAft>
              <a:defRPr sz="4400">
                <a:solidFill>
                  <a:schemeClr val="lt1"/>
                </a:solidFill>
                <a:latin typeface="+mn-lt"/>
                <a:ea typeface="+mn-ea"/>
                <a:cs typeface="+mn-cs"/>
              </a:defRPr>
            </a:lvl9pPr>
          </a:lstStyle>
          <a:p>
            <a:pPr algn="ctr" eaLnBrk="1" hangingPunct="1"/>
            <a:r>
              <a:rPr lang="ar-SA" sz="3000" b="1" dirty="0">
                <a:solidFill>
                  <a:srgbClr val="FF0000"/>
                </a:solidFill>
              </a:rPr>
              <a:t>العصر </a:t>
            </a:r>
            <a:r>
              <a:rPr lang="ar-SA" sz="3000" b="1" dirty="0" smtClean="0">
                <a:solidFill>
                  <a:srgbClr val="FF0000"/>
                </a:solidFill>
              </a:rPr>
              <a:t>الحجري </a:t>
            </a:r>
            <a:r>
              <a:rPr lang="ar-SA" sz="3000" b="1" dirty="0">
                <a:solidFill>
                  <a:srgbClr val="FF0000"/>
                </a:solidFill>
              </a:rPr>
              <a:t>الحديث ( الإنجازات الاقتصادية)</a:t>
            </a:r>
          </a:p>
        </p:txBody>
      </p:sp>
      <p:sp>
        <p:nvSpPr>
          <p:cNvPr id="3" name="Content Placeholder 2"/>
          <p:cNvSpPr>
            <a:spLocks noGrp="1"/>
          </p:cNvSpPr>
          <p:nvPr>
            <p:ph idx="1"/>
          </p:nvPr>
        </p:nvSpPr>
        <p:spPr>
          <a:xfrm>
            <a:off x="10886" y="914400"/>
            <a:ext cx="9895114" cy="4800600"/>
          </a:xfrm>
        </p:spPr>
        <p:style>
          <a:lnRef idx="3">
            <a:schemeClr val="lt1"/>
          </a:lnRef>
          <a:fillRef idx="1">
            <a:schemeClr val="accent6"/>
          </a:fillRef>
          <a:effectRef idx="1">
            <a:schemeClr val="accent6"/>
          </a:effectRef>
          <a:fontRef idx="minor">
            <a:schemeClr val="lt1"/>
          </a:fontRef>
        </p:style>
        <p:txBody>
          <a:bodyPr/>
          <a:lstStyle/>
          <a:p>
            <a:pPr marL="0" indent="0" algn="just" rtl="1">
              <a:spcBef>
                <a:spcPts val="0"/>
              </a:spcBef>
            </a:pPr>
            <a:r>
              <a:rPr lang="ar-SA" sz="3000" b="1" dirty="0" smtClean="0">
                <a:solidFill>
                  <a:srgbClr val="FFFF00"/>
                </a:solidFill>
                <a:cs typeface="Simplified Arabic" panose="02010000000000000000" pitchFamily="2" charset="-78"/>
              </a:rPr>
              <a:t>نظرية تشيلد:</a:t>
            </a:r>
          </a:p>
          <a:p>
            <a:pPr marL="0" indent="0" algn="just" rtl="1">
              <a:spcBef>
                <a:spcPts val="0"/>
              </a:spcBef>
            </a:pPr>
            <a:r>
              <a:rPr lang="ar-SA" sz="3000" dirty="0" smtClean="0">
                <a:cs typeface="Simplified Arabic" panose="02010000000000000000" pitchFamily="2" charset="-78"/>
              </a:rPr>
              <a:t>افترض تشيلد أن منطقتي  شمال إفريقيا وغرب أسيا هما الموطن الأصلي للزراعة، بسبب ظروف المناخ التي سادت هاتين المنطقتين، بعد انتهاء الفترات المطيرة.</a:t>
            </a:r>
          </a:p>
          <a:p>
            <a:pPr marL="0" indent="0" algn="just" rtl="1">
              <a:spcBef>
                <a:spcPts val="0"/>
              </a:spcBef>
            </a:pPr>
            <a:r>
              <a:rPr lang="ar-SA" sz="3000" dirty="0" smtClean="0">
                <a:cs typeface="Simplified Arabic" panose="02010000000000000000" pitchFamily="2" charset="-78"/>
              </a:rPr>
              <a:t>وحدد أيضا مناطق الواحات كموقع للزراعة في المنطقتين بسبب توافر المياه الجوفية التي تنبثق من العيون.</a:t>
            </a:r>
          </a:p>
          <a:p>
            <a:pPr marL="0" indent="0" algn="just" rtl="1">
              <a:spcBef>
                <a:spcPts val="0"/>
              </a:spcBef>
            </a:pPr>
            <a:r>
              <a:rPr lang="ar-SA" sz="3000" dirty="0" smtClean="0">
                <a:cs typeface="Simplified Arabic" panose="02010000000000000000" pitchFamily="2" charset="-78"/>
              </a:rPr>
              <a:t>وخلاصة رأى تشيلد أن الظروف المناخية في أواخر البليوستوسين حتمت على الجماعات القليلة المتناثرة في مساحات واسعة أن تعيش في أماكن محدودة ضيقة كوادي النيل الأدنى ودجلة والفرات، وفى بعض الواحات المتناثرة في إقليم التركستان.</a:t>
            </a:r>
          </a:p>
          <a:p>
            <a:pPr marL="0" indent="0" algn="just" rtl="1">
              <a:spcBef>
                <a:spcPts val="0"/>
              </a:spcBef>
            </a:pPr>
            <a:endParaRPr lang="ar-SA" sz="3000" dirty="0" smtClean="0">
              <a:cs typeface="Simplified Arabic" panose="02010000000000000000" pitchFamily="2" charset="-78"/>
            </a:endParaRPr>
          </a:p>
          <a:p>
            <a:pPr marL="457200" indent="-457200" algn="just" rtl="1">
              <a:spcBef>
                <a:spcPts val="0"/>
              </a:spcBef>
              <a:buFontTx/>
              <a:buChar char="-"/>
            </a:pPr>
            <a:endParaRPr lang="ar-EG" sz="3000" dirty="0">
              <a:cs typeface="Simplified Arabic" panose="02010000000000000000" pitchFamily="2" charset="-78"/>
            </a:endParaRPr>
          </a:p>
        </p:txBody>
      </p:sp>
    </p:spTree>
    <p:extLst>
      <p:ext uri="{BB962C8B-B14F-4D97-AF65-F5344CB8AC3E}">
        <p14:creationId xmlns:p14="http://schemas.microsoft.com/office/powerpoint/2010/main" xmlns="" val="382520441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20" name="Slide Number Placeholder 3"/>
          <p:cNvSpPr txBox="1">
            <a:spLocks noGrp="1"/>
          </p:cNvSpPr>
          <p:nvPr/>
        </p:nvSpPr>
        <p:spPr bwMode="auto">
          <a:xfrm>
            <a:off x="2105025" y="6376988"/>
            <a:ext cx="571500" cy="365125"/>
          </a:xfrm>
          <a:prstGeom prst="rect">
            <a:avLst/>
          </a:prstGeom>
          <a:noFill/>
          <a:ln w="9525">
            <a:noFill/>
            <a:miter lim="800000"/>
            <a:headEnd/>
            <a:tailEnd/>
          </a:ln>
        </p:spPr>
        <p:txBody>
          <a:bodyPr anchor="ctr"/>
          <a:lstStyle/>
          <a:p>
            <a:pPr rtl="0"/>
            <a:fld id="{667F1982-5105-4DF8-8BB2-4AAF53672BF4}" type="slidenum">
              <a:rPr lang="ar-SA" sz="2000">
                <a:solidFill>
                  <a:prstClr val="white"/>
                </a:solidFill>
                <a:latin typeface="Calibri" pitchFamily="34" charset="0"/>
              </a:rPr>
              <a:pPr rtl="0"/>
              <a:t>10</a:t>
            </a:fld>
            <a:endParaRPr lang="en-US" sz="2000" dirty="0">
              <a:solidFill>
                <a:prstClr val="white"/>
              </a:solidFill>
              <a:latin typeface="Calibri" pitchFamily="34" charset="0"/>
            </a:endParaRPr>
          </a:p>
        </p:txBody>
      </p:sp>
      <p:sp>
        <p:nvSpPr>
          <p:cNvPr id="7" name="Title 1"/>
          <p:cNvSpPr txBox="1">
            <a:spLocks/>
          </p:cNvSpPr>
          <p:nvPr/>
        </p:nvSpPr>
        <p:spPr bwMode="auto">
          <a:xfrm>
            <a:off x="10886" y="27992"/>
            <a:ext cx="9906000" cy="753771"/>
          </a:xfrm>
          <a:prstGeom prst="rect">
            <a:avLst/>
          </a:prstGeom>
          <a:ln w="25400" cap="flat" cmpd="sng" algn="ctr">
            <a:solidFill>
              <a:schemeClr val="accent3">
                <a:shade val="50000"/>
              </a:schemeClr>
            </a:solidFill>
            <a:prstDash val="solid"/>
            <a:miter lim="800000"/>
            <a:headEnd/>
            <a:tailEnd/>
          </a:ln>
        </p:spPr>
        <p:style>
          <a:lnRef idx="2">
            <a:schemeClr val="accent3">
              <a:shade val="50000"/>
            </a:schemeClr>
          </a:lnRef>
          <a:fillRef idx="1">
            <a:schemeClr val="accent3"/>
          </a:fillRef>
          <a:effectRef idx="0">
            <a:schemeClr val="accent3"/>
          </a:effectRef>
          <a:fontRef idx="minor">
            <a:schemeClr val="lt1"/>
          </a:fontRef>
        </p:style>
        <p:txBody>
          <a:bodyPr vert="horz" wrap="square" lIns="91440" tIns="45720" rIns="91440" bIns="45720" numCol="1" anchor="ctr" anchorCtr="0" compatLnSpc="1">
            <a:prstTxWarp prst="textNoShape">
              <a:avLst/>
            </a:prstTxWarp>
          </a:bodyPr>
          <a:lstStyle>
            <a:lvl1pPr algn="r" rtl="0" eaLnBrk="0" fontAlgn="base" hangingPunct="0">
              <a:spcBef>
                <a:spcPct val="0"/>
              </a:spcBef>
              <a:spcAft>
                <a:spcPct val="0"/>
              </a:spcAft>
              <a:defRPr sz="4400" kern="1200">
                <a:solidFill>
                  <a:schemeClr val="lt1"/>
                </a:solidFill>
                <a:latin typeface="+mn-lt"/>
                <a:ea typeface="+mn-ea"/>
                <a:cs typeface="+mn-cs"/>
              </a:defRPr>
            </a:lvl1pPr>
            <a:lvl2pPr algn="r" rtl="0" eaLnBrk="0" fontAlgn="base" hangingPunct="0">
              <a:spcBef>
                <a:spcPct val="0"/>
              </a:spcBef>
              <a:spcAft>
                <a:spcPct val="0"/>
              </a:spcAft>
              <a:defRPr sz="4400">
                <a:solidFill>
                  <a:schemeClr val="lt1"/>
                </a:solidFill>
                <a:latin typeface="+mn-lt"/>
                <a:ea typeface="+mn-ea"/>
                <a:cs typeface="+mn-cs"/>
              </a:defRPr>
            </a:lvl2pPr>
            <a:lvl3pPr algn="r" rtl="0" eaLnBrk="0" fontAlgn="base" hangingPunct="0">
              <a:spcBef>
                <a:spcPct val="0"/>
              </a:spcBef>
              <a:spcAft>
                <a:spcPct val="0"/>
              </a:spcAft>
              <a:defRPr sz="4400">
                <a:solidFill>
                  <a:schemeClr val="lt1"/>
                </a:solidFill>
                <a:latin typeface="+mn-lt"/>
                <a:ea typeface="+mn-ea"/>
                <a:cs typeface="+mn-cs"/>
              </a:defRPr>
            </a:lvl3pPr>
            <a:lvl4pPr algn="r" rtl="0" eaLnBrk="0" fontAlgn="base" hangingPunct="0">
              <a:spcBef>
                <a:spcPct val="0"/>
              </a:spcBef>
              <a:spcAft>
                <a:spcPct val="0"/>
              </a:spcAft>
              <a:defRPr sz="4400">
                <a:solidFill>
                  <a:schemeClr val="lt1"/>
                </a:solidFill>
                <a:latin typeface="+mn-lt"/>
                <a:ea typeface="+mn-ea"/>
                <a:cs typeface="+mn-cs"/>
              </a:defRPr>
            </a:lvl4pPr>
            <a:lvl5pPr algn="r" rtl="0" eaLnBrk="0" fontAlgn="base" hangingPunct="0">
              <a:spcBef>
                <a:spcPct val="0"/>
              </a:spcBef>
              <a:spcAft>
                <a:spcPct val="0"/>
              </a:spcAft>
              <a:defRPr sz="4400">
                <a:solidFill>
                  <a:schemeClr val="lt1"/>
                </a:solidFill>
                <a:latin typeface="+mn-lt"/>
                <a:ea typeface="+mn-ea"/>
                <a:cs typeface="+mn-cs"/>
              </a:defRPr>
            </a:lvl5pPr>
            <a:lvl6pPr marL="457200" algn="r" rtl="0" fontAlgn="base">
              <a:spcBef>
                <a:spcPct val="0"/>
              </a:spcBef>
              <a:spcAft>
                <a:spcPct val="0"/>
              </a:spcAft>
              <a:defRPr sz="4400">
                <a:solidFill>
                  <a:schemeClr val="lt1"/>
                </a:solidFill>
                <a:latin typeface="+mn-lt"/>
                <a:ea typeface="+mn-ea"/>
                <a:cs typeface="+mn-cs"/>
              </a:defRPr>
            </a:lvl6pPr>
            <a:lvl7pPr marL="914400" algn="r" rtl="0" fontAlgn="base">
              <a:spcBef>
                <a:spcPct val="0"/>
              </a:spcBef>
              <a:spcAft>
                <a:spcPct val="0"/>
              </a:spcAft>
              <a:defRPr sz="4400">
                <a:solidFill>
                  <a:schemeClr val="lt1"/>
                </a:solidFill>
                <a:latin typeface="+mn-lt"/>
                <a:ea typeface="+mn-ea"/>
                <a:cs typeface="+mn-cs"/>
              </a:defRPr>
            </a:lvl7pPr>
            <a:lvl8pPr marL="1371600" algn="r" rtl="0" fontAlgn="base">
              <a:spcBef>
                <a:spcPct val="0"/>
              </a:spcBef>
              <a:spcAft>
                <a:spcPct val="0"/>
              </a:spcAft>
              <a:defRPr sz="4400">
                <a:solidFill>
                  <a:schemeClr val="lt1"/>
                </a:solidFill>
                <a:latin typeface="+mn-lt"/>
                <a:ea typeface="+mn-ea"/>
                <a:cs typeface="+mn-cs"/>
              </a:defRPr>
            </a:lvl8pPr>
            <a:lvl9pPr marL="1828800" algn="r" rtl="0" fontAlgn="base">
              <a:spcBef>
                <a:spcPct val="0"/>
              </a:spcBef>
              <a:spcAft>
                <a:spcPct val="0"/>
              </a:spcAft>
              <a:defRPr sz="4400">
                <a:solidFill>
                  <a:schemeClr val="lt1"/>
                </a:solidFill>
                <a:latin typeface="+mn-lt"/>
                <a:ea typeface="+mn-ea"/>
                <a:cs typeface="+mn-cs"/>
              </a:defRPr>
            </a:lvl9pPr>
          </a:lstStyle>
          <a:p>
            <a:pPr algn="ctr" eaLnBrk="1" hangingPunct="1"/>
            <a:r>
              <a:rPr lang="ar-SA" sz="3000" b="1" dirty="0">
                <a:solidFill>
                  <a:srgbClr val="FF0000"/>
                </a:solidFill>
              </a:rPr>
              <a:t>العصر </a:t>
            </a:r>
            <a:r>
              <a:rPr lang="ar-SA" sz="3000" b="1" dirty="0" smtClean="0">
                <a:solidFill>
                  <a:srgbClr val="FF0000"/>
                </a:solidFill>
              </a:rPr>
              <a:t>الحجري </a:t>
            </a:r>
            <a:r>
              <a:rPr lang="ar-SA" sz="3000" b="1" dirty="0">
                <a:solidFill>
                  <a:srgbClr val="FF0000"/>
                </a:solidFill>
              </a:rPr>
              <a:t>الحديث ( الإنجازات الاقتصادية)</a:t>
            </a:r>
          </a:p>
        </p:txBody>
      </p:sp>
      <p:sp>
        <p:nvSpPr>
          <p:cNvPr id="3" name="Content Placeholder 2"/>
          <p:cNvSpPr>
            <a:spLocks noGrp="1"/>
          </p:cNvSpPr>
          <p:nvPr>
            <p:ph idx="1"/>
          </p:nvPr>
        </p:nvSpPr>
        <p:spPr>
          <a:xfrm>
            <a:off x="10886" y="914400"/>
            <a:ext cx="9895114" cy="4800600"/>
          </a:xfrm>
        </p:spPr>
        <p:style>
          <a:lnRef idx="3">
            <a:schemeClr val="lt1"/>
          </a:lnRef>
          <a:fillRef idx="1">
            <a:schemeClr val="accent6"/>
          </a:fillRef>
          <a:effectRef idx="1">
            <a:schemeClr val="accent6"/>
          </a:effectRef>
          <a:fontRef idx="minor">
            <a:schemeClr val="lt1"/>
          </a:fontRef>
        </p:style>
        <p:txBody>
          <a:bodyPr/>
          <a:lstStyle/>
          <a:p>
            <a:pPr marL="0" indent="0" algn="ctr" rtl="1">
              <a:spcBef>
                <a:spcPts val="0"/>
              </a:spcBef>
            </a:pPr>
            <a:r>
              <a:rPr lang="ar-SA" sz="2200" b="1" dirty="0" smtClean="0">
                <a:solidFill>
                  <a:srgbClr val="FFFF00"/>
                </a:solidFill>
                <a:cs typeface="Simplified Arabic" panose="02010000000000000000" pitchFamily="2" charset="-78"/>
              </a:rPr>
              <a:t>ب- الزراعة </a:t>
            </a:r>
            <a:r>
              <a:rPr lang="ar-SA" sz="2200" b="1" dirty="0">
                <a:solidFill>
                  <a:srgbClr val="FFFF00"/>
                </a:solidFill>
                <a:cs typeface="Simplified Arabic" panose="02010000000000000000" pitchFamily="2" charset="-78"/>
              </a:rPr>
              <a:t>وعلاقتها </a:t>
            </a:r>
            <a:r>
              <a:rPr lang="ar-SA" sz="2200" b="1" dirty="0" smtClean="0">
                <a:solidFill>
                  <a:srgbClr val="FFFF00"/>
                </a:solidFill>
                <a:cs typeface="Simplified Arabic" panose="02010000000000000000" pitchFamily="2" charset="-78"/>
              </a:rPr>
              <a:t>بالعوامل البشرية والحضارية.</a:t>
            </a:r>
            <a:endParaRPr lang="ar-SA" sz="2200" b="1" dirty="0">
              <a:solidFill>
                <a:srgbClr val="FFFF00"/>
              </a:solidFill>
              <a:cs typeface="Simplified Arabic" panose="02010000000000000000" pitchFamily="2" charset="-78"/>
            </a:endParaRPr>
          </a:p>
          <a:p>
            <a:pPr marL="0" indent="0" algn="just" rtl="1">
              <a:spcBef>
                <a:spcPts val="0"/>
              </a:spcBef>
            </a:pPr>
            <a:r>
              <a:rPr lang="ar-SA" sz="3000" b="1" dirty="0" smtClean="0">
                <a:solidFill>
                  <a:srgbClr val="FFFF00"/>
                </a:solidFill>
                <a:cs typeface="Simplified Arabic" panose="02010000000000000000" pitchFamily="2" charset="-78"/>
              </a:rPr>
              <a:t>1- نظرية بريدوود.</a:t>
            </a:r>
          </a:p>
          <a:p>
            <a:pPr marL="0" indent="0" algn="just" rtl="1">
              <a:spcBef>
                <a:spcPts val="0"/>
              </a:spcBef>
            </a:pPr>
            <a:r>
              <a:rPr lang="ar-SA" sz="2200" dirty="0" smtClean="0">
                <a:cs typeface="Simplified Arabic" panose="02010000000000000000" pitchFamily="2" charset="-78"/>
              </a:rPr>
              <a:t>فسر نشأة الزراعة بعوامل حضارية، على أساس أن التغيرات المناخية في إقليم جنوب غربي أسيا وشمال إفريقيا في نهاية البليوستوسن لم تكن مختلفة كثيرا عن التغيرات المناخية التي حدثت في فترات أخرى من هذا العصر.</a:t>
            </a:r>
          </a:p>
          <a:p>
            <a:pPr marL="0" indent="0" algn="just" rtl="1">
              <a:spcBef>
                <a:spcPts val="0"/>
              </a:spcBef>
            </a:pPr>
            <a:r>
              <a:rPr lang="ar-SA" sz="2200" dirty="0" smtClean="0">
                <a:cs typeface="Simplified Arabic" panose="02010000000000000000" pitchFamily="2" charset="-78"/>
              </a:rPr>
              <a:t>وفى رايه أن مناطق التلال الواقعة بالقرب من إقليم الهلال الخصيب كانت بمثابة (نطاقات نووية) أو بؤرية لقيام الزراعة، لتميزها بتنوع البيئة الطبيعية من ظروف مناخية ونباتية وحيوانية، وهو ما سمح للإنسان باستغلالها، ولا يمكن معرفة الزراعة في هذه المناطق قبل نهاية البليوستوسين على أساس أن المستوى الحضاري للإنسان لم يصل إلى الحج الذى يمكنه من معرفة الزراعة، ومن هذه النطاقات البؤرية انتشرت الزراعة إلى جهات مختلفة من العلام بطريقة الغزو الحضاري معتمدة في ذلك على نظام زراعة القرية.</a:t>
            </a:r>
          </a:p>
          <a:p>
            <a:pPr marL="0" indent="0" algn="just" rtl="1">
              <a:spcBef>
                <a:spcPts val="0"/>
              </a:spcBef>
            </a:pPr>
            <a:r>
              <a:rPr lang="ar-SA" sz="2200" dirty="0" smtClean="0">
                <a:cs typeface="Simplified Arabic" panose="02010000000000000000" pitchFamily="2" charset="-78"/>
              </a:rPr>
              <a:t>ونقدت النظرية على أساس:</a:t>
            </a:r>
          </a:p>
          <a:p>
            <a:pPr algn="just" rtl="1">
              <a:spcBef>
                <a:spcPts val="0"/>
              </a:spcBef>
              <a:buFont typeface="Arial" panose="020B0604020202020204" pitchFamily="34" charset="0"/>
              <a:buChar char="•"/>
            </a:pPr>
            <a:r>
              <a:rPr lang="ar-SA" sz="2200" dirty="0" smtClean="0">
                <a:cs typeface="Simplified Arabic" panose="02010000000000000000" pitchFamily="2" charset="-78"/>
              </a:rPr>
              <a:t>انه لم تسمح الظروف المناخية الدفيئة في البليوستوسين الأسفل والأوسط بمعرفة . </a:t>
            </a:r>
          </a:p>
          <a:p>
            <a:pPr algn="just" rtl="1">
              <a:spcBef>
                <a:spcPts val="0"/>
              </a:spcBef>
              <a:buFont typeface="Arial" panose="020B0604020202020204" pitchFamily="34" charset="0"/>
              <a:buChar char="•"/>
            </a:pPr>
            <a:r>
              <a:rPr lang="ar-SA" sz="2200" dirty="0" smtClean="0">
                <a:cs typeface="Simplified Arabic" panose="02010000000000000000" pitchFamily="2" charset="-78"/>
              </a:rPr>
              <a:t>عدم توفر ادلة اركيولوجية تثبت تفسير نشأة الزراعة بأسباب بشرية حضارية.</a:t>
            </a:r>
          </a:p>
          <a:p>
            <a:pPr marL="0" indent="0" algn="just" rtl="1">
              <a:spcBef>
                <a:spcPts val="0"/>
              </a:spcBef>
            </a:pPr>
            <a:endParaRPr lang="ar-SA" sz="2200" dirty="0" smtClean="0">
              <a:cs typeface="Simplified Arabic" panose="02010000000000000000" pitchFamily="2" charset="-78"/>
            </a:endParaRPr>
          </a:p>
          <a:p>
            <a:pPr marL="457200" indent="-457200" algn="just" rtl="1">
              <a:spcBef>
                <a:spcPts val="0"/>
              </a:spcBef>
              <a:buFontTx/>
              <a:buChar char="-"/>
            </a:pPr>
            <a:endParaRPr lang="ar-EG" sz="2200" dirty="0">
              <a:cs typeface="Simplified Arabic" panose="02010000000000000000" pitchFamily="2" charset="-78"/>
            </a:endParaRPr>
          </a:p>
        </p:txBody>
      </p:sp>
    </p:spTree>
    <p:extLst>
      <p:ext uri="{BB962C8B-B14F-4D97-AF65-F5344CB8AC3E}">
        <p14:creationId xmlns:p14="http://schemas.microsoft.com/office/powerpoint/2010/main" xmlns="" val="387424442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20" name="Slide Number Placeholder 3"/>
          <p:cNvSpPr txBox="1">
            <a:spLocks noGrp="1"/>
          </p:cNvSpPr>
          <p:nvPr/>
        </p:nvSpPr>
        <p:spPr bwMode="auto">
          <a:xfrm>
            <a:off x="2105025" y="6376988"/>
            <a:ext cx="571500" cy="365125"/>
          </a:xfrm>
          <a:prstGeom prst="rect">
            <a:avLst/>
          </a:prstGeom>
          <a:noFill/>
          <a:ln w="9525">
            <a:noFill/>
            <a:miter lim="800000"/>
            <a:headEnd/>
            <a:tailEnd/>
          </a:ln>
        </p:spPr>
        <p:txBody>
          <a:bodyPr anchor="ctr"/>
          <a:lstStyle/>
          <a:p>
            <a:pPr rtl="0"/>
            <a:fld id="{667F1982-5105-4DF8-8BB2-4AAF53672BF4}" type="slidenum">
              <a:rPr lang="ar-SA" sz="2000">
                <a:solidFill>
                  <a:prstClr val="white"/>
                </a:solidFill>
                <a:latin typeface="Calibri" pitchFamily="34" charset="0"/>
              </a:rPr>
              <a:pPr rtl="0"/>
              <a:t>11</a:t>
            </a:fld>
            <a:endParaRPr lang="en-US" sz="2000" dirty="0">
              <a:solidFill>
                <a:prstClr val="white"/>
              </a:solidFill>
              <a:latin typeface="Calibri" pitchFamily="34" charset="0"/>
            </a:endParaRPr>
          </a:p>
        </p:txBody>
      </p:sp>
      <p:sp>
        <p:nvSpPr>
          <p:cNvPr id="7" name="Title 1"/>
          <p:cNvSpPr txBox="1">
            <a:spLocks/>
          </p:cNvSpPr>
          <p:nvPr/>
        </p:nvSpPr>
        <p:spPr bwMode="auto">
          <a:xfrm>
            <a:off x="10886" y="27992"/>
            <a:ext cx="9906000" cy="753771"/>
          </a:xfrm>
          <a:prstGeom prst="rect">
            <a:avLst/>
          </a:prstGeom>
          <a:ln w="25400" cap="flat" cmpd="sng" algn="ctr">
            <a:solidFill>
              <a:schemeClr val="accent3">
                <a:shade val="50000"/>
              </a:schemeClr>
            </a:solidFill>
            <a:prstDash val="solid"/>
            <a:miter lim="800000"/>
            <a:headEnd/>
            <a:tailEnd/>
          </a:ln>
        </p:spPr>
        <p:style>
          <a:lnRef idx="2">
            <a:schemeClr val="accent3">
              <a:shade val="50000"/>
            </a:schemeClr>
          </a:lnRef>
          <a:fillRef idx="1">
            <a:schemeClr val="accent3"/>
          </a:fillRef>
          <a:effectRef idx="0">
            <a:schemeClr val="accent3"/>
          </a:effectRef>
          <a:fontRef idx="minor">
            <a:schemeClr val="lt1"/>
          </a:fontRef>
        </p:style>
        <p:txBody>
          <a:bodyPr vert="horz" wrap="square" lIns="91440" tIns="45720" rIns="91440" bIns="45720" numCol="1" anchor="ctr" anchorCtr="0" compatLnSpc="1">
            <a:prstTxWarp prst="textNoShape">
              <a:avLst/>
            </a:prstTxWarp>
          </a:bodyPr>
          <a:lstStyle>
            <a:lvl1pPr algn="r" rtl="0" eaLnBrk="0" fontAlgn="base" hangingPunct="0">
              <a:spcBef>
                <a:spcPct val="0"/>
              </a:spcBef>
              <a:spcAft>
                <a:spcPct val="0"/>
              </a:spcAft>
              <a:defRPr sz="4400" kern="1200">
                <a:solidFill>
                  <a:schemeClr val="lt1"/>
                </a:solidFill>
                <a:latin typeface="+mn-lt"/>
                <a:ea typeface="+mn-ea"/>
                <a:cs typeface="+mn-cs"/>
              </a:defRPr>
            </a:lvl1pPr>
            <a:lvl2pPr algn="r" rtl="0" eaLnBrk="0" fontAlgn="base" hangingPunct="0">
              <a:spcBef>
                <a:spcPct val="0"/>
              </a:spcBef>
              <a:spcAft>
                <a:spcPct val="0"/>
              </a:spcAft>
              <a:defRPr sz="4400">
                <a:solidFill>
                  <a:schemeClr val="lt1"/>
                </a:solidFill>
                <a:latin typeface="+mn-lt"/>
                <a:ea typeface="+mn-ea"/>
                <a:cs typeface="+mn-cs"/>
              </a:defRPr>
            </a:lvl2pPr>
            <a:lvl3pPr algn="r" rtl="0" eaLnBrk="0" fontAlgn="base" hangingPunct="0">
              <a:spcBef>
                <a:spcPct val="0"/>
              </a:spcBef>
              <a:spcAft>
                <a:spcPct val="0"/>
              </a:spcAft>
              <a:defRPr sz="4400">
                <a:solidFill>
                  <a:schemeClr val="lt1"/>
                </a:solidFill>
                <a:latin typeface="+mn-lt"/>
                <a:ea typeface="+mn-ea"/>
                <a:cs typeface="+mn-cs"/>
              </a:defRPr>
            </a:lvl3pPr>
            <a:lvl4pPr algn="r" rtl="0" eaLnBrk="0" fontAlgn="base" hangingPunct="0">
              <a:spcBef>
                <a:spcPct val="0"/>
              </a:spcBef>
              <a:spcAft>
                <a:spcPct val="0"/>
              </a:spcAft>
              <a:defRPr sz="4400">
                <a:solidFill>
                  <a:schemeClr val="lt1"/>
                </a:solidFill>
                <a:latin typeface="+mn-lt"/>
                <a:ea typeface="+mn-ea"/>
                <a:cs typeface="+mn-cs"/>
              </a:defRPr>
            </a:lvl4pPr>
            <a:lvl5pPr algn="r" rtl="0" eaLnBrk="0" fontAlgn="base" hangingPunct="0">
              <a:spcBef>
                <a:spcPct val="0"/>
              </a:spcBef>
              <a:spcAft>
                <a:spcPct val="0"/>
              </a:spcAft>
              <a:defRPr sz="4400">
                <a:solidFill>
                  <a:schemeClr val="lt1"/>
                </a:solidFill>
                <a:latin typeface="+mn-lt"/>
                <a:ea typeface="+mn-ea"/>
                <a:cs typeface="+mn-cs"/>
              </a:defRPr>
            </a:lvl5pPr>
            <a:lvl6pPr marL="457200" algn="r" rtl="0" fontAlgn="base">
              <a:spcBef>
                <a:spcPct val="0"/>
              </a:spcBef>
              <a:spcAft>
                <a:spcPct val="0"/>
              </a:spcAft>
              <a:defRPr sz="4400">
                <a:solidFill>
                  <a:schemeClr val="lt1"/>
                </a:solidFill>
                <a:latin typeface="+mn-lt"/>
                <a:ea typeface="+mn-ea"/>
                <a:cs typeface="+mn-cs"/>
              </a:defRPr>
            </a:lvl6pPr>
            <a:lvl7pPr marL="914400" algn="r" rtl="0" fontAlgn="base">
              <a:spcBef>
                <a:spcPct val="0"/>
              </a:spcBef>
              <a:spcAft>
                <a:spcPct val="0"/>
              </a:spcAft>
              <a:defRPr sz="4400">
                <a:solidFill>
                  <a:schemeClr val="lt1"/>
                </a:solidFill>
                <a:latin typeface="+mn-lt"/>
                <a:ea typeface="+mn-ea"/>
                <a:cs typeface="+mn-cs"/>
              </a:defRPr>
            </a:lvl7pPr>
            <a:lvl8pPr marL="1371600" algn="r" rtl="0" fontAlgn="base">
              <a:spcBef>
                <a:spcPct val="0"/>
              </a:spcBef>
              <a:spcAft>
                <a:spcPct val="0"/>
              </a:spcAft>
              <a:defRPr sz="4400">
                <a:solidFill>
                  <a:schemeClr val="lt1"/>
                </a:solidFill>
                <a:latin typeface="+mn-lt"/>
                <a:ea typeface="+mn-ea"/>
                <a:cs typeface="+mn-cs"/>
              </a:defRPr>
            </a:lvl8pPr>
            <a:lvl9pPr marL="1828800" algn="r" rtl="0" fontAlgn="base">
              <a:spcBef>
                <a:spcPct val="0"/>
              </a:spcBef>
              <a:spcAft>
                <a:spcPct val="0"/>
              </a:spcAft>
              <a:defRPr sz="4400">
                <a:solidFill>
                  <a:schemeClr val="lt1"/>
                </a:solidFill>
                <a:latin typeface="+mn-lt"/>
                <a:ea typeface="+mn-ea"/>
                <a:cs typeface="+mn-cs"/>
              </a:defRPr>
            </a:lvl9pPr>
          </a:lstStyle>
          <a:p>
            <a:pPr algn="ctr" eaLnBrk="1" hangingPunct="1"/>
            <a:r>
              <a:rPr lang="ar-SA" sz="3000" b="1" dirty="0">
                <a:solidFill>
                  <a:srgbClr val="FF0000"/>
                </a:solidFill>
              </a:rPr>
              <a:t>العصر </a:t>
            </a:r>
            <a:r>
              <a:rPr lang="ar-SA" sz="3000" b="1" dirty="0" smtClean="0">
                <a:solidFill>
                  <a:srgbClr val="FF0000"/>
                </a:solidFill>
              </a:rPr>
              <a:t>الحجري </a:t>
            </a:r>
            <a:r>
              <a:rPr lang="ar-SA" sz="3000" b="1" dirty="0">
                <a:solidFill>
                  <a:srgbClr val="FF0000"/>
                </a:solidFill>
              </a:rPr>
              <a:t>الحديث ( الإنجازات الاقتصادية)</a:t>
            </a:r>
          </a:p>
        </p:txBody>
      </p:sp>
      <p:sp>
        <p:nvSpPr>
          <p:cNvPr id="3" name="Content Placeholder 2"/>
          <p:cNvSpPr>
            <a:spLocks noGrp="1"/>
          </p:cNvSpPr>
          <p:nvPr>
            <p:ph idx="1"/>
          </p:nvPr>
        </p:nvSpPr>
        <p:spPr>
          <a:xfrm>
            <a:off x="10886" y="914400"/>
            <a:ext cx="9895114" cy="4953000"/>
          </a:xfrm>
        </p:spPr>
        <p:style>
          <a:lnRef idx="3">
            <a:schemeClr val="lt1"/>
          </a:lnRef>
          <a:fillRef idx="1">
            <a:schemeClr val="accent6"/>
          </a:fillRef>
          <a:effectRef idx="1">
            <a:schemeClr val="accent6"/>
          </a:effectRef>
          <a:fontRef idx="minor">
            <a:schemeClr val="lt1"/>
          </a:fontRef>
        </p:style>
        <p:txBody>
          <a:bodyPr/>
          <a:lstStyle/>
          <a:p>
            <a:pPr marL="0" indent="0" algn="ctr" rtl="1">
              <a:spcBef>
                <a:spcPts val="0"/>
              </a:spcBef>
            </a:pPr>
            <a:r>
              <a:rPr lang="ar-SA" sz="2900" b="1" dirty="0" smtClean="0">
                <a:solidFill>
                  <a:srgbClr val="FFFF00"/>
                </a:solidFill>
                <a:cs typeface="Simplified Arabic" panose="02010000000000000000" pitchFamily="2" charset="-78"/>
              </a:rPr>
              <a:t>الزراعة </a:t>
            </a:r>
            <a:r>
              <a:rPr lang="ar-SA" sz="2900" b="1" dirty="0">
                <a:solidFill>
                  <a:srgbClr val="FFFF00"/>
                </a:solidFill>
                <a:cs typeface="Simplified Arabic" panose="02010000000000000000" pitchFamily="2" charset="-78"/>
              </a:rPr>
              <a:t>وعلاقتها </a:t>
            </a:r>
            <a:r>
              <a:rPr lang="ar-SA" sz="2900" b="1" dirty="0" smtClean="0">
                <a:solidFill>
                  <a:srgbClr val="FFFF00"/>
                </a:solidFill>
                <a:cs typeface="Simplified Arabic" panose="02010000000000000000" pitchFamily="2" charset="-78"/>
              </a:rPr>
              <a:t>بالعوامل البشرية والحضارية.</a:t>
            </a:r>
            <a:endParaRPr lang="ar-SA" sz="2900" b="1" dirty="0">
              <a:solidFill>
                <a:srgbClr val="FFFF00"/>
              </a:solidFill>
              <a:cs typeface="Simplified Arabic" panose="02010000000000000000" pitchFamily="2" charset="-78"/>
            </a:endParaRPr>
          </a:p>
          <a:p>
            <a:pPr marL="0" indent="0" algn="just" rtl="1">
              <a:spcBef>
                <a:spcPts val="0"/>
              </a:spcBef>
            </a:pPr>
            <a:r>
              <a:rPr lang="ar-SA" sz="2900" b="1" dirty="0" smtClean="0">
                <a:solidFill>
                  <a:srgbClr val="FFFF00"/>
                </a:solidFill>
                <a:cs typeface="Simplified Arabic" panose="02010000000000000000" pitchFamily="2" charset="-78"/>
              </a:rPr>
              <a:t>2- نظرية بينفورد.</a:t>
            </a:r>
          </a:p>
          <a:p>
            <a:pPr marL="0" indent="0" algn="just" rtl="1">
              <a:spcBef>
                <a:spcPts val="0"/>
              </a:spcBef>
            </a:pPr>
            <a:r>
              <a:rPr lang="ar-SA" sz="2900" dirty="0" smtClean="0">
                <a:cs typeface="Simplified Arabic" panose="02010000000000000000" pitchFamily="2" charset="-78"/>
              </a:rPr>
              <a:t>قدمت عام 1964 وافترض فيها بينفورد أن الأقاليم التي تتميز بوفرة المواد الغذائية سواء عن طريق القنص أو الجمع والالتقاط، يحدث فيها توازن بين أعداد السكان والغذاء، وفى مثل هذه الظروف المستقرة تعيش المجموعات الحضارية في مستوى استهلاكي للغذاء، يقع ادنى من الإمكانات المتاحة للحصول على الغذاء. وبالتالي تصبح الحاجة إلى غذاء اكثر محدودة، وقد حاول بينفورد تفسير نشأة الزراعة في نهاية البليوستوسين بعاملين رئيسيين هما:</a:t>
            </a:r>
          </a:p>
          <a:p>
            <a:pPr marL="0" indent="0" algn="just" rtl="1">
              <a:spcBef>
                <a:spcPts val="0"/>
              </a:spcBef>
            </a:pPr>
            <a:r>
              <a:rPr lang="ar-SA" sz="2900" dirty="0" smtClean="0">
                <a:cs typeface="Simplified Arabic" panose="02010000000000000000" pitchFamily="2" charset="-78"/>
              </a:rPr>
              <a:t>أ- التغير في عناصر البيئة الطبيعية والذى ارتبط به تقلص في صورة الحياة الطبيعية، وبالتالي تناقص فرص الحصول على الغذاء ومن ثم اختلال التوازن بين حجم السكان والكميات المتاحة من الغذاء. </a:t>
            </a:r>
          </a:p>
          <a:p>
            <a:pPr marL="0" indent="0" algn="just" rtl="1">
              <a:spcBef>
                <a:spcPts val="0"/>
              </a:spcBef>
            </a:pPr>
            <a:endParaRPr lang="ar-SA" sz="2900" dirty="0" smtClean="0">
              <a:cs typeface="Simplified Arabic" panose="02010000000000000000" pitchFamily="2" charset="-78"/>
            </a:endParaRPr>
          </a:p>
          <a:p>
            <a:pPr marL="457200" indent="-457200" algn="just" rtl="1">
              <a:spcBef>
                <a:spcPts val="0"/>
              </a:spcBef>
              <a:buFontTx/>
              <a:buChar char="-"/>
            </a:pPr>
            <a:endParaRPr lang="ar-EG" sz="2900" dirty="0">
              <a:cs typeface="Simplified Arabic" panose="02010000000000000000" pitchFamily="2" charset="-78"/>
            </a:endParaRPr>
          </a:p>
        </p:txBody>
      </p:sp>
    </p:spTree>
    <p:extLst>
      <p:ext uri="{BB962C8B-B14F-4D97-AF65-F5344CB8AC3E}">
        <p14:creationId xmlns:p14="http://schemas.microsoft.com/office/powerpoint/2010/main" xmlns="" val="1940224385"/>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20" name="Slide Number Placeholder 3"/>
          <p:cNvSpPr txBox="1">
            <a:spLocks noGrp="1"/>
          </p:cNvSpPr>
          <p:nvPr/>
        </p:nvSpPr>
        <p:spPr bwMode="auto">
          <a:xfrm>
            <a:off x="2105025" y="6376988"/>
            <a:ext cx="571500" cy="365125"/>
          </a:xfrm>
          <a:prstGeom prst="rect">
            <a:avLst/>
          </a:prstGeom>
          <a:noFill/>
          <a:ln w="9525">
            <a:noFill/>
            <a:miter lim="800000"/>
            <a:headEnd/>
            <a:tailEnd/>
          </a:ln>
        </p:spPr>
        <p:txBody>
          <a:bodyPr anchor="ctr"/>
          <a:lstStyle/>
          <a:p>
            <a:pPr rtl="0"/>
            <a:fld id="{667F1982-5105-4DF8-8BB2-4AAF53672BF4}" type="slidenum">
              <a:rPr lang="ar-SA" sz="2000">
                <a:solidFill>
                  <a:prstClr val="white"/>
                </a:solidFill>
                <a:latin typeface="Calibri" pitchFamily="34" charset="0"/>
              </a:rPr>
              <a:pPr rtl="0"/>
              <a:t>12</a:t>
            </a:fld>
            <a:endParaRPr lang="en-US" sz="2000" dirty="0">
              <a:solidFill>
                <a:prstClr val="white"/>
              </a:solidFill>
              <a:latin typeface="Calibri" pitchFamily="34" charset="0"/>
            </a:endParaRPr>
          </a:p>
        </p:txBody>
      </p:sp>
      <p:sp>
        <p:nvSpPr>
          <p:cNvPr id="7" name="Title 1"/>
          <p:cNvSpPr txBox="1">
            <a:spLocks/>
          </p:cNvSpPr>
          <p:nvPr/>
        </p:nvSpPr>
        <p:spPr bwMode="auto">
          <a:xfrm>
            <a:off x="10886" y="27992"/>
            <a:ext cx="9906000" cy="753771"/>
          </a:xfrm>
          <a:prstGeom prst="rect">
            <a:avLst/>
          </a:prstGeom>
          <a:ln w="25400" cap="flat" cmpd="sng" algn="ctr">
            <a:solidFill>
              <a:schemeClr val="accent3">
                <a:shade val="50000"/>
              </a:schemeClr>
            </a:solidFill>
            <a:prstDash val="solid"/>
            <a:miter lim="800000"/>
            <a:headEnd/>
            <a:tailEnd/>
          </a:ln>
        </p:spPr>
        <p:style>
          <a:lnRef idx="2">
            <a:schemeClr val="accent3">
              <a:shade val="50000"/>
            </a:schemeClr>
          </a:lnRef>
          <a:fillRef idx="1">
            <a:schemeClr val="accent3"/>
          </a:fillRef>
          <a:effectRef idx="0">
            <a:schemeClr val="accent3"/>
          </a:effectRef>
          <a:fontRef idx="minor">
            <a:schemeClr val="lt1"/>
          </a:fontRef>
        </p:style>
        <p:txBody>
          <a:bodyPr vert="horz" wrap="square" lIns="91440" tIns="45720" rIns="91440" bIns="45720" numCol="1" anchor="ctr" anchorCtr="0" compatLnSpc="1">
            <a:prstTxWarp prst="textNoShape">
              <a:avLst/>
            </a:prstTxWarp>
          </a:bodyPr>
          <a:lstStyle>
            <a:lvl1pPr algn="r" rtl="0" eaLnBrk="0" fontAlgn="base" hangingPunct="0">
              <a:spcBef>
                <a:spcPct val="0"/>
              </a:spcBef>
              <a:spcAft>
                <a:spcPct val="0"/>
              </a:spcAft>
              <a:defRPr sz="4400" kern="1200">
                <a:solidFill>
                  <a:schemeClr val="lt1"/>
                </a:solidFill>
                <a:latin typeface="+mn-lt"/>
                <a:ea typeface="+mn-ea"/>
                <a:cs typeface="+mn-cs"/>
              </a:defRPr>
            </a:lvl1pPr>
            <a:lvl2pPr algn="r" rtl="0" eaLnBrk="0" fontAlgn="base" hangingPunct="0">
              <a:spcBef>
                <a:spcPct val="0"/>
              </a:spcBef>
              <a:spcAft>
                <a:spcPct val="0"/>
              </a:spcAft>
              <a:defRPr sz="4400">
                <a:solidFill>
                  <a:schemeClr val="lt1"/>
                </a:solidFill>
                <a:latin typeface="+mn-lt"/>
                <a:ea typeface="+mn-ea"/>
                <a:cs typeface="+mn-cs"/>
              </a:defRPr>
            </a:lvl2pPr>
            <a:lvl3pPr algn="r" rtl="0" eaLnBrk="0" fontAlgn="base" hangingPunct="0">
              <a:spcBef>
                <a:spcPct val="0"/>
              </a:spcBef>
              <a:spcAft>
                <a:spcPct val="0"/>
              </a:spcAft>
              <a:defRPr sz="4400">
                <a:solidFill>
                  <a:schemeClr val="lt1"/>
                </a:solidFill>
                <a:latin typeface="+mn-lt"/>
                <a:ea typeface="+mn-ea"/>
                <a:cs typeface="+mn-cs"/>
              </a:defRPr>
            </a:lvl3pPr>
            <a:lvl4pPr algn="r" rtl="0" eaLnBrk="0" fontAlgn="base" hangingPunct="0">
              <a:spcBef>
                <a:spcPct val="0"/>
              </a:spcBef>
              <a:spcAft>
                <a:spcPct val="0"/>
              </a:spcAft>
              <a:defRPr sz="4400">
                <a:solidFill>
                  <a:schemeClr val="lt1"/>
                </a:solidFill>
                <a:latin typeface="+mn-lt"/>
                <a:ea typeface="+mn-ea"/>
                <a:cs typeface="+mn-cs"/>
              </a:defRPr>
            </a:lvl4pPr>
            <a:lvl5pPr algn="r" rtl="0" eaLnBrk="0" fontAlgn="base" hangingPunct="0">
              <a:spcBef>
                <a:spcPct val="0"/>
              </a:spcBef>
              <a:spcAft>
                <a:spcPct val="0"/>
              </a:spcAft>
              <a:defRPr sz="4400">
                <a:solidFill>
                  <a:schemeClr val="lt1"/>
                </a:solidFill>
                <a:latin typeface="+mn-lt"/>
                <a:ea typeface="+mn-ea"/>
                <a:cs typeface="+mn-cs"/>
              </a:defRPr>
            </a:lvl5pPr>
            <a:lvl6pPr marL="457200" algn="r" rtl="0" fontAlgn="base">
              <a:spcBef>
                <a:spcPct val="0"/>
              </a:spcBef>
              <a:spcAft>
                <a:spcPct val="0"/>
              </a:spcAft>
              <a:defRPr sz="4400">
                <a:solidFill>
                  <a:schemeClr val="lt1"/>
                </a:solidFill>
                <a:latin typeface="+mn-lt"/>
                <a:ea typeface="+mn-ea"/>
                <a:cs typeface="+mn-cs"/>
              </a:defRPr>
            </a:lvl6pPr>
            <a:lvl7pPr marL="914400" algn="r" rtl="0" fontAlgn="base">
              <a:spcBef>
                <a:spcPct val="0"/>
              </a:spcBef>
              <a:spcAft>
                <a:spcPct val="0"/>
              </a:spcAft>
              <a:defRPr sz="4400">
                <a:solidFill>
                  <a:schemeClr val="lt1"/>
                </a:solidFill>
                <a:latin typeface="+mn-lt"/>
                <a:ea typeface="+mn-ea"/>
                <a:cs typeface="+mn-cs"/>
              </a:defRPr>
            </a:lvl7pPr>
            <a:lvl8pPr marL="1371600" algn="r" rtl="0" fontAlgn="base">
              <a:spcBef>
                <a:spcPct val="0"/>
              </a:spcBef>
              <a:spcAft>
                <a:spcPct val="0"/>
              </a:spcAft>
              <a:defRPr sz="4400">
                <a:solidFill>
                  <a:schemeClr val="lt1"/>
                </a:solidFill>
                <a:latin typeface="+mn-lt"/>
                <a:ea typeface="+mn-ea"/>
                <a:cs typeface="+mn-cs"/>
              </a:defRPr>
            </a:lvl8pPr>
            <a:lvl9pPr marL="1828800" algn="r" rtl="0" fontAlgn="base">
              <a:spcBef>
                <a:spcPct val="0"/>
              </a:spcBef>
              <a:spcAft>
                <a:spcPct val="0"/>
              </a:spcAft>
              <a:defRPr sz="4400">
                <a:solidFill>
                  <a:schemeClr val="lt1"/>
                </a:solidFill>
                <a:latin typeface="+mn-lt"/>
                <a:ea typeface="+mn-ea"/>
                <a:cs typeface="+mn-cs"/>
              </a:defRPr>
            </a:lvl9pPr>
          </a:lstStyle>
          <a:p>
            <a:pPr algn="ctr" eaLnBrk="1" hangingPunct="1"/>
            <a:r>
              <a:rPr lang="ar-SA" sz="3000" b="1" dirty="0">
                <a:solidFill>
                  <a:srgbClr val="FF0000"/>
                </a:solidFill>
              </a:rPr>
              <a:t>العصر </a:t>
            </a:r>
            <a:r>
              <a:rPr lang="ar-SA" sz="3000" b="1" dirty="0" smtClean="0">
                <a:solidFill>
                  <a:srgbClr val="FF0000"/>
                </a:solidFill>
              </a:rPr>
              <a:t>الحجري </a:t>
            </a:r>
            <a:r>
              <a:rPr lang="ar-SA" sz="3000" b="1" dirty="0">
                <a:solidFill>
                  <a:srgbClr val="FF0000"/>
                </a:solidFill>
              </a:rPr>
              <a:t>الحديث ( الإنجازات الاقتصادية)</a:t>
            </a:r>
          </a:p>
        </p:txBody>
      </p:sp>
      <p:sp>
        <p:nvSpPr>
          <p:cNvPr id="3" name="Content Placeholder 2"/>
          <p:cNvSpPr>
            <a:spLocks noGrp="1"/>
          </p:cNvSpPr>
          <p:nvPr>
            <p:ph idx="1"/>
          </p:nvPr>
        </p:nvSpPr>
        <p:spPr>
          <a:xfrm>
            <a:off x="10886" y="914400"/>
            <a:ext cx="9895114" cy="4953000"/>
          </a:xfrm>
        </p:spPr>
        <p:style>
          <a:lnRef idx="3">
            <a:schemeClr val="lt1"/>
          </a:lnRef>
          <a:fillRef idx="1">
            <a:schemeClr val="accent6"/>
          </a:fillRef>
          <a:effectRef idx="1">
            <a:schemeClr val="accent6"/>
          </a:effectRef>
          <a:fontRef idx="minor">
            <a:schemeClr val="lt1"/>
          </a:fontRef>
        </p:style>
        <p:txBody>
          <a:bodyPr/>
          <a:lstStyle/>
          <a:p>
            <a:pPr marL="0" indent="0" algn="just" rtl="1">
              <a:spcBef>
                <a:spcPts val="0"/>
              </a:spcBef>
            </a:pPr>
            <a:r>
              <a:rPr lang="ar-SA" dirty="0" smtClean="0">
                <a:cs typeface="Simplified Arabic" panose="02010000000000000000" pitchFamily="2" charset="-78"/>
              </a:rPr>
              <a:t>ب- حدوث تغير في التركيب الديموجرافى للإقليم، بحيث يؤثر كل إقليم في الأخر، وبالتالي يحدث اختلاف في التوازن بين حجمي السكان والغذاء، إذ ترتفع الكثافة السكانية في منطقة على حساب أخرى.</a:t>
            </a:r>
          </a:p>
          <a:p>
            <a:pPr marL="0" indent="0" algn="just" rtl="1">
              <a:spcBef>
                <a:spcPts val="0"/>
              </a:spcBef>
            </a:pPr>
            <a:r>
              <a:rPr lang="ar-SA" dirty="0" smtClean="0">
                <a:cs typeface="Simplified Arabic" panose="02010000000000000000" pitchFamily="2" charset="-78"/>
              </a:rPr>
              <a:t>معنى ما سبق، أن بينفورد يعتبر أن التغيرات المناخية التي حدثت في البيوستوسين الأعلى سببا ثانويا في تفسير نشأة الزراعة، بينما يعتبر العامل الديموجرافى هو العامل الأول.</a:t>
            </a:r>
          </a:p>
          <a:p>
            <a:pPr marL="0" indent="0" algn="just" rtl="1">
              <a:spcBef>
                <a:spcPts val="0"/>
              </a:spcBef>
            </a:pPr>
            <a:r>
              <a:rPr lang="ar-SA" dirty="0" smtClean="0">
                <a:cs typeface="Simplified Arabic" panose="02010000000000000000" pitchFamily="2" charset="-78"/>
              </a:rPr>
              <a:t>وخلاصة النظرية، أن أعداد تحركت مع نهاية البليوستوسين من سكان المناطق السهلية الساحلية إلى جهات داخلية وذلك في الشرق الأوسط واسيا وأمريكا الوسطى والجنوبية.</a:t>
            </a:r>
          </a:p>
          <a:p>
            <a:pPr marL="457200" indent="-457200" algn="just" rtl="1">
              <a:spcBef>
                <a:spcPts val="0"/>
              </a:spcBef>
              <a:buFontTx/>
              <a:buChar char="-"/>
            </a:pPr>
            <a:endParaRPr lang="ar-EG" dirty="0">
              <a:cs typeface="Simplified Arabic" panose="02010000000000000000" pitchFamily="2" charset="-78"/>
            </a:endParaRPr>
          </a:p>
        </p:txBody>
      </p:sp>
    </p:spTree>
    <p:extLst>
      <p:ext uri="{BB962C8B-B14F-4D97-AF65-F5344CB8AC3E}">
        <p14:creationId xmlns:p14="http://schemas.microsoft.com/office/powerpoint/2010/main" xmlns="" val="1247200451"/>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20" name="Slide Number Placeholder 3"/>
          <p:cNvSpPr txBox="1">
            <a:spLocks noGrp="1"/>
          </p:cNvSpPr>
          <p:nvPr/>
        </p:nvSpPr>
        <p:spPr bwMode="auto">
          <a:xfrm>
            <a:off x="2105025" y="6376988"/>
            <a:ext cx="571500" cy="365125"/>
          </a:xfrm>
          <a:prstGeom prst="rect">
            <a:avLst/>
          </a:prstGeom>
          <a:noFill/>
          <a:ln w="9525">
            <a:noFill/>
            <a:miter lim="800000"/>
            <a:headEnd/>
            <a:tailEnd/>
          </a:ln>
        </p:spPr>
        <p:txBody>
          <a:bodyPr anchor="ctr"/>
          <a:lstStyle/>
          <a:p>
            <a:pPr rtl="0"/>
            <a:fld id="{667F1982-5105-4DF8-8BB2-4AAF53672BF4}" type="slidenum">
              <a:rPr lang="ar-SA" sz="2000">
                <a:solidFill>
                  <a:prstClr val="white"/>
                </a:solidFill>
                <a:latin typeface="Calibri" pitchFamily="34" charset="0"/>
              </a:rPr>
              <a:pPr rtl="0"/>
              <a:t>13</a:t>
            </a:fld>
            <a:endParaRPr lang="en-US" sz="2000" dirty="0">
              <a:solidFill>
                <a:prstClr val="white"/>
              </a:solidFill>
              <a:latin typeface="Calibri" pitchFamily="34" charset="0"/>
            </a:endParaRPr>
          </a:p>
        </p:txBody>
      </p:sp>
      <p:sp>
        <p:nvSpPr>
          <p:cNvPr id="7" name="Title 1"/>
          <p:cNvSpPr txBox="1">
            <a:spLocks/>
          </p:cNvSpPr>
          <p:nvPr/>
        </p:nvSpPr>
        <p:spPr bwMode="auto">
          <a:xfrm>
            <a:off x="10886" y="27992"/>
            <a:ext cx="9906000" cy="753771"/>
          </a:xfrm>
          <a:prstGeom prst="rect">
            <a:avLst/>
          </a:prstGeom>
          <a:ln w="25400" cap="flat" cmpd="sng" algn="ctr">
            <a:solidFill>
              <a:schemeClr val="accent3">
                <a:shade val="50000"/>
              </a:schemeClr>
            </a:solidFill>
            <a:prstDash val="solid"/>
            <a:miter lim="800000"/>
            <a:headEnd/>
            <a:tailEnd/>
          </a:ln>
        </p:spPr>
        <p:style>
          <a:lnRef idx="2">
            <a:schemeClr val="accent3">
              <a:shade val="50000"/>
            </a:schemeClr>
          </a:lnRef>
          <a:fillRef idx="1">
            <a:schemeClr val="accent3"/>
          </a:fillRef>
          <a:effectRef idx="0">
            <a:schemeClr val="accent3"/>
          </a:effectRef>
          <a:fontRef idx="minor">
            <a:schemeClr val="lt1"/>
          </a:fontRef>
        </p:style>
        <p:txBody>
          <a:bodyPr vert="horz" wrap="square" lIns="91440" tIns="45720" rIns="91440" bIns="45720" numCol="1" anchor="ctr" anchorCtr="0" compatLnSpc="1">
            <a:prstTxWarp prst="textNoShape">
              <a:avLst/>
            </a:prstTxWarp>
          </a:bodyPr>
          <a:lstStyle>
            <a:lvl1pPr algn="r" rtl="0" eaLnBrk="0" fontAlgn="base" hangingPunct="0">
              <a:spcBef>
                <a:spcPct val="0"/>
              </a:spcBef>
              <a:spcAft>
                <a:spcPct val="0"/>
              </a:spcAft>
              <a:defRPr sz="4400" kern="1200">
                <a:solidFill>
                  <a:schemeClr val="lt1"/>
                </a:solidFill>
                <a:latin typeface="+mn-lt"/>
                <a:ea typeface="+mn-ea"/>
                <a:cs typeface="+mn-cs"/>
              </a:defRPr>
            </a:lvl1pPr>
            <a:lvl2pPr algn="r" rtl="0" eaLnBrk="0" fontAlgn="base" hangingPunct="0">
              <a:spcBef>
                <a:spcPct val="0"/>
              </a:spcBef>
              <a:spcAft>
                <a:spcPct val="0"/>
              </a:spcAft>
              <a:defRPr sz="4400">
                <a:solidFill>
                  <a:schemeClr val="lt1"/>
                </a:solidFill>
                <a:latin typeface="+mn-lt"/>
                <a:ea typeface="+mn-ea"/>
                <a:cs typeface="+mn-cs"/>
              </a:defRPr>
            </a:lvl2pPr>
            <a:lvl3pPr algn="r" rtl="0" eaLnBrk="0" fontAlgn="base" hangingPunct="0">
              <a:spcBef>
                <a:spcPct val="0"/>
              </a:spcBef>
              <a:spcAft>
                <a:spcPct val="0"/>
              </a:spcAft>
              <a:defRPr sz="4400">
                <a:solidFill>
                  <a:schemeClr val="lt1"/>
                </a:solidFill>
                <a:latin typeface="+mn-lt"/>
                <a:ea typeface="+mn-ea"/>
                <a:cs typeface="+mn-cs"/>
              </a:defRPr>
            </a:lvl3pPr>
            <a:lvl4pPr algn="r" rtl="0" eaLnBrk="0" fontAlgn="base" hangingPunct="0">
              <a:spcBef>
                <a:spcPct val="0"/>
              </a:spcBef>
              <a:spcAft>
                <a:spcPct val="0"/>
              </a:spcAft>
              <a:defRPr sz="4400">
                <a:solidFill>
                  <a:schemeClr val="lt1"/>
                </a:solidFill>
                <a:latin typeface="+mn-lt"/>
                <a:ea typeface="+mn-ea"/>
                <a:cs typeface="+mn-cs"/>
              </a:defRPr>
            </a:lvl4pPr>
            <a:lvl5pPr algn="r" rtl="0" eaLnBrk="0" fontAlgn="base" hangingPunct="0">
              <a:spcBef>
                <a:spcPct val="0"/>
              </a:spcBef>
              <a:spcAft>
                <a:spcPct val="0"/>
              </a:spcAft>
              <a:defRPr sz="4400">
                <a:solidFill>
                  <a:schemeClr val="lt1"/>
                </a:solidFill>
                <a:latin typeface="+mn-lt"/>
                <a:ea typeface="+mn-ea"/>
                <a:cs typeface="+mn-cs"/>
              </a:defRPr>
            </a:lvl5pPr>
            <a:lvl6pPr marL="457200" algn="r" rtl="0" fontAlgn="base">
              <a:spcBef>
                <a:spcPct val="0"/>
              </a:spcBef>
              <a:spcAft>
                <a:spcPct val="0"/>
              </a:spcAft>
              <a:defRPr sz="4400">
                <a:solidFill>
                  <a:schemeClr val="lt1"/>
                </a:solidFill>
                <a:latin typeface="+mn-lt"/>
                <a:ea typeface="+mn-ea"/>
                <a:cs typeface="+mn-cs"/>
              </a:defRPr>
            </a:lvl6pPr>
            <a:lvl7pPr marL="914400" algn="r" rtl="0" fontAlgn="base">
              <a:spcBef>
                <a:spcPct val="0"/>
              </a:spcBef>
              <a:spcAft>
                <a:spcPct val="0"/>
              </a:spcAft>
              <a:defRPr sz="4400">
                <a:solidFill>
                  <a:schemeClr val="lt1"/>
                </a:solidFill>
                <a:latin typeface="+mn-lt"/>
                <a:ea typeface="+mn-ea"/>
                <a:cs typeface="+mn-cs"/>
              </a:defRPr>
            </a:lvl7pPr>
            <a:lvl8pPr marL="1371600" algn="r" rtl="0" fontAlgn="base">
              <a:spcBef>
                <a:spcPct val="0"/>
              </a:spcBef>
              <a:spcAft>
                <a:spcPct val="0"/>
              </a:spcAft>
              <a:defRPr sz="4400">
                <a:solidFill>
                  <a:schemeClr val="lt1"/>
                </a:solidFill>
                <a:latin typeface="+mn-lt"/>
                <a:ea typeface="+mn-ea"/>
                <a:cs typeface="+mn-cs"/>
              </a:defRPr>
            </a:lvl8pPr>
            <a:lvl9pPr marL="1828800" algn="r" rtl="0" fontAlgn="base">
              <a:spcBef>
                <a:spcPct val="0"/>
              </a:spcBef>
              <a:spcAft>
                <a:spcPct val="0"/>
              </a:spcAft>
              <a:defRPr sz="4400">
                <a:solidFill>
                  <a:schemeClr val="lt1"/>
                </a:solidFill>
                <a:latin typeface="+mn-lt"/>
                <a:ea typeface="+mn-ea"/>
                <a:cs typeface="+mn-cs"/>
              </a:defRPr>
            </a:lvl9pPr>
          </a:lstStyle>
          <a:p>
            <a:pPr algn="ctr" eaLnBrk="1" hangingPunct="1"/>
            <a:r>
              <a:rPr lang="ar-SA" sz="3000" b="1" dirty="0">
                <a:solidFill>
                  <a:srgbClr val="FF0000"/>
                </a:solidFill>
              </a:rPr>
              <a:t>العصر </a:t>
            </a:r>
            <a:r>
              <a:rPr lang="ar-SA" sz="3000" b="1" dirty="0" smtClean="0">
                <a:solidFill>
                  <a:srgbClr val="FF0000"/>
                </a:solidFill>
              </a:rPr>
              <a:t>الحجري </a:t>
            </a:r>
            <a:r>
              <a:rPr lang="ar-SA" sz="3000" b="1" dirty="0">
                <a:solidFill>
                  <a:srgbClr val="FF0000"/>
                </a:solidFill>
              </a:rPr>
              <a:t>الحديث ( الإنجازات الاقتصادية)</a:t>
            </a:r>
          </a:p>
        </p:txBody>
      </p:sp>
      <p:sp>
        <p:nvSpPr>
          <p:cNvPr id="3" name="Content Placeholder 2"/>
          <p:cNvSpPr>
            <a:spLocks noGrp="1"/>
          </p:cNvSpPr>
          <p:nvPr>
            <p:ph idx="1"/>
          </p:nvPr>
        </p:nvSpPr>
        <p:spPr>
          <a:xfrm>
            <a:off x="10886" y="914400"/>
            <a:ext cx="9895114" cy="4953000"/>
          </a:xfrm>
        </p:spPr>
        <p:style>
          <a:lnRef idx="3">
            <a:schemeClr val="lt1"/>
          </a:lnRef>
          <a:fillRef idx="1">
            <a:schemeClr val="accent6"/>
          </a:fillRef>
          <a:effectRef idx="1">
            <a:schemeClr val="accent6"/>
          </a:effectRef>
          <a:fontRef idx="minor">
            <a:schemeClr val="lt1"/>
          </a:fontRef>
        </p:style>
        <p:txBody>
          <a:bodyPr/>
          <a:lstStyle/>
          <a:p>
            <a:pPr marL="0" indent="0" algn="just" rtl="1">
              <a:spcBef>
                <a:spcPts val="0"/>
              </a:spcBef>
            </a:pPr>
            <a:r>
              <a:rPr lang="ar-SA" sz="3100" b="1" dirty="0" smtClean="0">
                <a:solidFill>
                  <a:srgbClr val="FFFF00"/>
                </a:solidFill>
                <a:cs typeface="Simplified Arabic" panose="02010000000000000000" pitchFamily="2" charset="-78"/>
              </a:rPr>
              <a:t>نقد النظرية:</a:t>
            </a:r>
          </a:p>
          <a:p>
            <a:pPr marL="0" indent="0" algn="just" rtl="1">
              <a:spcBef>
                <a:spcPts val="0"/>
              </a:spcBef>
            </a:pPr>
            <a:r>
              <a:rPr lang="ar-SA" sz="3100" dirty="0" smtClean="0">
                <a:cs typeface="Simplified Arabic" panose="02010000000000000000" pitchFamily="2" charset="-78"/>
              </a:rPr>
              <a:t>( لم تتلق الجهات الداخلية خلال البليوستوسين إلا كميات محدودة من الأمطار سمحت بنمو حياة عشبية أو نباتات تتحمل الجفاف، عاش عليها الإنسان قانصا للحيوانات وجامعا للغذاء، وقد تأثرت الجهات الساحلية بالتغيرات في مستوى سطح البحر خلال البليوستوسين، وادى ذلك بطبيعة الحال إلى قيام مجتمعات شبه مستقرة أو مجتمعات أخرى مستقرة تمارس حرفة الصيد البحري).</a:t>
            </a:r>
          </a:p>
          <a:p>
            <a:pPr marL="0" indent="0" algn="just" rtl="1">
              <a:spcBef>
                <a:spcPts val="0"/>
              </a:spcBef>
            </a:pPr>
            <a:r>
              <a:rPr lang="ar-SA" sz="3100" dirty="0" smtClean="0">
                <a:cs typeface="Simplified Arabic" panose="02010000000000000000" pitchFamily="2" charset="-78"/>
              </a:rPr>
              <a:t>وبناء على ذلك تصبح تحركات السكان من المناطق الساحلية إلى الجهات الداخلية المجاورة لها قائمة في الأجيال المتأخرة، وقد نمت هذه التحركات بعد معرفة الزراعة في الجهات الداخلية وليس قبلها وهو عكس ما تصوره بينفورد. </a:t>
            </a:r>
          </a:p>
        </p:txBody>
      </p:sp>
    </p:spTree>
    <p:extLst>
      <p:ext uri="{BB962C8B-B14F-4D97-AF65-F5344CB8AC3E}">
        <p14:creationId xmlns:p14="http://schemas.microsoft.com/office/powerpoint/2010/main" xmlns="" val="4291320308"/>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20" name="Slide Number Placeholder 3"/>
          <p:cNvSpPr txBox="1">
            <a:spLocks noGrp="1"/>
          </p:cNvSpPr>
          <p:nvPr/>
        </p:nvSpPr>
        <p:spPr bwMode="auto">
          <a:xfrm>
            <a:off x="2105025" y="6376988"/>
            <a:ext cx="571500" cy="365125"/>
          </a:xfrm>
          <a:prstGeom prst="rect">
            <a:avLst/>
          </a:prstGeom>
          <a:noFill/>
          <a:ln w="9525">
            <a:noFill/>
            <a:miter lim="800000"/>
            <a:headEnd/>
            <a:tailEnd/>
          </a:ln>
        </p:spPr>
        <p:txBody>
          <a:bodyPr anchor="ctr"/>
          <a:lstStyle/>
          <a:p>
            <a:pPr rtl="0"/>
            <a:fld id="{667F1982-5105-4DF8-8BB2-4AAF53672BF4}" type="slidenum">
              <a:rPr lang="ar-SA" sz="2000">
                <a:solidFill>
                  <a:prstClr val="white"/>
                </a:solidFill>
                <a:latin typeface="Calibri" pitchFamily="34" charset="0"/>
              </a:rPr>
              <a:pPr rtl="0"/>
              <a:t>14</a:t>
            </a:fld>
            <a:endParaRPr lang="en-US" sz="2000" dirty="0">
              <a:solidFill>
                <a:prstClr val="white"/>
              </a:solidFill>
              <a:latin typeface="Calibri" pitchFamily="34" charset="0"/>
            </a:endParaRPr>
          </a:p>
        </p:txBody>
      </p:sp>
      <p:sp>
        <p:nvSpPr>
          <p:cNvPr id="7" name="Title 1"/>
          <p:cNvSpPr txBox="1">
            <a:spLocks/>
          </p:cNvSpPr>
          <p:nvPr/>
        </p:nvSpPr>
        <p:spPr bwMode="auto">
          <a:xfrm>
            <a:off x="10886" y="27992"/>
            <a:ext cx="9906000" cy="753771"/>
          </a:xfrm>
          <a:prstGeom prst="rect">
            <a:avLst/>
          </a:prstGeom>
          <a:ln w="25400" cap="flat" cmpd="sng" algn="ctr">
            <a:solidFill>
              <a:schemeClr val="accent3">
                <a:shade val="50000"/>
              </a:schemeClr>
            </a:solidFill>
            <a:prstDash val="solid"/>
            <a:miter lim="800000"/>
            <a:headEnd/>
            <a:tailEnd/>
          </a:ln>
        </p:spPr>
        <p:style>
          <a:lnRef idx="2">
            <a:schemeClr val="accent3">
              <a:shade val="50000"/>
            </a:schemeClr>
          </a:lnRef>
          <a:fillRef idx="1">
            <a:schemeClr val="accent3"/>
          </a:fillRef>
          <a:effectRef idx="0">
            <a:schemeClr val="accent3"/>
          </a:effectRef>
          <a:fontRef idx="minor">
            <a:schemeClr val="lt1"/>
          </a:fontRef>
        </p:style>
        <p:txBody>
          <a:bodyPr vert="horz" wrap="square" lIns="91440" tIns="45720" rIns="91440" bIns="45720" numCol="1" anchor="ctr" anchorCtr="0" compatLnSpc="1">
            <a:prstTxWarp prst="textNoShape">
              <a:avLst/>
            </a:prstTxWarp>
          </a:bodyPr>
          <a:lstStyle>
            <a:lvl1pPr algn="r" rtl="0" eaLnBrk="0" fontAlgn="base" hangingPunct="0">
              <a:spcBef>
                <a:spcPct val="0"/>
              </a:spcBef>
              <a:spcAft>
                <a:spcPct val="0"/>
              </a:spcAft>
              <a:defRPr sz="4400" kern="1200">
                <a:solidFill>
                  <a:schemeClr val="lt1"/>
                </a:solidFill>
                <a:latin typeface="+mn-lt"/>
                <a:ea typeface="+mn-ea"/>
                <a:cs typeface="+mn-cs"/>
              </a:defRPr>
            </a:lvl1pPr>
            <a:lvl2pPr algn="r" rtl="0" eaLnBrk="0" fontAlgn="base" hangingPunct="0">
              <a:spcBef>
                <a:spcPct val="0"/>
              </a:spcBef>
              <a:spcAft>
                <a:spcPct val="0"/>
              </a:spcAft>
              <a:defRPr sz="4400">
                <a:solidFill>
                  <a:schemeClr val="lt1"/>
                </a:solidFill>
                <a:latin typeface="+mn-lt"/>
                <a:ea typeface="+mn-ea"/>
                <a:cs typeface="+mn-cs"/>
              </a:defRPr>
            </a:lvl2pPr>
            <a:lvl3pPr algn="r" rtl="0" eaLnBrk="0" fontAlgn="base" hangingPunct="0">
              <a:spcBef>
                <a:spcPct val="0"/>
              </a:spcBef>
              <a:spcAft>
                <a:spcPct val="0"/>
              </a:spcAft>
              <a:defRPr sz="4400">
                <a:solidFill>
                  <a:schemeClr val="lt1"/>
                </a:solidFill>
                <a:latin typeface="+mn-lt"/>
                <a:ea typeface="+mn-ea"/>
                <a:cs typeface="+mn-cs"/>
              </a:defRPr>
            </a:lvl3pPr>
            <a:lvl4pPr algn="r" rtl="0" eaLnBrk="0" fontAlgn="base" hangingPunct="0">
              <a:spcBef>
                <a:spcPct val="0"/>
              </a:spcBef>
              <a:spcAft>
                <a:spcPct val="0"/>
              </a:spcAft>
              <a:defRPr sz="4400">
                <a:solidFill>
                  <a:schemeClr val="lt1"/>
                </a:solidFill>
                <a:latin typeface="+mn-lt"/>
                <a:ea typeface="+mn-ea"/>
                <a:cs typeface="+mn-cs"/>
              </a:defRPr>
            </a:lvl4pPr>
            <a:lvl5pPr algn="r" rtl="0" eaLnBrk="0" fontAlgn="base" hangingPunct="0">
              <a:spcBef>
                <a:spcPct val="0"/>
              </a:spcBef>
              <a:spcAft>
                <a:spcPct val="0"/>
              </a:spcAft>
              <a:defRPr sz="4400">
                <a:solidFill>
                  <a:schemeClr val="lt1"/>
                </a:solidFill>
                <a:latin typeface="+mn-lt"/>
                <a:ea typeface="+mn-ea"/>
                <a:cs typeface="+mn-cs"/>
              </a:defRPr>
            </a:lvl5pPr>
            <a:lvl6pPr marL="457200" algn="r" rtl="0" fontAlgn="base">
              <a:spcBef>
                <a:spcPct val="0"/>
              </a:spcBef>
              <a:spcAft>
                <a:spcPct val="0"/>
              </a:spcAft>
              <a:defRPr sz="4400">
                <a:solidFill>
                  <a:schemeClr val="lt1"/>
                </a:solidFill>
                <a:latin typeface="+mn-lt"/>
                <a:ea typeface="+mn-ea"/>
                <a:cs typeface="+mn-cs"/>
              </a:defRPr>
            </a:lvl6pPr>
            <a:lvl7pPr marL="914400" algn="r" rtl="0" fontAlgn="base">
              <a:spcBef>
                <a:spcPct val="0"/>
              </a:spcBef>
              <a:spcAft>
                <a:spcPct val="0"/>
              </a:spcAft>
              <a:defRPr sz="4400">
                <a:solidFill>
                  <a:schemeClr val="lt1"/>
                </a:solidFill>
                <a:latin typeface="+mn-lt"/>
                <a:ea typeface="+mn-ea"/>
                <a:cs typeface="+mn-cs"/>
              </a:defRPr>
            </a:lvl7pPr>
            <a:lvl8pPr marL="1371600" algn="r" rtl="0" fontAlgn="base">
              <a:spcBef>
                <a:spcPct val="0"/>
              </a:spcBef>
              <a:spcAft>
                <a:spcPct val="0"/>
              </a:spcAft>
              <a:defRPr sz="4400">
                <a:solidFill>
                  <a:schemeClr val="lt1"/>
                </a:solidFill>
                <a:latin typeface="+mn-lt"/>
                <a:ea typeface="+mn-ea"/>
                <a:cs typeface="+mn-cs"/>
              </a:defRPr>
            </a:lvl8pPr>
            <a:lvl9pPr marL="1828800" algn="r" rtl="0" fontAlgn="base">
              <a:spcBef>
                <a:spcPct val="0"/>
              </a:spcBef>
              <a:spcAft>
                <a:spcPct val="0"/>
              </a:spcAft>
              <a:defRPr sz="4400">
                <a:solidFill>
                  <a:schemeClr val="lt1"/>
                </a:solidFill>
                <a:latin typeface="+mn-lt"/>
                <a:ea typeface="+mn-ea"/>
                <a:cs typeface="+mn-cs"/>
              </a:defRPr>
            </a:lvl9pPr>
          </a:lstStyle>
          <a:p>
            <a:pPr algn="ctr" eaLnBrk="1" hangingPunct="1"/>
            <a:r>
              <a:rPr lang="ar-SA" sz="3000" b="1" dirty="0">
                <a:solidFill>
                  <a:srgbClr val="FF0000"/>
                </a:solidFill>
              </a:rPr>
              <a:t>العصر </a:t>
            </a:r>
            <a:r>
              <a:rPr lang="ar-SA" sz="3000" b="1" dirty="0" smtClean="0">
                <a:solidFill>
                  <a:srgbClr val="FF0000"/>
                </a:solidFill>
              </a:rPr>
              <a:t>الحجري </a:t>
            </a:r>
            <a:r>
              <a:rPr lang="ar-SA" sz="3000" b="1" dirty="0">
                <a:solidFill>
                  <a:srgbClr val="FF0000"/>
                </a:solidFill>
              </a:rPr>
              <a:t>الحديث ( الإنجازات الاقتصادية)</a:t>
            </a:r>
          </a:p>
        </p:txBody>
      </p:sp>
      <p:sp>
        <p:nvSpPr>
          <p:cNvPr id="3" name="Content Placeholder 2"/>
          <p:cNvSpPr>
            <a:spLocks noGrp="1"/>
          </p:cNvSpPr>
          <p:nvPr>
            <p:ph idx="1"/>
          </p:nvPr>
        </p:nvSpPr>
        <p:spPr>
          <a:xfrm>
            <a:off x="10886" y="914400"/>
            <a:ext cx="9895114" cy="4953000"/>
          </a:xfrm>
        </p:spPr>
        <p:style>
          <a:lnRef idx="3">
            <a:schemeClr val="lt1"/>
          </a:lnRef>
          <a:fillRef idx="1">
            <a:schemeClr val="accent6"/>
          </a:fillRef>
          <a:effectRef idx="1">
            <a:schemeClr val="accent6"/>
          </a:effectRef>
          <a:fontRef idx="minor">
            <a:schemeClr val="lt1"/>
          </a:fontRef>
        </p:style>
        <p:txBody>
          <a:bodyPr/>
          <a:lstStyle/>
          <a:p>
            <a:pPr marL="0" indent="0" algn="just" rtl="1">
              <a:spcBef>
                <a:spcPts val="0"/>
              </a:spcBef>
            </a:pPr>
            <a:r>
              <a:rPr lang="ar-SA" sz="3300" b="1" dirty="0" smtClean="0">
                <a:solidFill>
                  <a:srgbClr val="FFFF00"/>
                </a:solidFill>
                <a:cs typeface="Simplified Arabic" panose="02010000000000000000" pitchFamily="2" charset="-78"/>
              </a:rPr>
              <a:t>نظرية فلانرى:</a:t>
            </a:r>
          </a:p>
          <a:p>
            <a:pPr marL="0" indent="0" algn="just" rtl="1">
              <a:spcBef>
                <a:spcPts val="0"/>
              </a:spcBef>
            </a:pPr>
            <a:r>
              <a:rPr lang="ar-SA" sz="3300" dirty="0" smtClean="0">
                <a:cs typeface="Simplified Arabic" panose="02010000000000000000" pitchFamily="2" charset="-78"/>
              </a:rPr>
              <a:t>قدمت عام 1968 لمعالجة القصور في النظريات السابقة ( بريدوورد – بينفورد ) واعتمدت على مبادئ عدة طبقها على وادى تيهواكان في المكسيك.</a:t>
            </a:r>
          </a:p>
          <a:p>
            <a:pPr marL="0" indent="0" algn="just" rtl="1">
              <a:spcBef>
                <a:spcPts val="0"/>
              </a:spcBef>
            </a:pPr>
            <a:r>
              <a:rPr lang="ar-SA" sz="3300" dirty="0" smtClean="0">
                <a:cs typeface="Simplified Arabic" panose="02010000000000000000" pitchFamily="2" charset="-78"/>
              </a:rPr>
              <a:t>وقد افترض فلانرى في نظريته، أن الانتقال من حياة القنص والجمع إلى الزراعة مع حدوث تغير في أنماط العمران والتركيب الاجتماعي.</a:t>
            </a:r>
          </a:p>
          <a:p>
            <a:pPr marL="0" indent="0" algn="just" rtl="1">
              <a:spcBef>
                <a:spcPts val="0"/>
              </a:spcBef>
            </a:pPr>
            <a:r>
              <a:rPr lang="ar-SA" sz="3300" dirty="0" smtClean="0">
                <a:cs typeface="Simplified Arabic" panose="02010000000000000000" pitchFamily="2" charset="-78"/>
              </a:rPr>
              <a:t>واعتقد فلانرى أن معرفة الإنسان للزراعة كانت لظروف أجبرته على ذلك، أو بعبارة أخرى لم يكن له حق الاختيار.</a:t>
            </a:r>
          </a:p>
          <a:p>
            <a:pPr marL="0" indent="0" algn="just" rtl="1">
              <a:spcBef>
                <a:spcPts val="0"/>
              </a:spcBef>
            </a:pPr>
            <a:endParaRPr lang="ar-SA" sz="3300" dirty="0" smtClean="0">
              <a:cs typeface="Simplified Arabic" panose="02010000000000000000" pitchFamily="2" charset="-78"/>
            </a:endParaRPr>
          </a:p>
          <a:p>
            <a:pPr marL="0" indent="0" algn="just" rtl="1">
              <a:spcBef>
                <a:spcPts val="0"/>
              </a:spcBef>
            </a:pPr>
            <a:endParaRPr lang="ar-SA" sz="3300" dirty="0" smtClean="0">
              <a:cs typeface="Simplified Arabic" panose="02010000000000000000" pitchFamily="2" charset="-78"/>
            </a:endParaRPr>
          </a:p>
          <a:p>
            <a:pPr marL="457200" indent="-457200" algn="just" rtl="1">
              <a:spcBef>
                <a:spcPts val="0"/>
              </a:spcBef>
              <a:buFontTx/>
              <a:buChar char="-"/>
            </a:pPr>
            <a:endParaRPr lang="ar-EG" sz="3300" dirty="0">
              <a:cs typeface="Simplified Arabic" panose="02010000000000000000" pitchFamily="2" charset="-78"/>
            </a:endParaRPr>
          </a:p>
        </p:txBody>
      </p:sp>
    </p:spTree>
    <p:extLst>
      <p:ext uri="{BB962C8B-B14F-4D97-AF65-F5344CB8AC3E}">
        <p14:creationId xmlns:p14="http://schemas.microsoft.com/office/powerpoint/2010/main" xmlns="" val="430580402"/>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20" name="Slide Number Placeholder 3"/>
          <p:cNvSpPr txBox="1">
            <a:spLocks noGrp="1"/>
          </p:cNvSpPr>
          <p:nvPr/>
        </p:nvSpPr>
        <p:spPr bwMode="auto">
          <a:xfrm>
            <a:off x="2105025" y="6376988"/>
            <a:ext cx="571500" cy="365125"/>
          </a:xfrm>
          <a:prstGeom prst="rect">
            <a:avLst/>
          </a:prstGeom>
          <a:noFill/>
          <a:ln w="9525">
            <a:noFill/>
            <a:miter lim="800000"/>
            <a:headEnd/>
            <a:tailEnd/>
          </a:ln>
        </p:spPr>
        <p:txBody>
          <a:bodyPr anchor="ctr"/>
          <a:lstStyle/>
          <a:p>
            <a:pPr rtl="0"/>
            <a:fld id="{667F1982-5105-4DF8-8BB2-4AAF53672BF4}" type="slidenum">
              <a:rPr lang="ar-SA" sz="2000">
                <a:solidFill>
                  <a:prstClr val="white"/>
                </a:solidFill>
                <a:latin typeface="Calibri" pitchFamily="34" charset="0"/>
              </a:rPr>
              <a:pPr rtl="0"/>
              <a:t>15</a:t>
            </a:fld>
            <a:endParaRPr lang="en-US" sz="2000" dirty="0">
              <a:solidFill>
                <a:prstClr val="white"/>
              </a:solidFill>
              <a:latin typeface="Calibri" pitchFamily="34" charset="0"/>
            </a:endParaRPr>
          </a:p>
        </p:txBody>
      </p:sp>
      <p:sp>
        <p:nvSpPr>
          <p:cNvPr id="7" name="Title 1"/>
          <p:cNvSpPr txBox="1">
            <a:spLocks/>
          </p:cNvSpPr>
          <p:nvPr/>
        </p:nvSpPr>
        <p:spPr bwMode="auto">
          <a:xfrm>
            <a:off x="10886" y="27992"/>
            <a:ext cx="9906000" cy="753771"/>
          </a:xfrm>
          <a:prstGeom prst="rect">
            <a:avLst/>
          </a:prstGeom>
          <a:ln w="25400" cap="flat" cmpd="sng" algn="ctr">
            <a:solidFill>
              <a:schemeClr val="accent3">
                <a:shade val="50000"/>
              </a:schemeClr>
            </a:solidFill>
            <a:prstDash val="solid"/>
            <a:miter lim="800000"/>
            <a:headEnd/>
            <a:tailEnd/>
          </a:ln>
        </p:spPr>
        <p:style>
          <a:lnRef idx="2">
            <a:schemeClr val="accent3">
              <a:shade val="50000"/>
            </a:schemeClr>
          </a:lnRef>
          <a:fillRef idx="1">
            <a:schemeClr val="accent3"/>
          </a:fillRef>
          <a:effectRef idx="0">
            <a:schemeClr val="accent3"/>
          </a:effectRef>
          <a:fontRef idx="minor">
            <a:schemeClr val="lt1"/>
          </a:fontRef>
        </p:style>
        <p:txBody>
          <a:bodyPr vert="horz" wrap="square" lIns="91440" tIns="45720" rIns="91440" bIns="45720" numCol="1" anchor="ctr" anchorCtr="0" compatLnSpc="1">
            <a:prstTxWarp prst="textNoShape">
              <a:avLst/>
            </a:prstTxWarp>
          </a:bodyPr>
          <a:lstStyle>
            <a:lvl1pPr algn="r" rtl="0" eaLnBrk="0" fontAlgn="base" hangingPunct="0">
              <a:spcBef>
                <a:spcPct val="0"/>
              </a:spcBef>
              <a:spcAft>
                <a:spcPct val="0"/>
              </a:spcAft>
              <a:defRPr sz="4400" kern="1200">
                <a:solidFill>
                  <a:schemeClr val="lt1"/>
                </a:solidFill>
                <a:latin typeface="+mn-lt"/>
                <a:ea typeface="+mn-ea"/>
                <a:cs typeface="+mn-cs"/>
              </a:defRPr>
            </a:lvl1pPr>
            <a:lvl2pPr algn="r" rtl="0" eaLnBrk="0" fontAlgn="base" hangingPunct="0">
              <a:spcBef>
                <a:spcPct val="0"/>
              </a:spcBef>
              <a:spcAft>
                <a:spcPct val="0"/>
              </a:spcAft>
              <a:defRPr sz="4400">
                <a:solidFill>
                  <a:schemeClr val="lt1"/>
                </a:solidFill>
                <a:latin typeface="+mn-lt"/>
                <a:ea typeface="+mn-ea"/>
                <a:cs typeface="+mn-cs"/>
              </a:defRPr>
            </a:lvl2pPr>
            <a:lvl3pPr algn="r" rtl="0" eaLnBrk="0" fontAlgn="base" hangingPunct="0">
              <a:spcBef>
                <a:spcPct val="0"/>
              </a:spcBef>
              <a:spcAft>
                <a:spcPct val="0"/>
              </a:spcAft>
              <a:defRPr sz="4400">
                <a:solidFill>
                  <a:schemeClr val="lt1"/>
                </a:solidFill>
                <a:latin typeface="+mn-lt"/>
                <a:ea typeface="+mn-ea"/>
                <a:cs typeface="+mn-cs"/>
              </a:defRPr>
            </a:lvl3pPr>
            <a:lvl4pPr algn="r" rtl="0" eaLnBrk="0" fontAlgn="base" hangingPunct="0">
              <a:spcBef>
                <a:spcPct val="0"/>
              </a:spcBef>
              <a:spcAft>
                <a:spcPct val="0"/>
              </a:spcAft>
              <a:defRPr sz="4400">
                <a:solidFill>
                  <a:schemeClr val="lt1"/>
                </a:solidFill>
                <a:latin typeface="+mn-lt"/>
                <a:ea typeface="+mn-ea"/>
                <a:cs typeface="+mn-cs"/>
              </a:defRPr>
            </a:lvl4pPr>
            <a:lvl5pPr algn="r" rtl="0" eaLnBrk="0" fontAlgn="base" hangingPunct="0">
              <a:spcBef>
                <a:spcPct val="0"/>
              </a:spcBef>
              <a:spcAft>
                <a:spcPct val="0"/>
              </a:spcAft>
              <a:defRPr sz="4400">
                <a:solidFill>
                  <a:schemeClr val="lt1"/>
                </a:solidFill>
                <a:latin typeface="+mn-lt"/>
                <a:ea typeface="+mn-ea"/>
                <a:cs typeface="+mn-cs"/>
              </a:defRPr>
            </a:lvl5pPr>
            <a:lvl6pPr marL="457200" algn="r" rtl="0" fontAlgn="base">
              <a:spcBef>
                <a:spcPct val="0"/>
              </a:spcBef>
              <a:spcAft>
                <a:spcPct val="0"/>
              </a:spcAft>
              <a:defRPr sz="4400">
                <a:solidFill>
                  <a:schemeClr val="lt1"/>
                </a:solidFill>
                <a:latin typeface="+mn-lt"/>
                <a:ea typeface="+mn-ea"/>
                <a:cs typeface="+mn-cs"/>
              </a:defRPr>
            </a:lvl6pPr>
            <a:lvl7pPr marL="914400" algn="r" rtl="0" fontAlgn="base">
              <a:spcBef>
                <a:spcPct val="0"/>
              </a:spcBef>
              <a:spcAft>
                <a:spcPct val="0"/>
              </a:spcAft>
              <a:defRPr sz="4400">
                <a:solidFill>
                  <a:schemeClr val="lt1"/>
                </a:solidFill>
                <a:latin typeface="+mn-lt"/>
                <a:ea typeface="+mn-ea"/>
                <a:cs typeface="+mn-cs"/>
              </a:defRPr>
            </a:lvl7pPr>
            <a:lvl8pPr marL="1371600" algn="r" rtl="0" fontAlgn="base">
              <a:spcBef>
                <a:spcPct val="0"/>
              </a:spcBef>
              <a:spcAft>
                <a:spcPct val="0"/>
              </a:spcAft>
              <a:defRPr sz="4400">
                <a:solidFill>
                  <a:schemeClr val="lt1"/>
                </a:solidFill>
                <a:latin typeface="+mn-lt"/>
                <a:ea typeface="+mn-ea"/>
                <a:cs typeface="+mn-cs"/>
              </a:defRPr>
            </a:lvl8pPr>
            <a:lvl9pPr marL="1828800" algn="r" rtl="0" fontAlgn="base">
              <a:spcBef>
                <a:spcPct val="0"/>
              </a:spcBef>
              <a:spcAft>
                <a:spcPct val="0"/>
              </a:spcAft>
              <a:defRPr sz="4400">
                <a:solidFill>
                  <a:schemeClr val="lt1"/>
                </a:solidFill>
                <a:latin typeface="+mn-lt"/>
                <a:ea typeface="+mn-ea"/>
                <a:cs typeface="+mn-cs"/>
              </a:defRPr>
            </a:lvl9pPr>
          </a:lstStyle>
          <a:p>
            <a:pPr algn="ctr" eaLnBrk="1" hangingPunct="1"/>
            <a:r>
              <a:rPr lang="ar-SA" sz="3000" b="1" dirty="0">
                <a:solidFill>
                  <a:srgbClr val="FF0000"/>
                </a:solidFill>
              </a:rPr>
              <a:t>العصر </a:t>
            </a:r>
            <a:r>
              <a:rPr lang="ar-SA" sz="3000" b="1" dirty="0" smtClean="0">
                <a:solidFill>
                  <a:srgbClr val="FF0000"/>
                </a:solidFill>
              </a:rPr>
              <a:t>الحجري </a:t>
            </a:r>
            <a:r>
              <a:rPr lang="ar-SA" sz="3000" b="1" dirty="0">
                <a:solidFill>
                  <a:srgbClr val="FF0000"/>
                </a:solidFill>
              </a:rPr>
              <a:t>الحديث ( الإنجازات الاقتصادية)</a:t>
            </a:r>
          </a:p>
        </p:txBody>
      </p:sp>
      <p:sp>
        <p:nvSpPr>
          <p:cNvPr id="3" name="Content Placeholder 2"/>
          <p:cNvSpPr>
            <a:spLocks noGrp="1"/>
          </p:cNvSpPr>
          <p:nvPr>
            <p:ph idx="1"/>
          </p:nvPr>
        </p:nvSpPr>
        <p:spPr>
          <a:xfrm>
            <a:off x="10886" y="914400"/>
            <a:ext cx="9895114" cy="4953000"/>
          </a:xfrm>
        </p:spPr>
        <p:style>
          <a:lnRef idx="3">
            <a:schemeClr val="lt1"/>
          </a:lnRef>
          <a:fillRef idx="1">
            <a:schemeClr val="accent6"/>
          </a:fillRef>
          <a:effectRef idx="1">
            <a:schemeClr val="accent6"/>
          </a:effectRef>
          <a:fontRef idx="minor">
            <a:schemeClr val="lt1"/>
          </a:fontRef>
        </p:style>
        <p:txBody>
          <a:bodyPr/>
          <a:lstStyle/>
          <a:p>
            <a:pPr marL="0" indent="0" algn="just" rtl="1">
              <a:spcBef>
                <a:spcPts val="0"/>
              </a:spcBef>
            </a:pPr>
            <a:r>
              <a:rPr lang="ar-SA" sz="2900" dirty="0" smtClean="0">
                <a:cs typeface="Simplified Arabic" panose="02010000000000000000" pitchFamily="2" charset="-78"/>
              </a:rPr>
              <a:t>وفى النهاية لا نجد إجابة واضحة عن </a:t>
            </a:r>
            <a:r>
              <a:rPr lang="ar-SA" sz="2900" b="1" dirty="0" smtClean="0">
                <a:solidFill>
                  <a:srgbClr val="FFFF00"/>
                </a:solidFill>
                <a:cs typeface="Simplified Arabic" panose="02010000000000000000" pitchFamily="2" charset="-78"/>
              </a:rPr>
              <a:t>السؤال التالي: أين نشأت الزراعة؟</a:t>
            </a:r>
          </a:p>
          <a:p>
            <a:pPr marL="0" indent="0" algn="just" rtl="1">
              <a:spcBef>
                <a:spcPts val="0"/>
              </a:spcBef>
            </a:pPr>
            <a:r>
              <a:rPr lang="ar-SA" sz="2900" dirty="0" smtClean="0">
                <a:cs typeface="Simplified Arabic" panose="02010000000000000000" pitchFamily="2" charset="-78"/>
              </a:rPr>
              <a:t>الإجابات عديدة وانقسمت إلى نظريتين: الأولى تجيب على السؤال من منطلق أن الزراعة نشأت في مكان معين ثم انتشرت إلى بقية مناطق العالم.</a:t>
            </a:r>
          </a:p>
          <a:p>
            <a:pPr marL="0" indent="0" algn="just" rtl="1">
              <a:spcBef>
                <a:spcPts val="0"/>
              </a:spcBef>
            </a:pPr>
            <a:r>
              <a:rPr lang="ar-SA" sz="2900" dirty="0" smtClean="0">
                <a:cs typeface="Simplified Arabic" panose="02010000000000000000" pitchFamily="2" charset="-78"/>
              </a:rPr>
              <a:t>والثانية: ترى أن العقل البشرى يتمتع بإمكانات كبيرة، فحيث تظهر البيئة الملائمة تظهر الحضارة المناسبة، فمن الجائز أن تكون الزراعة قد نشأت في أماكن مختلفة وأزمنة مختلفة.</a:t>
            </a:r>
          </a:p>
          <a:p>
            <a:pPr marL="0" indent="0" algn="just" rtl="1">
              <a:spcBef>
                <a:spcPts val="0"/>
              </a:spcBef>
            </a:pPr>
            <a:r>
              <a:rPr lang="ar-SA" sz="2900" dirty="0" smtClean="0">
                <a:cs typeface="Simplified Arabic" panose="02010000000000000000" pitchFamily="2" charset="-78"/>
              </a:rPr>
              <a:t>- تتبع الاركيولوجيون الموطن الأصلي للزراعة من خلال البحث عن الأثار الخاصة بنشأتها، في مواطن الحضارات القديمة، فحيثما وجدت الآلات الحجرية المستخدمة في الزراعة كالمناجل أو أدوات أخرى مثل الطواحين أو الفخار كان هذا دليلا على وجود الزراعة، بالإضافة إلى بقايا نباتات مثل القمح والشعير اللذان يعدان من اقدم الحبوب التي عرفت في العصر الحجري الحديث.</a:t>
            </a:r>
          </a:p>
          <a:p>
            <a:pPr marL="0" indent="0" algn="just" rtl="1">
              <a:spcBef>
                <a:spcPts val="0"/>
              </a:spcBef>
            </a:pPr>
            <a:endParaRPr lang="ar-SA" sz="2900" dirty="0" smtClean="0">
              <a:cs typeface="Simplified Arabic" panose="02010000000000000000" pitchFamily="2" charset="-78"/>
            </a:endParaRPr>
          </a:p>
          <a:p>
            <a:pPr marL="457200" indent="-457200" algn="just" rtl="1">
              <a:spcBef>
                <a:spcPts val="0"/>
              </a:spcBef>
              <a:buFontTx/>
              <a:buChar char="-"/>
            </a:pPr>
            <a:endParaRPr lang="ar-EG" sz="2900" dirty="0">
              <a:cs typeface="Simplified Arabic" panose="02010000000000000000" pitchFamily="2" charset="-78"/>
            </a:endParaRPr>
          </a:p>
        </p:txBody>
      </p:sp>
    </p:spTree>
    <p:extLst>
      <p:ext uri="{BB962C8B-B14F-4D97-AF65-F5344CB8AC3E}">
        <p14:creationId xmlns:p14="http://schemas.microsoft.com/office/powerpoint/2010/main" xmlns="" val="1036579275"/>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20" name="Slide Number Placeholder 3"/>
          <p:cNvSpPr txBox="1">
            <a:spLocks noGrp="1"/>
          </p:cNvSpPr>
          <p:nvPr/>
        </p:nvSpPr>
        <p:spPr bwMode="auto">
          <a:xfrm>
            <a:off x="2105025" y="6376988"/>
            <a:ext cx="571500" cy="365125"/>
          </a:xfrm>
          <a:prstGeom prst="rect">
            <a:avLst/>
          </a:prstGeom>
          <a:noFill/>
          <a:ln w="9525">
            <a:noFill/>
            <a:miter lim="800000"/>
            <a:headEnd/>
            <a:tailEnd/>
          </a:ln>
        </p:spPr>
        <p:txBody>
          <a:bodyPr anchor="ctr"/>
          <a:lstStyle/>
          <a:p>
            <a:pPr rtl="0"/>
            <a:fld id="{667F1982-5105-4DF8-8BB2-4AAF53672BF4}" type="slidenum">
              <a:rPr lang="ar-SA" sz="2000">
                <a:solidFill>
                  <a:prstClr val="white"/>
                </a:solidFill>
                <a:latin typeface="Calibri" pitchFamily="34" charset="0"/>
              </a:rPr>
              <a:pPr rtl="0"/>
              <a:t>16</a:t>
            </a:fld>
            <a:endParaRPr lang="en-US" sz="2000" dirty="0">
              <a:solidFill>
                <a:prstClr val="white"/>
              </a:solidFill>
              <a:latin typeface="Calibri" pitchFamily="34" charset="0"/>
            </a:endParaRPr>
          </a:p>
        </p:txBody>
      </p:sp>
      <p:sp>
        <p:nvSpPr>
          <p:cNvPr id="7" name="Title 1"/>
          <p:cNvSpPr txBox="1">
            <a:spLocks/>
          </p:cNvSpPr>
          <p:nvPr/>
        </p:nvSpPr>
        <p:spPr bwMode="auto">
          <a:xfrm>
            <a:off x="10886" y="27992"/>
            <a:ext cx="9906000" cy="753771"/>
          </a:xfrm>
          <a:prstGeom prst="rect">
            <a:avLst/>
          </a:prstGeom>
          <a:ln w="25400" cap="flat" cmpd="sng" algn="ctr">
            <a:solidFill>
              <a:schemeClr val="accent3">
                <a:shade val="50000"/>
              </a:schemeClr>
            </a:solidFill>
            <a:prstDash val="solid"/>
            <a:miter lim="800000"/>
            <a:headEnd/>
            <a:tailEnd/>
          </a:ln>
        </p:spPr>
        <p:style>
          <a:lnRef idx="2">
            <a:schemeClr val="accent3">
              <a:shade val="50000"/>
            </a:schemeClr>
          </a:lnRef>
          <a:fillRef idx="1">
            <a:schemeClr val="accent3"/>
          </a:fillRef>
          <a:effectRef idx="0">
            <a:schemeClr val="accent3"/>
          </a:effectRef>
          <a:fontRef idx="minor">
            <a:schemeClr val="lt1"/>
          </a:fontRef>
        </p:style>
        <p:txBody>
          <a:bodyPr vert="horz" wrap="square" lIns="91440" tIns="45720" rIns="91440" bIns="45720" numCol="1" anchor="ctr" anchorCtr="0" compatLnSpc="1">
            <a:prstTxWarp prst="textNoShape">
              <a:avLst/>
            </a:prstTxWarp>
          </a:bodyPr>
          <a:lstStyle>
            <a:lvl1pPr algn="r" rtl="0" eaLnBrk="0" fontAlgn="base" hangingPunct="0">
              <a:spcBef>
                <a:spcPct val="0"/>
              </a:spcBef>
              <a:spcAft>
                <a:spcPct val="0"/>
              </a:spcAft>
              <a:defRPr sz="4400" kern="1200">
                <a:solidFill>
                  <a:schemeClr val="lt1"/>
                </a:solidFill>
                <a:latin typeface="+mn-lt"/>
                <a:ea typeface="+mn-ea"/>
                <a:cs typeface="+mn-cs"/>
              </a:defRPr>
            </a:lvl1pPr>
            <a:lvl2pPr algn="r" rtl="0" eaLnBrk="0" fontAlgn="base" hangingPunct="0">
              <a:spcBef>
                <a:spcPct val="0"/>
              </a:spcBef>
              <a:spcAft>
                <a:spcPct val="0"/>
              </a:spcAft>
              <a:defRPr sz="4400">
                <a:solidFill>
                  <a:schemeClr val="lt1"/>
                </a:solidFill>
                <a:latin typeface="+mn-lt"/>
                <a:ea typeface="+mn-ea"/>
                <a:cs typeface="+mn-cs"/>
              </a:defRPr>
            </a:lvl2pPr>
            <a:lvl3pPr algn="r" rtl="0" eaLnBrk="0" fontAlgn="base" hangingPunct="0">
              <a:spcBef>
                <a:spcPct val="0"/>
              </a:spcBef>
              <a:spcAft>
                <a:spcPct val="0"/>
              </a:spcAft>
              <a:defRPr sz="4400">
                <a:solidFill>
                  <a:schemeClr val="lt1"/>
                </a:solidFill>
                <a:latin typeface="+mn-lt"/>
                <a:ea typeface="+mn-ea"/>
                <a:cs typeface="+mn-cs"/>
              </a:defRPr>
            </a:lvl3pPr>
            <a:lvl4pPr algn="r" rtl="0" eaLnBrk="0" fontAlgn="base" hangingPunct="0">
              <a:spcBef>
                <a:spcPct val="0"/>
              </a:spcBef>
              <a:spcAft>
                <a:spcPct val="0"/>
              </a:spcAft>
              <a:defRPr sz="4400">
                <a:solidFill>
                  <a:schemeClr val="lt1"/>
                </a:solidFill>
                <a:latin typeface="+mn-lt"/>
                <a:ea typeface="+mn-ea"/>
                <a:cs typeface="+mn-cs"/>
              </a:defRPr>
            </a:lvl4pPr>
            <a:lvl5pPr algn="r" rtl="0" eaLnBrk="0" fontAlgn="base" hangingPunct="0">
              <a:spcBef>
                <a:spcPct val="0"/>
              </a:spcBef>
              <a:spcAft>
                <a:spcPct val="0"/>
              </a:spcAft>
              <a:defRPr sz="4400">
                <a:solidFill>
                  <a:schemeClr val="lt1"/>
                </a:solidFill>
                <a:latin typeface="+mn-lt"/>
                <a:ea typeface="+mn-ea"/>
                <a:cs typeface="+mn-cs"/>
              </a:defRPr>
            </a:lvl5pPr>
            <a:lvl6pPr marL="457200" algn="r" rtl="0" fontAlgn="base">
              <a:spcBef>
                <a:spcPct val="0"/>
              </a:spcBef>
              <a:spcAft>
                <a:spcPct val="0"/>
              </a:spcAft>
              <a:defRPr sz="4400">
                <a:solidFill>
                  <a:schemeClr val="lt1"/>
                </a:solidFill>
                <a:latin typeface="+mn-lt"/>
                <a:ea typeface="+mn-ea"/>
                <a:cs typeface="+mn-cs"/>
              </a:defRPr>
            </a:lvl6pPr>
            <a:lvl7pPr marL="914400" algn="r" rtl="0" fontAlgn="base">
              <a:spcBef>
                <a:spcPct val="0"/>
              </a:spcBef>
              <a:spcAft>
                <a:spcPct val="0"/>
              </a:spcAft>
              <a:defRPr sz="4400">
                <a:solidFill>
                  <a:schemeClr val="lt1"/>
                </a:solidFill>
                <a:latin typeface="+mn-lt"/>
                <a:ea typeface="+mn-ea"/>
                <a:cs typeface="+mn-cs"/>
              </a:defRPr>
            </a:lvl7pPr>
            <a:lvl8pPr marL="1371600" algn="r" rtl="0" fontAlgn="base">
              <a:spcBef>
                <a:spcPct val="0"/>
              </a:spcBef>
              <a:spcAft>
                <a:spcPct val="0"/>
              </a:spcAft>
              <a:defRPr sz="4400">
                <a:solidFill>
                  <a:schemeClr val="lt1"/>
                </a:solidFill>
                <a:latin typeface="+mn-lt"/>
                <a:ea typeface="+mn-ea"/>
                <a:cs typeface="+mn-cs"/>
              </a:defRPr>
            </a:lvl8pPr>
            <a:lvl9pPr marL="1828800" algn="r" rtl="0" fontAlgn="base">
              <a:spcBef>
                <a:spcPct val="0"/>
              </a:spcBef>
              <a:spcAft>
                <a:spcPct val="0"/>
              </a:spcAft>
              <a:defRPr sz="4400">
                <a:solidFill>
                  <a:schemeClr val="lt1"/>
                </a:solidFill>
                <a:latin typeface="+mn-lt"/>
                <a:ea typeface="+mn-ea"/>
                <a:cs typeface="+mn-cs"/>
              </a:defRPr>
            </a:lvl9pPr>
          </a:lstStyle>
          <a:p>
            <a:pPr algn="ctr" eaLnBrk="1" hangingPunct="1"/>
            <a:r>
              <a:rPr lang="ar-SA" sz="3000" b="1" dirty="0">
                <a:solidFill>
                  <a:srgbClr val="FF0000"/>
                </a:solidFill>
              </a:rPr>
              <a:t>العصر </a:t>
            </a:r>
            <a:r>
              <a:rPr lang="ar-SA" sz="3000" b="1" dirty="0" smtClean="0">
                <a:solidFill>
                  <a:srgbClr val="FF0000"/>
                </a:solidFill>
              </a:rPr>
              <a:t>الحجري </a:t>
            </a:r>
            <a:r>
              <a:rPr lang="ar-SA" sz="3000" b="1" dirty="0">
                <a:solidFill>
                  <a:srgbClr val="FF0000"/>
                </a:solidFill>
              </a:rPr>
              <a:t>الحديث ( الإنجازات الاقتصادية)</a:t>
            </a:r>
          </a:p>
        </p:txBody>
      </p:sp>
      <p:sp>
        <p:nvSpPr>
          <p:cNvPr id="3" name="Content Placeholder 2"/>
          <p:cNvSpPr>
            <a:spLocks noGrp="1"/>
          </p:cNvSpPr>
          <p:nvPr>
            <p:ph idx="1"/>
          </p:nvPr>
        </p:nvSpPr>
        <p:spPr>
          <a:xfrm>
            <a:off x="10886" y="914400"/>
            <a:ext cx="9895114" cy="4953000"/>
          </a:xfrm>
        </p:spPr>
        <p:style>
          <a:lnRef idx="3">
            <a:schemeClr val="lt1"/>
          </a:lnRef>
          <a:fillRef idx="1">
            <a:schemeClr val="accent6"/>
          </a:fillRef>
          <a:effectRef idx="1">
            <a:schemeClr val="accent6"/>
          </a:effectRef>
          <a:fontRef idx="minor">
            <a:schemeClr val="lt1"/>
          </a:fontRef>
        </p:style>
        <p:txBody>
          <a:bodyPr/>
          <a:lstStyle/>
          <a:p>
            <a:pPr marL="0" indent="0" algn="just" rtl="1">
              <a:spcBef>
                <a:spcPts val="0"/>
              </a:spcBef>
            </a:pPr>
            <a:r>
              <a:rPr lang="ar-SA" sz="2700" dirty="0" smtClean="0">
                <a:cs typeface="Simplified Arabic" panose="02010000000000000000" pitchFamily="2" charset="-78"/>
              </a:rPr>
              <a:t>وتشير الأدلة من تتبع أصول الأنواع البرية للنباتات والحيوانات إلى </a:t>
            </a:r>
            <a:r>
              <a:rPr lang="ar-SA" sz="2700" dirty="0" smtClean="0">
                <a:solidFill>
                  <a:srgbClr val="FFFF00"/>
                </a:solidFill>
                <a:cs typeface="Simplified Arabic" panose="02010000000000000000" pitchFamily="2" charset="-78"/>
              </a:rPr>
              <a:t>أن إقليم جنوب غربي أسيا هو الوطن الأول للزراعة،</a:t>
            </a:r>
            <a:r>
              <a:rPr lang="ar-SA" sz="2700" dirty="0" smtClean="0">
                <a:cs typeface="Simplified Arabic" panose="02010000000000000000" pitchFamily="2" charset="-78"/>
              </a:rPr>
              <a:t> ففي عدة مواقع في السواحل الشرقية للبحر المتوسط وهضبة الأناضول وأراضي الرافدين وهضبة ايران، عثر على بقايا أنواع برية من القمح والشعير، وبعض محاصيل البقول خاصة العدس والحمص والجلبان بالإضافة إلى كتان. كما وجدت بقايا عظام حيوانات خاصة الماعز والأغنام والماشية والخنازير.</a:t>
            </a:r>
          </a:p>
          <a:p>
            <a:pPr marL="0" indent="0" algn="just" rtl="1">
              <a:spcBef>
                <a:spcPts val="0"/>
              </a:spcBef>
            </a:pPr>
            <a:r>
              <a:rPr lang="ar-SA" sz="2700" dirty="0" smtClean="0">
                <a:cs typeface="Simplified Arabic" panose="02010000000000000000" pitchFamily="2" charset="-78"/>
              </a:rPr>
              <a:t>ورغم الاعتراف بان إقليم جنوب غربي أسيا هو الوطن الأصلي للزراعة، فقد اختلفت الآراء أيضا حول تحديد منطقة معينة داخل الإقليم لمعرفة الزراعة، فهناك من يرى أن هذه المنطقة هي حوض قزوين، ويعتقد البعض الأخر أن مرتفعات الأناضول وهضبة ايران وحوض قزوين وبلوخستان ووسط شبه الجزيرة العربية كلها مناطق هامشية لمراكز الزراعة الرئيسية. ومن هذه الأقاليم انتشرت الزراعة إلى جهات العالم القديم عن طريق الغزو الحضاري.</a:t>
            </a:r>
          </a:p>
          <a:p>
            <a:pPr marL="0" indent="0" algn="just" rtl="1">
              <a:spcBef>
                <a:spcPts val="0"/>
              </a:spcBef>
            </a:pPr>
            <a:endParaRPr lang="ar-SA" sz="2700" dirty="0" smtClean="0">
              <a:cs typeface="Simplified Arabic" panose="02010000000000000000" pitchFamily="2" charset="-78"/>
            </a:endParaRPr>
          </a:p>
          <a:p>
            <a:pPr marL="457200" indent="-457200" algn="just" rtl="1">
              <a:spcBef>
                <a:spcPts val="0"/>
              </a:spcBef>
              <a:buFontTx/>
              <a:buChar char="-"/>
            </a:pPr>
            <a:endParaRPr lang="ar-EG" sz="2700" dirty="0">
              <a:cs typeface="Simplified Arabic" panose="02010000000000000000" pitchFamily="2" charset="-78"/>
            </a:endParaRPr>
          </a:p>
        </p:txBody>
      </p:sp>
    </p:spTree>
    <p:extLst>
      <p:ext uri="{BB962C8B-B14F-4D97-AF65-F5344CB8AC3E}">
        <p14:creationId xmlns:p14="http://schemas.microsoft.com/office/powerpoint/2010/main" xmlns="" val="3539403098"/>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20" name="Slide Number Placeholder 3"/>
          <p:cNvSpPr txBox="1">
            <a:spLocks noGrp="1"/>
          </p:cNvSpPr>
          <p:nvPr/>
        </p:nvSpPr>
        <p:spPr bwMode="auto">
          <a:xfrm>
            <a:off x="2105025" y="6376988"/>
            <a:ext cx="571500" cy="365125"/>
          </a:xfrm>
          <a:prstGeom prst="rect">
            <a:avLst/>
          </a:prstGeom>
          <a:noFill/>
          <a:ln w="9525">
            <a:noFill/>
            <a:miter lim="800000"/>
            <a:headEnd/>
            <a:tailEnd/>
          </a:ln>
        </p:spPr>
        <p:txBody>
          <a:bodyPr anchor="ctr"/>
          <a:lstStyle/>
          <a:p>
            <a:pPr rtl="0"/>
            <a:fld id="{667F1982-5105-4DF8-8BB2-4AAF53672BF4}" type="slidenum">
              <a:rPr lang="ar-SA" sz="2000">
                <a:solidFill>
                  <a:prstClr val="white"/>
                </a:solidFill>
                <a:latin typeface="Calibri" pitchFamily="34" charset="0"/>
              </a:rPr>
              <a:pPr rtl="0"/>
              <a:t>17</a:t>
            </a:fld>
            <a:endParaRPr lang="en-US" sz="2000" dirty="0">
              <a:solidFill>
                <a:prstClr val="white"/>
              </a:solidFill>
              <a:latin typeface="Calibri" pitchFamily="34" charset="0"/>
            </a:endParaRPr>
          </a:p>
        </p:txBody>
      </p:sp>
      <p:sp>
        <p:nvSpPr>
          <p:cNvPr id="7" name="Title 1"/>
          <p:cNvSpPr txBox="1">
            <a:spLocks/>
          </p:cNvSpPr>
          <p:nvPr/>
        </p:nvSpPr>
        <p:spPr bwMode="auto">
          <a:xfrm>
            <a:off x="10886" y="27992"/>
            <a:ext cx="9906000" cy="753771"/>
          </a:xfrm>
          <a:prstGeom prst="rect">
            <a:avLst/>
          </a:prstGeom>
          <a:ln w="25400" cap="flat" cmpd="sng" algn="ctr">
            <a:solidFill>
              <a:schemeClr val="accent3">
                <a:shade val="50000"/>
              </a:schemeClr>
            </a:solidFill>
            <a:prstDash val="solid"/>
            <a:miter lim="800000"/>
            <a:headEnd/>
            <a:tailEnd/>
          </a:ln>
        </p:spPr>
        <p:style>
          <a:lnRef idx="2">
            <a:schemeClr val="accent3">
              <a:shade val="50000"/>
            </a:schemeClr>
          </a:lnRef>
          <a:fillRef idx="1">
            <a:schemeClr val="accent3"/>
          </a:fillRef>
          <a:effectRef idx="0">
            <a:schemeClr val="accent3"/>
          </a:effectRef>
          <a:fontRef idx="minor">
            <a:schemeClr val="lt1"/>
          </a:fontRef>
        </p:style>
        <p:txBody>
          <a:bodyPr vert="horz" wrap="square" lIns="91440" tIns="45720" rIns="91440" bIns="45720" numCol="1" anchor="ctr" anchorCtr="0" compatLnSpc="1">
            <a:prstTxWarp prst="textNoShape">
              <a:avLst/>
            </a:prstTxWarp>
          </a:bodyPr>
          <a:lstStyle>
            <a:lvl1pPr algn="r" rtl="0" eaLnBrk="0" fontAlgn="base" hangingPunct="0">
              <a:spcBef>
                <a:spcPct val="0"/>
              </a:spcBef>
              <a:spcAft>
                <a:spcPct val="0"/>
              </a:spcAft>
              <a:defRPr sz="4400" kern="1200">
                <a:solidFill>
                  <a:schemeClr val="lt1"/>
                </a:solidFill>
                <a:latin typeface="+mn-lt"/>
                <a:ea typeface="+mn-ea"/>
                <a:cs typeface="+mn-cs"/>
              </a:defRPr>
            </a:lvl1pPr>
            <a:lvl2pPr algn="r" rtl="0" eaLnBrk="0" fontAlgn="base" hangingPunct="0">
              <a:spcBef>
                <a:spcPct val="0"/>
              </a:spcBef>
              <a:spcAft>
                <a:spcPct val="0"/>
              </a:spcAft>
              <a:defRPr sz="4400">
                <a:solidFill>
                  <a:schemeClr val="lt1"/>
                </a:solidFill>
                <a:latin typeface="+mn-lt"/>
                <a:ea typeface="+mn-ea"/>
                <a:cs typeface="+mn-cs"/>
              </a:defRPr>
            </a:lvl2pPr>
            <a:lvl3pPr algn="r" rtl="0" eaLnBrk="0" fontAlgn="base" hangingPunct="0">
              <a:spcBef>
                <a:spcPct val="0"/>
              </a:spcBef>
              <a:spcAft>
                <a:spcPct val="0"/>
              </a:spcAft>
              <a:defRPr sz="4400">
                <a:solidFill>
                  <a:schemeClr val="lt1"/>
                </a:solidFill>
                <a:latin typeface="+mn-lt"/>
                <a:ea typeface="+mn-ea"/>
                <a:cs typeface="+mn-cs"/>
              </a:defRPr>
            </a:lvl3pPr>
            <a:lvl4pPr algn="r" rtl="0" eaLnBrk="0" fontAlgn="base" hangingPunct="0">
              <a:spcBef>
                <a:spcPct val="0"/>
              </a:spcBef>
              <a:spcAft>
                <a:spcPct val="0"/>
              </a:spcAft>
              <a:defRPr sz="4400">
                <a:solidFill>
                  <a:schemeClr val="lt1"/>
                </a:solidFill>
                <a:latin typeface="+mn-lt"/>
                <a:ea typeface="+mn-ea"/>
                <a:cs typeface="+mn-cs"/>
              </a:defRPr>
            </a:lvl4pPr>
            <a:lvl5pPr algn="r" rtl="0" eaLnBrk="0" fontAlgn="base" hangingPunct="0">
              <a:spcBef>
                <a:spcPct val="0"/>
              </a:spcBef>
              <a:spcAft>
                <a:spcPct val="0"/>
              </a:spcAft>
              <a:defRPr sz="4400">
                <a:solidFill>
                  <a:schemeClr val="lt1"/>
                </a:solidFill>
                <a:latin typeface="+mn-lt"/>
                <a:ea typeface="+mn-ea"/>
                <a:cs typeface="+mn-cs"/>
              </a:defRPr>
            </a:lvl5pPr>
            <a:lvl6pPr marL="457200" algn="r" rtl="0" fontAlgn="base">
              <a:spcBef>
                <a:spcPct val="0"/>
              </a:spcBef>
              <a:spcAft>
                <a:spcPct val="0"/>
              </a:spcAft>
              <a:defRPr sz="4400">
                <a:solidFill>
                  <a:schemeClr val="lt1"/>
                </a:solidFill>
                <a:latin typeface="+mn-lt"/>
                <a:ea typeface="+mn-ea"/>
                <a:cs typeface="+mn-cs"/>
              </a:defRPr>
            </a:lvl6pPr>
            <a:lvl7pPr marL="914400" algn="r" rtl="0" fontAlgn="base">
              <a:spcBef>
                <a:spcPct val="0"/>
              </a:spcBef>
              <a:spcAft>
                <a:spcPct val="0"/>
              </a:spcAft>
              <a:defRPr sz="4400">
                <a:solidFill>
                  <a:schemeClr val="lt1"/>
                </a:solidFill>
                <a:latin typeface="+mn-lt"/>
                <a:ea typeface="+mn-ea"/>
                <a:cs typeface="+mn-cs"/>
              </a:defRPr>
            </a:lvl7pPr>
            <a:lvl8pPr marL="1371600" algn="r" rtl="0" fontAlgn="base">
              <a:spcBef>
                <a:spcPct val="0"/>
              </a:spcBef>
              <a:spcAft>
                <a:spcPct val="0"/>
              </a:spcAft>
              <a:defRPr sz="4400">
                <a:solidFill>
                  <a:schemeClr val="lt1"/>
                </a:solidFill>
                <a:latin typeface="+mn-lt"/>
                <a:ea typeface="+mn-ea"/>
                <a:cs typeface="+mn-cs"/>
              </a:defRPr>
            </a:lvl8pPr>
            <a:lvl9pPr marL="1828800" algn="r" rtl="0" fontAlgn="base">
              <a:spcBef>
                <a:spcPct val="0"/>
              </a:spcBef>
              <a:spcAft>
                <a:spcPct val="0"/>
              </a:spcAft>
              <a:defRPr sz="4400">
                <a:solidFill>
                  <a:schemeClr val="lt1"/>
                </a:solidFill>
                <a:latin typeface="+mn-lt"/>
                <a:ea typeface="+mn-ea"/>
                <a:cs typeface="+mn-cs"/>
              </a:defRPr>
            </a:lvl9pPr>
          </a:lstStyle>
          <a:p>
            <a:pPr algn="ctr" eaLnBrk="1" hangingPunct="1"/>
            <a:r>
              <a:rPr lang="ar-SA" sz="3000" b="1" dirty="0">
                <a:solidFill>
                  <a:srgbClr val="FF0000"/>
                </a:solidFill>
              </a:rPr>
              <a:t>العصر </a:t>
            </a:r>
            <a:r>
              <a:rPr lang="ar-SA" sz="3000" b="1" dirty="0" smtClean="0">
                <a:solidFill>
                  <a:srgbClr val="FF0000"/>
                </a:solidFill>
              </a:rPr>
              <a:t>الحجري </a:t>
            </a:r>
            <a:r>
              <a:rPr lang="ar-SA" sz="3000" b="1" dirty="0">
                <a:solidFill>
                  <a:srgbClr val="FF0000"/>
                </a:solidFill>
              </a:rPr>
              <a:t>الحديث ( الإنجازات الاقتصادية)</a:t>
            </a:r>
          </a:p>
        </p:txBody>
      </p:sp>
      <p:sp>
        <p:nvSpPr>
          <p:cNvPr id="3" name="Content Placeholder 2"/>
          <p:cNvSpPr>
            <a:spLocks noGrp="1"/>
          </p:cNvSpPr>
          <p:nvPr>
            <p:ph idx="1"/>
          </p:nvPr>
        </p:nvSpPr>
        <p:spPr>
          <a:xfrm>
            <a:off x="10886" y="914400"/>
            <a:ext cx="9895114" cy="4953000"/>
          </a:xfrm>
        </p:spPr>
        <p:style>
          <a:lnRef idx="3">
            <a:schemeClr val="lt1"/>
          </a:lnRef>
          <a:fillRef idx="1">
            <a:schemeClr val="accent6"/>
          </a:fillRef>
          <a:effectRef idx="1">
            <a:schemeClr val="accent6"/>
          </a:effectRef>
          <a:fontRef idx="minor">
            <a:schemeClr val="lt1"/>
          </a:fontRef>
        </p:style>
        <p:txBody>
          <a:bodyPr/>
          <a:lstStyle/>
          <a:p>
            <a:pPr marL="0" indent="0" algn="just" rtl="1">
              <a:spcBef>
                <a:spcPts val="0"/>
              </a:spcBef>
            </a:pPr>
            <a:r>
              <a:rPr lang="ar-SA" sz="2900" dirty="0" smtClean="0">
                <a:solidFill>
                  <a:srgbClr val="FFFF00"/>
                </a:solidFill>
                <a:cs typeface="Simplified Arabic" panose="02010000000000000000" pitchFamily="2" charset="-78"/>
              </a:rPr>
              <a:t>وقد اختلفت أسباب انتشار الزراعة من موطنها إلى الجهات الأخرى:</a:t>
            </a:r>
          </a:p>
          <a:p>
            <a:pPr marL="0" indent="0" algn="just" rtl="1">
              <a:spcBef>
                <a:spcPts val="0"/>
              </a:spcBef>
            </a:pPr>
            <a:r>
              <a:rPr lang="ar-SA" sz="2900" dirty="0" smtClean="0">
                <a:cs typeface="Simplified Arabic" panose="02010000000000000000" pitchFamily="2" charset="-78"/>
              </a:rPr>
              <a:t>1- نمو الحياة المدنية في مراكز الحضارات القديمة في الحوض الشرقي للبحر المتوسط وفى شرقي أوروبا والهند.</a:t>
            </a:r>
          </a:p>
          <a:p>
            <a:pPr marL="0" indent="0" algn="just" rtl="1">
              <a:spcBef>
                <a:spcPts val="0"/>
              </a:spcBef>
            </a:pPr>
            <a:r>
              <a:rPr lang="ar-SA" sz="2900" dirty="0" smtClean="0">
                <a:cs typeface="Simplified Arabic" panose="02010000000000000000" pitchFamily="2" charset="-78"/>
              </a:rPr>
              <a:t>2- طريقة الزراعة البدائية التي اتبعها الزراع الأوائل التي سببت إجهاد التربة باستثناء مناطق الأودية التي توافرت لها مقومات تجديد خصوبة التربة، بما تحمله الأنهار من طمى، ولذلك كان على مجتمعات المزارعين أن تهجر محلاتها من أن لأخر لتبحث عن حقول جديدة في أماكن غير مأهولة، أو تستولى على أراض مازالت في أيدي جامعي القوت وصيادي البر والبحر.</a:t>
            </a:r>
          </a:p>
          <a:p>
            <a:pPr marL="0" indent="0" algn="just" rtl="1">
              <a:spcBef>
                <a:spcPts val="0"/>
              </a:spcBef>
            </a:pPr>
            <a:r>
              <a:rPr lang="ar-SA" sz="2900" dirty="0" smtClean="0">
                <a:cs typeface="Simplified Arabic" panose="02010000000000000000" pitchFamily="2" charset="-78"/>
              </a:rPr>
              <a:t>3- الزيادة السكانية في مناطق الحضارات القديمة والمرتبطة باختراع الآت جديدة وزيادة إنتاجية الأرض أثره في الوصول إلى مرحلة زاد فيها السكان عن إنتاج الطعام، وبالتالي حدثت تحركات سكانية إلى مناطق اقل ازدحاما لم تصلها الزراعة. </a:t>
            </a:r>
          </a:p>
          <a:p>
            <a:pPr marL="0" indent="0" algn="just" rtl="1">
              <a:spcBef>
                <a:spcPts val="0"/>
              </a:spcBef>
            </a:pPr>
            <a:endParaRPr lang="ar-SA" sz="2900" dirty="0" smtClean="0">
              <a:cs typeface="Simplified Arabic" panose="02010000000000000000" pitchFamily="2" charset="-78"/>
            </a:endParaRPr>
          </a:p>
          <a:p>
            <a:pPr marL="457200" indent="-457200" algn="just" rtl="1">
              <a:spcBef>
                <a:spcPts val="0"/>
              </a:spcBef>
              <a:buFontTx/>
              <a:buChar char="-"/>
            </a:pPr>
            <a:endParaRPr lang="ar-EG" sz="2900" dirty="0">
              <a:cs typeface="Simplified Arabic" panose="02010000000000000000" pitchFamily="2" charset="-78"/>
            </a:endParaRPr>
          </a:p>
        </p:txBody>
      </p:sp>
    </p:spTree>
    <p:extLst>
      <p:ext uri="{BB962C8B-B14F-4D97-AF65-F5344CB8AC3E}">
        <p14:creationId xmlns:p14="http://schemas.microsoft.com/office/powerpoint/2010/main" xmlns="" val="3778728643"/>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20" name="Slide Number Placeholder 3"/>
          <p:cNvSpPr txBox="1">
            <a:spLocks noGrp="1"/>
          </p:cNvSpPr>
          <p:nvPr/>
        </p:nvSpPr>
        <p:spPr bwMode="auto">
          <a:xfrm>
            <a:off x="2105025" y="6376988"/>
            <a:ext cx="571500" cy="365125"/>
          </a:xfrm>
          <a:prstGeom prst="rect">
            <a:avLst/>
          </a:prstGeom>
          <a:noFill/>
          <a:ln w="9525">
            <a:noFill/>
            <a:miter lim="800000"/>
            <a:headEnd/>
            <a:tailEnd/>
          </a:ln>
        </p:spPr>
        <p:txBody>
          <a:bodyPr anchor="ctr"/>
          <a:lstStyle/>
          <a:p>
            <a:pPr rtl="0"/>
            <a:fld id="{667F1982-5105-4DF8-8BB2-4AAF53672BF4}" type="slidenum">
              <a:rPr lang="ar-SA" sz="2000">
                <a:solidFill>
                  <a:prstClr val="white"/>
                </a:solidFill>
                <a:latin typeface="Calibri" pitchFamily="34" charset="0"/>
              </a:rPr>
              <a:pPr rtl="0"/>
              <a:t>18</a:t>
            </a:fld>
            <a:endParaRPr lang="en-US" sz="2000" dirty="0">
              <a:solidFill>
                <a:prstClr val="white"/>
              </a:solidFill>
              <a:latin typeface="Calibri" pitchFamily="34" charset="0"/>
            </a:endParaRPr>
          </a:p>
        </p:txBody>
      </p:sp>
      <p:grpSp>
        <p:nvGrpSpPr>
          <p:cNvPr id="6" name="Group 5"/>
          <p:cNvGrpSpPr/>
          <p:nvPr/>
        </p:nvGrpSpPr>
        <p:grpSpPr>
          <a:xfrm>
            <a:off x="0" y="0"/>
            <a:ext cx="5268182" cy="6887817"/>
            <a:chOff x="0" y="0"/>
            <a:chExt cx="5268182" cy="6887817"/>
          </a:xfrm>
        </p:grpSpPr>
        <p:pic>
          <p:nvPicPr>
            <p:cNvPr id="4" name="Picture 3"/>
            <p:cNvPicPr>
              <a:picLocks noChangeAspect="1"/>
            </p:cNvPicPr>
            <p:nvPr/>
          </p:nvPicPr>
          <p:blipFill>
            <a:blip r:embed="rId2" cstate="print"/>
            <a:stretch>
              <a:fillRect/>
            </a:stretch>
          </p:blipFill>
          <p:spPr>
            <a:xfrm>
              <a:off x="0" y="0"/>
              <a:ext cx="5268182" cy="6887817"/>
            </a:xfrm>
            <a:prstGeom prst="rect">
              <a:avLst/>
            </a:prstGeom>
          </p:spPr>
        </p:pic>
        <p:sp>
          <p:nvSpPr>
            <p:cNvPr id="5" name="Rectangle 4"/>
            <p:cNvSpPr/>
            <p:nvPr/>
          </p:nvSpPr>
          <p:spPr>
            <a:xfrm>
              <a:off x="3124200" y="6376988"/>
              <a:ext cx="990600" cy="481012"/>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EG" dirty="0"/>
            </a:p>
          </p:txBody>
        </p:sp>
      </p:grpSp>
    </p:spTree>
    <p:extLst>
      <p:ext uri="{BB962C8B-B14F-4D97-AF65-F5344CB8AC3E}">
        <p14:creationId xmlns:p14="http://schemas.microsoft.com/office/powerpoint/2010/main" xmlns="" val="3626018214"/>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20" name="Slide Number Placeholder 3"/>
          <p:cNvSpPr txBox="1">
            <a:spLocks noGrp="1"/>
          </p:cNvSpPr>
          <p:nvPr/>
        </p:nvSpPr>
        <p:spPr bwMode="auto">
          <a:xfrm>
            <a:off x="2105025" y="6376988"/>
            <a:ext cx="571500" cy="365125"/>
          </a:xfrm>
          <a:prstGeom prst="rect">
            <a:avLst/>
          </a:prstGeom>
          <a:noFill/>
          <a:ln w="9525">
            <a:noFill/>
            <a:miter lim="800000"/>
            <a:headEnd/>
            <a:tailEnd/>
          </a:ln>
        </p:spPr>
        <p:txBody>
          <a:bodyPr anchor="ctr"/>
          <a:lstStyle/>
          <a:p>
            <a:pPr rtl="0"/>
            <a:fld id="{667F1982-5105-4DF8-8BB2-4AAF53672BF4}" type="slidenum">
              <a:rPr lang="ar-SA" sz="2000">
                <a:solidFill>
                  <a:prstClr val="white"/>
                </a:solidFill>
                <a:latin typeface="Calibri" pitchFamily="34" charset="0"/>
              </a:rPr>
              <a:pPr rtl="0"/>
              <a:t>19</a:t>
            </a:fld>
            <a:endParaRPr lang="en-US" sz="2000" dirty="0">
              <a:solidFill>
                <a:prstClr val="white"/>
              </a:solidFill>
              <a:latin typeface="Calibri" pitchFamily="34" charset="0"/>
            </a:endParaRPr>
          </a:p>
        </p:txBody>
      </p:sp>
      <p:grpSp>
        <p:nvGrpSpPr>
          <p:cNvPr id="7" name="Group 6"/>
          <p:cNvGrpSpPr/>
          <p:nvPr/>
        </p:nvGrpSpPr>
        <p:grpSpPr>
          <a:xfrm>
            <a:off x="0" y="228601"/>
            <a:ext cx="10058400" cy="6629400"/>
            <a:chOff x="-2209801" y="-2419718"/>
            <a:chExt cx="10738770" cy="7194857"/>
          </a:xfrm>
        </p:grpSpPr>
        <p:pic>
          <p:nvPicPr>
            <p:cNvPr id="2" name="Picture 1"/>
            <p:cNvPicPr>
              <a:picLocks noChangeAspect="1"/>
            </p:cNvPicPr>
            <p:nvPr/>
          </p:nvPicPr>
          <p:blipFill rotWithShape="1">
            <a:blip r:embed="rId2" cstate="print"/>
            <a:srcRect b="5694"/>
            <a:stretch/>
          </p:blipFill>
          <p:spPr>
            <a:xfrm rot="5400000">
              <a:off x="-437845" y="-4191674"/>
              <a:ext cx="7194857" cy="10738770"/>
            </a:xfrm>
            <a:prstGeom prst="rect">
              <a:avLst/>
            </a:prstGeom>
          </p:spPr>
        </p:pic>
        <p:sp>
          <p:nvSpPr>
            <p:cNvPr id="3" name="Rectangle 2"/>
            <p:cNvSpPr/>
            <p:nvPr/>
          </p:nvSpPr>
          <p:spPr>
            <a:xfrm>
              <a:off x="-1676400" y="3352800"/>
              <a:ext cx="4067175" cy="914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sz="2500" b="1" dirty="0" smtClean="0"/>
                <a:t>انتشار الزراعة في أوراسيا وإفريقيا</a:t>
              </a:r>
              <a:endParaRPr lang="ar-EG" sz="2500" b="1" dirty="0"/>
            </a:p>
          </p:txBody>
        </p:sp>
      </p:grpSp>
    </p:spTree>
    <p:extLst>
      <p:ext uri="{BB962C8B-B14F-4D97-AF65-F5344CB8AC3E}">
        <p14:creationId xmlns:p14="http://schemas.microsoft.com/office/powerpoint/2010/main" xmlns="" val="668657981"/>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20" name="Slide Number Placeholder 3"/>
          <p:cNvSpPr txBox="1">
            <a:spLocks noGrp="1"/>
          </p:cNvSpPr>
          <p:nvPr/>
        </p:nvSpPr>
        <p:spPr bwMode="auto">
          <a:xfrm>
            <a:off x="2105025" y="6376988"/>
            <a:ext cx="571500" cy="365125"/>
          </a:xfrm>
          <a:prstGeom prst="rect">
            <a:avLst/>
          </a:prstGeom>
          <a:noFill/>
          <a:ln w="9525">
            <a:noFill/>
            <a:miter lim="800000"/>
            <a:headEnd/>
            <a:tailEnd/>
          </a:ln>
        </p:spPr>
        <p:txBody>
          <a:bodyPr anchor="ctr"/>
          <a:lstStyle/>
          <a:p>
            <a:pPr rtl="0"/>
            <a:fld id="{667F1982-5105-4DF8-8BB2-4AAF53672BF4}" type="slidenum">
              <a:rPr lang="ar-SA" sz="2000">
                <a:solidFill>
                  <a:prstClr val="white"/>
                </a:solidFill>
                <a:latin typeface="Calibri" pitchFamily="34" charset="0"/>
              </a:rPr>
              <a:pPr rtl="0"/>
              <a:t>20</a:t>
            </a:fld>
            <a:endParaRPr lang="en-US" sz="2000" dirty="0">
              <a:solidFill>
                <a:prstClr val="white"/>
              </a:solidFill>
              <a:latin typeface="Calibri" pitchFamily="34" charset="0"/>
            </a:endParaRPr>
          </a:p>
        </p:txBody>
      </p:sp>
      <p:grpSp>
        <p:nvGrpSpPr>
          <p:cNvPr id="5" name="Group 4"/>
          <p:cNvGrpSpPr/>
          <p:nvPr/>
        </p:nvGrpSpPr>
        <p:grpSpPr>
          <a:xfrm>
            <a:off x="0" y="-44364"/>
            <a:ext cx="8839200" cy="6902364"/>
            <a:chOff x="0" y="-44364"/>
            <a:chExt cx="8839200" cy="6902364"/>
          </a:xfrm>
        </p:grpSpPr>
        <p:pic>
          <p:nvPicPr>
            <p:cNvPr id="4" name="Picture 3"/>
            <p:cNvPicPr>
              <a:picLocks noChangeAspect="1"/>
            </p:cNvPicPr>
            <p:nvPr/>
          </p:nvPicPr>
          <p:blipFill rotWithShape="1">
            <a:blip r:embed="rId2" cstate="print"/>
            <a:srcRect l="3949"/>
            <a:stretch/>
          </p:blipFill>
          <p:spPr>
            <a:xfrm rot="-5400000">
              <a:off x="968418" y="-1012782"/>
              <a:ext cx="6902364" cy="8839200"/>
            </a:xfrm>
            <a:prstGeom prst="rect">
              <a:avLst/>
            </a:prstGeom>
          </p:spPr>
        </p:pic>
        <p:sp>
          <p:nvSpPr>
            <p:cNvPr id="3" name="Rectangle 2"/>
            <p:cNvSpPr/>
            <p:nvPr/>
          </p:nvSpPr>
          <p:spPr>
            <a:xfrm>
              <a:off x="5933900" y="5410200"/>
              <a:ext cx="1066800" cy="46153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EG" sz="2500" b="1" dirty="0"/>
            </a:p>
          </p:txBody>
        </p:sp>
      </p:grpSp>
    </p:spTree>
    <p:extLst>
      <p:ext uri="{BB962C8B-B14F-4D97-AF65-F5344CB8AC3E}">
        <p14:creationId xmlns:p14="http://schemas.microsoft.com/office/powerpoint/2010/main" xmlns="" val="3989571051"/>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20" name="Slide Number Placeholder 3"/>
          <p:cNvSpPr txBox="1">
            <a:spLocks noGrp="1"/>
          </p:cNvSpPr>
          <p:nvPr/>
        </p:nvSpPr>
        <p:spPr bwMode="auto">
          <a:xfrm>
            <a:off x="2105025" y="6376988"/>
            <a:ext cx="571500" cy="365125"/>
          </a:xfrm>
          <a:prstGeom prst="rect">
            <a:avLst/>
          </a:prstGeom>
          <a:noFill/>
          <a:ln w="9525">
            <a:noFill/>
            <a:miter lim="800000"/>
            <a:headEnd/>
            <a:tailEnd/>
          </a:ln>
        </p:spPr>
        <p:txBody>
          <a:bodyPr anchor="ctr"/>
          <a:lstStyle/>
          <a:p>
            <a:pPr rtl="0"/>
            <a:fld id="{667F1982-5105-4DF8-8BB2-4AAF53672BF4}" type="slidenum">
              <a:rPr lang="ar-SA" sz="2000">
                <a:solidFill>
                  <a:prstClr val="white"/>
                </a:solidFill>
                <a:latin typeface="Calibri" pitchFamily="34" charset="0"/>
              </a:rPr>
              <a:pPr rtl="0"/>
              <a:t>21</a:t>
            </a:fld>
            <a:endParaRPr lang="en-US" sz="2000" dirty="0">
              <a:solidFill>
                <a:prstClr val="white"/>
              </a:solidFill>
              <a:latin typeface="Calibri" pitchFamily="34" charset="0"/>
            </a:endParaRPr>
          </a:p>
        </p:txBody>
      </p:sp>
      <p:pic>
        <p:nvPicPr>
          <p:cNvPr id="2" name="Picture 1"/>
          <p:cNvPicPr>
            <a:picLocks noChangeAspect="1"/>
          </p:cNvPicPr>
          <p:nvPr/>
        </p:nvPicPr>
        <p:blipFill>
          <a:blip r:embed="rId2" cstate="print"/>
          <a:stretch>
            <a:fillRect/>
          </a:stretch>
        </p:blipFill>
        <p:spPr>
          <a:xfrm>
            <a:off x="2654358" y="0"/>
            <a:ext cx="4191000" cy="6887050"/>
          </a:xfrm>
          <a:prstGeom prst="rect">
            <a:avLst/>
          </a:prstGeom>
        </p:spPr>
      </p:pic>
    </p:spTree>
    <p:extLst>
      <p:ext uri="{BB962C8B-B14F-4D97-AF65-F5344CB8AC3E}">
        <p14:creationId xmlns:p14="http://schemas.microsoft.com/office/powerpoint/2010/main" xmlns="" val="1547888511"/>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20" name="Slide Number Placeholder 3"/>
          <p:cNvSpPr txBox="1">
            <a:spLocks noGrp="1"/>
          </p:cNvSpPr>
          <p:nvPr/>
        </p:nvSpPr>
        <p:spPr bwMode="auto">
          <a:xfrm>
            <a:off x="2105025" y="6376988"/>
            <a:ext cx="571500" cy="365125"/>
          </a:xfrm>
          <a:prstGeom prst="rect">
            <a:avLst/>
          </a:prstGeom>
          <a:noFill/>
          <a:ln w="9525">
            <a:noFill/>
            <a:miter lim="800000"/>
            <a:headEnd/>
            <a:tailEnd/>
          </a:ln>
        </p:spPr>
        <p:txBody>
          <a:bodyPr anchor="ctr"/>
          <a:lstStyle/>
          <a:p>
            <a:pPr rtl="0"/>
            <a:fld id="{667F1982-5105-4DF8-8BB2-4AAF53672BF4}" type="slidenum">
              <a:rPr lang="ar-SA" sz="2000">
                <a:solidFill>
                  <a:prstClr val="white"/>
                </a:solidFill>
                <a:latin typeface="Calibri" pitchFamily="34" charset="0"/>
              </a:rPr>
              <a:pPr rtl="0"/>
              <a:t>22</a:t>
            </a:fld>
            <a:endParaRPr lang="en-US" sz="2000" dirty="0">
              <a:solidFill>
                <a:prstClr val="white"/>
              </a:solidFill>
              <a:latin typeface="Calibri" pitchFamily="34" charset="0"/>
            </a:endParaRPr>
          </a:p>
        </p:txBody>
      </p:sp>
      <p:sp>
        <p:nvSpPr>
          <p:cNvPr id="7" name="Title 1"/>
          <p:cNvSpPr txBox="1">
            <a:spLocks/>
          </p:cNvSpPr>
          <p:nvPr/>
        </p:nvSpPr>
        <p:spPr bwMode="auto">
          <a:xfrm>
            <a:off x="10886" y="27992"/>
            <a:ext cx="9906000" cy="753771"/>
          </a:xfrm>
          <a:prstGeom prst="rect">
            <a:avLst/>
          </a:prstGeom>
          <a:ln w="25400" cap="flat" cmpd="sng" algn="ctr">
            <a:solidFill>
              <a:schemeClr val="accent3">
                <a:shade val="50000"/>
              </a:schemeClr>
            </a:solidFill>
            <a:prstDash val="solid"/>
            <a:miter lim="800000"/>
            <a:headEnd/>
            <a:tailEnd/>
          </a:ln>
        </p:spPr>
        <p:style>
          <a:lnRef idx="2">
            <a:schemeClr val="accent3">
              <a:shade val="50000"/>
            </a:schemeClr>
          </a:lnRef>
          <a:fillRef idx="1">
            <a:schemeClr val="accent3"/>
          </a:fillRef>
          <a:effectRef idx="0">
            <a:schemeClr val="accent3"/>
          </a:effectRef>
          <a:fontRef idx="minor">
            <a:schemeClr val="lt1"/>
          </a:fontRef>
        </p:style>
        <p:txBody>
          <a:bodyPr vert="horz" wrap="square" lIns="91440" tIns="45720" rIns="91440" bIns="45720" numCol="1" anchor="ctr" anchorCtr="0" compatLnSpc="1">
            <a:prstTxWarp prst="textNoShape">
              <a:avLst/>
            </a:prstTxWarp>
          </a:bodyPr>
          <a:lstStyle>
            <a:lvl1pPr algn="r" rtl="0" eaLnBrk="0" fontAlgn="base" hangingPunct="0">
              <a:spcBef>
                <a:spcPct val="0"/>
              </a:spcBef>
              <a:spcAft>
                <a:spcPct val="0"/>
              </a:spcAft>
              <a:defRPr sz="4400" kern="1200">
                <a:solidFill>
                  <a:schemeClr val="lt1"/>
                </a:solidFill>
                <a:latin typeface="+mn-lt"/>
                <a:ea typeface="+mn-ea"/>
                <a:cs typeface="+mn-cs"/>
              </a:defRPr>
            </a:lvl1pPr>
            <a:lvl2pPr algn="r" rtl="0" eaLnBrk="0" fontAlgn="base" hangingPunct="0">
              <a:spcBef>
                <a:spcPct val="0"/>
              </a:spcBef>
              <a:spcAft>
                <a:spcPct val="0"/>
              </a:spcAft>
              <a:defRPr sz="4400">
                <a:solidFill>
                  <a:schemeClr val="lt1"/>
                </a:solidFill>
                <a:latin typeface="+mn-lt"/>
                <a:ea typeface="+mn-ea"/>
                <a:cs typeface="+mn-cs"/>
              </a:defRPr>
            </a:lvl2pPr>
            <a:lvl3pPr algn="r" rtl="0" eaLnBrk="0" fontAlgn="base" hangingPunct="0">
              <a:spcBef>
                <a:spcPct val="0"/>
              </a:spcBef>
              <a:spcAft>
                <a:spcPct val="0"/>
              </a:spcAft>
              <a:defRPr sz="4400">
                <a:solidFill>
                  <a:schemeClr val="lt1"/>
                </a:solidFill>
                <a:latin typeface="+mn-lt"/>
                <a:ea typeface="+mn-ea"/>
                <a:cs typeface="+mn-cs"/>
              </a:defRPr>
            </a:lvl3pPr>
            <a:lvl4pPr algn="r" rtl="0" eaLnBrk="0" fontAlgn="base" hangingPunct="0">
              <a:spcBef>
                <a:spcPct val="0"/>
              </a:spcBef>
              <a:spcAft>
                <a:spcPct val="0"/>
              </a:spcAft>
              <a:defRPr sz="4400">
                <a:solidFill>
                  <a:schemeClr val="lt1"/>
                </a:solidFill>
                <a:latin typeface="+mn-lt"/>
                <a:ea typeface="+mn-ea"/>
                <a:cs typeface="+mn-cs"/>
              </a:defRPr>
            </a:lvl4pPr>
            <a:lvl5pPr algn="r" rtl="0" eaLnBrk="0" fontAlgn="base" hangingPunct="0">
              <a:spcBef>
                <a:spcPct val="0"/>
              </a:spcBef>
              <a:spcAft>
                <a:spcPct val="0"/>
              </a:spcAft>
              <a:defRPr sz="4400">
                <a:solidFill>
                  <a:schemeClr val="lt1"/>
                </a:solidFill>
                <a:latin typeface="+mn-lt"/>
                <a:ea typeface="+mn-ea"/>
                <a:cs typeface="+mn-cs"/>
              </a:defRPr>
            </a:lvl5pPr>
            <a:lvl6pPr marL="457200" algn="r" rtl="0" fontAlgn="base">
              <a:spcBef>
                <a:spcPct val="0"/>
              </a:spcBef>
              <a:spcAft>
                <a:spcPct val="0"/>
              </a:spcAft>
              <a:defRPr sz="4400">
                <a:solidFill>
                  <a:schemeClr val="lt1"/>
                </a:solidFill>
                <a:latin typeface="+mn-lt"/>
                <a:ea typeface="+mn-ea"/>
                <a:cs typeface="+mn-cs"/>
              </a:defRPr>
            </a:lvl6pPr>
            <a:lvl7pPr marL="914400" algn="r" rtl="0" fontAlgn="base">
              <a:spcBef>
                <a:spcPct val="0"/>
              </a:spcBef>
              <a:spcAft>
                <a:spcPct val="0"/>
              </a:spcAft>
              <a:defRPr sz="4400">
                <a:solidFill>
                  <a:schemeClr val="lt1"/>
                </a:solidFill>
                <a:latin typeface="+mn-lt"/>
                <a:ea typeface="+mn-ea"/>
                <a:cs typeface="+mn-cs"/>
              </a:defRPr>
            </a:lvl7pPr>
            <a:lvl8pPr marL="1371600" algn="r" rtl="0" fontAlgn="base">
              <a:spcBef>
                <a:spcPct val="0"/>
              </a:spcBef>
              <a:spcAft>
                <a:spcPct val="0"/>
              </a:spcAft>
              <a:defRPr sz="4400">
                <a:solidFill>
                  <a:schemeClr val="lt1"/>
                </a:solidFill>
                <a:latin typeface="+mn-lt"/>
                <a:ea typeface="+mn-ea"/>
                <a:cs typeface="+mn-cs"/>
              </a:defRPr>
            </a:lvl8pPr>
            <a:lvl9pPr marL="1828800" algn="r" rtl="0" fontAlgn="base">
              <a:spcBef>
                <a:spcPct val="0"/>
              </a:spcBef>
              <a:spcAft>
                <a:spcPct val="0"/>
              </a:spcAft>
              <a:defRPr sz="4400">
                <a:solidFill>
                  <a:schemeClr val="lt1"/>
                </a:solidFill>
                <a:latin typeface="+mn-lt"/>
                <a:ea typeface="+mn-ea"/>
                <a:cs typeface="+mn-cs"/>
              </a:defRPr>
            </a:lvl9pPr>
          </a:lstStyle>
          <a:p>
            <a:pPr algn="ctr" eaLnBrk="1" hangingPunct="1"/>
            <a:r>
              <a:rPr lang="ar-SA" sz="3000" b="1" dirty="0">
                <a:solidFill>
                  <a:srgbClr val="FF0000"/>
                </a:solidFill>
              </a:rPr>
              <a:t>العصر </a:t>
            </a:r>
            <a:r>
              <a:rPr lang="ar-SA" sz="3000" b="1" dirty="0" smtClean="0">
                <a:solidFill>
                  <a:srgbClr val="FF0000"/>
                </a:solidFill>
              </a:rPr>
              <a:t>الحجري </a:t>
            </a:r>
            <a:r>
              <a:rPr lang="ar-SA" sz="3000" b="1" dirty="0">
                <a:solidFill>
                  <a:srgbClr val="FF0000"/>
                </a:solidFill>
              </a:rPr>
              <a:t>الحديث ( الإنجازات الاقتصادية)</a:t>
            </a:r>
          </a:p>
        </p:txBody>
      </p:sp>
      <p:sp>
        <p:nvSpPr>
          <p:cNvPr id="3" name="Content Placeholder 2"/>
          <p:cNvSpPr>
            <a:spLocks noGrp="1"/>
          </p:cNvSpPr>
          <p:nvPr>
            <p:ph idx="1"/>
          </p:nvPr>
        </p:nvSpPr>
        <p:spPr>
          <a:xfrm>
            <a:off x="10886" y="914400"/>
            <a:ext cx="9895114" cy="4953000"/>
          </a:xfrm>
        </p:spPr>
        <p:style>
          <a:lnRef idx="3">
            <a:schemeClr val="lt1"/>
          </a:lnRef>
          <a:fillRef idx="1">
            <a:schemeClr val="accent6"/>
          </a:fillRef>
          <a:effectRef idx="1">
            <a:schemeClr val="accent6"/>
          </a:effectRef>
          <a:fontRef idx="minor">
            <a:schemeClr val="lt1"/>
          </a:fontRef>
        </p:style>
        <p:txBody>
          <a:bodyPr/>
          <a:lstStyle/>
          <a:p>
            <a:pPr marL="0" indent="0" algn="ctr" rtl="1">
              <a:spcBef>
                <a:spcPts val="0"/>
              </a:spcBef>
            </a:pPr>
            <a:r>
              <a:rPr lang="ar-SA" sz="3000" b="1" dirty="0" smtClean="0">
                <a:solidFill>
                  <a:srgbClr val="FFFF00"/>
                </a:solidFill>
                <a:cs typeface="Simplified Arabic" panose="02010000000000000000" pitchFamily="2" charset="-78"/>
              </a:rPr>
              <a:t>استئناس الحيوانات.</a:t>
            </a:r>
          </a:p>
          <a:p>
            <a:pPr marL="0" indent="0" algn="just" rtl="1">
              <a:spcBef>
                <a:spcPts val="0"/>
              </a:spcBef>
            </a:pPr>
            <a:r>
              <a:rPr lang="ar-SA" sz="2700" dirty="0" smtClean="0">
                <a:solidFill>
                  <a:srgbClr val="FFFF00"/>
                </a:solidFill>
                <a:cs typeface="Simplified Arabic" panose="02010000000000000000" pitchFamily="2" charset="-78"/>
              </a:rPr>
              <a:t>أ- الأغنام:</a:t>
            </a:r>
          </a:p>
          <a:p>
            <a:pPr marL="0" indent="0" algn="just" rtl="1">
              <a:spcBef>
                <a:spcPts val="0"/>
              </a:spcBef>
            </a:pPr>
            <a:r>
              <a:rPr lang="ar-SA" sz="2700" dirty="0" smtClean="0">
                <a:cs typeface="Simplified Arabic" panose="02010000000000000000" pitchFamily="2" charset="-78"/>
              </a:rPr>
              <a:t>يبدو أن كل الأغنام المستأنسة حاليا قد انحدرت من ثلاثة أنواع معمرة من أغنام أوفيس البرية، واكثر هذه الأنواع أهمية الوربال الذى ربما استأنسه أصلاً الرعاة الأوائل في جنوب غربي أسيا. وقد عرف سكان العصر الحجري الحديث أغنام الموفلون وكان انتشارها نحو الغرب اكثر من أغنام الاوربال، وحاليا تعيش في جنوب أوروبا.</a:t>
            </a:r>
          </a:p>
          <a:p>
            <a:pPr marL="0" indent="0" algn="just" rtl="1">
              <a:spcBef>
                <a:spcPts val="0"/>
              </a:spcBef>
            </a:pPr>
            <a:r>
              <a:rPr lang="ar-SA" sz="2700" dirty="0" smtClean="0">
                <a:solidFill>
                  <a:srgbClr val="FFFF00"/>
                </a:solidFill>
                <a:cs typeface="Simplified Arabic" panose="02010000000000000000" pitchFamily="2" charset="-78"/>
              </a:rPr>
              <a:t>ب – الماعز:</a:t>
            </a:r>
          </a:p>
          <a:p>
            <a:pPr marL="0" indent="0" algn="just" rtl="1">
              <a:spcBef>
                <a:spcPts val="0"/>
              </a:spcBef>
            </a:pPr>
            <a:r>
              <a:rPr lang="ar-SA" sz="2700" dirty="0" smtClean="0">
                <a:cs typeface="Simplified Arabic" panose="02010000000000000000" pitchFamily="2" charset="-78"/>
              </a:rPr>
              <a:t>اعتمد الإنسان على الماعز لسد احتياجاته من الألبان، وبسبب مقدرته على العيش على الحشائش الفقيرة، وتتميز الأغنام</a:t>
            </a:r>
          </a:p>
          <a:p>
            <a:pPr marL="0" indent="0" algn="just" rtl="1">
              <a:spcBef>
                <a:spcPts val="0"/>
              </a:spcBef>
            </a:pPr>
            <a:r>
              <a:rPr lang="ar-SA" sz="2700" dirty="0" smtClean="0">
                <a:cs typeface="Simplified Arabic" panose="02010000000000000000" pitchFamily="2" charset="-78"/>
              </a:rPr>
              <a:t> بشكل عام بوجود نوع من الحركة بحثاً عن العشب وهو ما يشبه حاليا ظاهرة الهجرة الفصلية. وبشكل عام فشلت الأدلة في إثبات مكان معرفة سكان العصر الحجري الحديث للأغنام.</a:t>
            </a:r>
          </a:p>
          <a:p>
            <a:pPr marL="0" indent="0" algn="just" rtl="1">
              <a:spcBef>
                <a:spcPts val="0"/>
              </a:spcBef>
            </a:pPr>
            <a:endParaRPr lang="ar-SA" sz="2700" dirty="0" smtClean="0">
              <a:cs typeface="Simplified Arabic" panose="02010000000000000000" pitchFamily="2" charset="-78"/>
            </a:endParaRPr>
          </a:p>
          <a:p>
            <a:pPr marL="457200" indent="-457200" algn="just" rtl="1">
              <a:spcBef>
                <a:spcPts val="0"/>
              </a:spcBef>
              <a:buFontTx/>
              <a:buChar char="-"/>
            </a:pPr>
            <a:endParaRPr lang="ar-EG" sz="2700" dirty="0">
              <a:cs typeface="Simplified Arabic" panose="02010000000000000000" pitchFamily="2" charset="-78"/>
            </a:endParaRPr>
          </a:p>
        </p:txBody>
      </p:sp>
    </p:spTree>
    <p:extLst>
      <p:ext uri="{BB962C8B-B14F-4D97-AF65-F5344CB8AC3E}">
        <p14:creationId xmlns:p14="http://schemas.microsoft.com/office/powerpoint/2010/main" xmlns="" val="2207667005"/>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20" name="Slide Number Placeholder 3"/>
          <p:cNvSpPr txBox="1">
            <a:spLocks noGrp="1"/>
          </p:cNvSpPr>
          <p:nvPr/>
        </p:nvSpPr>
        <p:spPr bwMode="auto">
          <a:xfrm>
            <a:off x="2105025" y="6376988"/>
            <a:ext cx="571500" cy="365125"/>
          </a:xfrm>
          <a:prstGeom prst="rect">
            <a:avLst/>
          </a:prstGeom>
          <a:noFill/>
          <a:ln w="9525">
            <a:noFill/>
            <a:miter lim="800000"/>
            <a:headEnd/>
            <a:tailEnd/>
          </a:ln>
        </p:spPr>
        <p:txBody>
          <a:bodyPr anchor="ctr"/>
          <a:lstStyle/>
          <a:p>
            <a:pPr rtl="0"/>
            <a:fld id="{667F1982-5105-4DF8-8BB2-4AAF53672BF4}" type="slidenum">
              <a:rPr lang="ar-SA" sz="2000">
                <a:solidFill>
                  <a:prstClr val="white"/>
                </a:solidFill>
                <a:latin typeface="Calibri" pitchFamily="34" charset="0"/>
              </a:rPr>
              <a:pPr rtl="0"/>
              <a:t>23</a:t>
            </a:fld>
            <a:endParaRPr lang="en-US" sz="2000" dirty="0">
              <a:solidFill>
                <a:prstClr val="white"/>
              </a:solidFill>
              <a:latin typeface="Calibri" pitchFamily="34" charset="0"/>
            </a:endParaRPr>
          </a:p>
        </p:txBody>
      </p:sp>
      <p:sp>
        <p:nvSpPr>
          <p:cNvPr id="7" name="Title 1"/>
          <p:cNvSpPr txBox="1">
            <a:spLocks/>
          </p:cNvSpPr>
          <p:nvPr/>
        </p:nvSpPr>
        <p:spPr bwMode="auto">
          <a:xfrm>
            <a:off x="10886" y="27992"/>
            <a:ext cx="9906000" cy="753771"/>
          </a:xfrm>
          <a:prstGeom prst="rect">
            <a:avLst/>
          </a:prstGeom>
          <a:ln w="25400" cap="flat" cmpd="sng" algn="ctr">
            <a:solidFill>
              <a:schemeClr val="accent3">
                <a:shade val="50000"/>
              </a:schemeClr>
            </a:solidFill>
            <a:prstDash val="solid"/>
            <a:miter lim="800000"/>
            <a:headEnd/>
            <a:tailEnd/>
          </a:ln>
        </p:spPr>
        <p:style>
          <a:lnRef idx="2">
            <a:schemeClr val="accent3">
              <a:shade val="50000"/>
            </a:schemeClr>
          </a:lnRef>
          <a:fillRef idx="1">
            <a:schemeClr val="accent3"/>
          </a:fillRef>
          <a:effectRef idx="0">
            <a:schemeClr val="accent3"/>
          </a:effectRef>
          <a:fontRef idx="minor">
            <a:schemeClr val="lt1"/>
          </a:fontRef>
        </p:style>
        <p:txBody>
          <a:bodyPr vert="horz" wrap="square" lIns="91440" tIns="45720" rIns="91440" bIns="45720" numCol="1" anchor="ctr" anchorCtr="0" compatLnSpc="1">
            <a:prstTxWarp prst="textNoShape">
              <a:avLst/>
            </a:prstTxWarp>
          </a:bodyPr>
          <a:lstStyle>
            <a:lvl1pPr algn="r" rtl="0" eaLnBrk="0" fontAlgn="base" hangingPunct="0">
              <a:spcBef>
                <a:spcPct val="0"/>
              </a:spcBef>
              <a:spcAft>
                <a:spcPct val="0"/>
              </a:spcAft>
              <a:defRPr sz="4400" kern="1200">
                <a:solidFill>
                  <a:schemeClr val="lt1"/>
                </a:solidFill>
                <a:latin typeface="+mn-lt"/>
                <a:ea typeface="+mn-ea"/>
                <a:cs typeface="+mn-cs"/>
              </a:defRPr>
            </a:lvl1pPr>
            <a:lvl2pPr algn="r" rtl="0" eaLnBrk="0" fontAlgn="base" hangingPunct="0">
              <a:spcBef>
                <a:spcPct val="0"/>
              </a:spcBef>
              <a:spcAft>
                <a:spcPct val="0"/>
              </a:spcAft>
              <a:defRPr sz="4400">
                <a:solidFill>
                  <a:schemeClr val="lt1"/>
                </a:solidFill>
                <a:latin typeface="+mn-lt"/>
                <a:ea typeface="+mn-ea"/>
                <a:cs typeface="+mn-cs"/>
              </a:defRPr>
            </a:lvl2pPr>
            <a:lvl3pPr algn="r" rtl="0" eaLnBrk="0" fontAlgn="base" hangingPunct="0">
              <a:spcBef>
                <a:spcPct val="0"/>
              </a:spcBef>
              <a:spcAft>
                <a:spcPct val="0"/>
              </a:spcAft>
              <a:defRPr sz="4400">
                <a:solidFill>
                  <a:schemeClr val="lt1"/>
                </a:solidFill>
                <a:latin typeface="+mn-lt"/>
                <a:ea typeface="+mn-ea"/>
                <a:cs typeface="+mn-cs"/>
              </a:defRPr>
            </a:lvl3pPr>
            <a:lvl4pPr algn="r" rtl="0" eaLnBrk="0" fontAlgn="base" hangingPunct="0">
              <a:spcBef>
                <a:spcPct val="0"/>
              </a:spcBef>
              <a:spcAft>
                <a:spcPct val="0"/>
              </a:spcAft>
              <a:defRPr sz="4400">
                <a:solidFill>
                  <a:schemeClr val="lt1"/>
                </a:solidFill>
                <a:latin typeface="+mn-lt"/>
                <a:ea typeface="+mn-ea"/>
                <a:cs typeface="+mn-cs"/>
              </a:defRPr>
            </a:lvl4pPr>
            <a:lvl5pPr algn="r" rtl="0" eaLnBrk="0" fontAlgn="base" hangingPunct="0">
              <a:spcBef>
                <a:spcPct val="0"/>
              </a:spcBef>
              <a:spcAft>
                <a:spcPct val="0"/>
              </a:spcAft>
              <a:defRPr sz="4400">
                <a:solidFill>
                  <a:schemeClr val="lt1"/>
                </a:solidFill>
                <a:latin typeface="+mn-lt"/>
                <a:ea typeface="+mn-ea"/>
                <a:cs typeface="+mn-cs"/>
              </a:defRPr>
            </a:lvl5pPr>
            <a:lvl6pPr marL="457200" algn="r" rtl="0" fontAlgn="base">
              <a:spcBef>
                <a:spcPct val="0"/>
              </a:spcBef>
              <a:spcAft>
                <a:spcPct val="0"/>
              </a:spcAft>
              <a:defRPr sz="4400">
                <a:solidFill>
                  <a:schemeClr val="lt1"/>
                </a:solidFill>
                <a:latin typeface="+mn-lt"/>
                <a:ea typeface="+mn-ea"/>
                <a:cs typeface="+mn-cs"/>
              </a:defRPr>
            </a:lvl6pPr>
            <a:lvl7pPr marL="914400" algn="r" rtl="0" fontAlgn="base">
              <a:spcBef>
                <a:spcPct val="0"/>
              </a:spcBef>
              <a:spcAft>
                <a:spcPct val="0"/>
              </a:spcAft>
              <a:defRPr sz="4400">
                <a:solidFill>
                  <a:schemeClr val="lt1"/>
                </a:solidFill>
                <a:latin typeface="+mn-lt"/>
                <a:ea typeface="+mn-ea"/>
                <a:cs typeface="+mn-cs"/>
              </a:defRPr>
            </a:lvl7pPr>
            <a:lvl8pPr marL="1371600" algn="r" rtl="0" fontAlgn="base">
              <a:spcBef>
                <a:spcPct val="0"/>
              </a:spcBef>
              <a:spcAft>
                <a:spcPct val="0"/>
              </a:spcAft>
              <a:defRPr sz="4400">
                <a:solidFill>
                  <a:schemeClr val="lt1"/>
                </a:solidFill>
                <a:latin typeface="+mn-lt"/>
                <a:ea typeface="+mn-ea"/>
                <a:cs typeface="+mn-cs"/>
              </a:defRPr>
            </a:lvl8pPr>
            <a:lvl9pPr marL="1828800" algn="r" rtl="0" fontAlgn="base">
              <a:spcBef>
                <a:spcPct val="0"/>
              </a:spcBef>
              <a:spcAft>
                <a:spcPct val="0"/>
              </a:spcAft>
              <a:defRPr sz="4400">
                <a:solidFill>
                  <a:schemeClr val="lt1"/>
                </a:solidFill>
                <a:latin typeface="+mn-lt"/>
                <a:ea typeface="+mn-ea"/>
                <a:cs typeface="+mn-cs"/>
              </a:defRPr>
            </a:lvl9pPr>
          </a:lstStyle>
          <a:p>
            <a:pPr algn="ctr" eaLnBrk="1" hangingPunct="1"/>
            <a:r>
              <a:rPr lang="ar-SA" sz="3000" b="1" dirty="0">
                <a:solidFill>
                  <a:srgbClr val="FF0000"/>
                </a:solidFill>
              </a:rPr>
              <a:t>العصر </a:t>
            </a:r>
            <a:r>
              <a:rPr lang="ar-SA" sz="3000" b="1" dirty="0" smtClean="0">
                <a:solidFill>
                  <a:srgbClr val="FF0000"/>
                </a:solidFill>
              </a:rPr>
              <a:t>الحجري </a:t>
            </a:r>
            <a:r>
              <a:rPr lang="ar-SA" sz="3000" b="1" dirty="0">
                <a:solidFill>
                  <a:srgbClr val="FF0000"/>
                </a:solidFill>
              </a:rPr>
              <a:t>الحديث ( الإنجازات الاقتصادية)</a:t>
            </a:r>
          </a:p>
        </p:txBody>
      </p:sp>
      <p:sp>
        <p:nvSpPr>
          <p:cNvPr id="3" name="Content Placeholder 2"/>
          <p:cNvSpPr>
            <a:spLocks noGrp="1"/>
          </p:cNvSpPr>
          <p:nvPr>
            <p:ph idx="1"/>
          </p:nvPr>
        </p:nvSpPr>
        <p:spPr>
          <a:xfrm>
            <a:off x="10886" y="914400"/>
            <a:ext cx="9895114" cy="4953000"/>
          </a:xfrm>
        </p:spPr>
        <p:style>
          <a:lnRef idx="3">
            <a:schemeClr val="lt1"/>
          </a:lnRef>
          <a:fillRef idx="1">
            <a:schemeClr val="accent6"/>
          </a:fillRef>
          <a:effectRef idx="1">
            <a:schemeClr val="accent6"/>
          </a:effectRef>
          <a:fontRef idx="minor">
            <a:schemeClr val="lt1"/>
          </a:fontRef>
        </p:style>
        <p:txBody>
          <a:bodyPr/>
          <a:lstStyle/>
          <a:p>
            <a:pPr marL="0" indent="0" algn="just" rtl="1">
              <a:spcBef>
                <a:spcPts val="0"/>
              </a:spcBef>
            </a:pPr>
            <a:r>
              <a:rPr lang="ar-SA" sz="2700" b="1" dirty="0" smtClean="0">
                <a:solidFill>
                  <a:srgbClr val="FFFF00"/>
                </a:solidFill>
                <a:cs typeface="Simplified Arabic" panose="02010000000000000000" pitchFamily="2" charset="-78"/>
              </a:rPr>
              <a:t>ج- الخنازير:</a:t>
            </a:r>
          </a:p>
          <a:p>
            <a:pPr marL="0" indent="0" algn="just" rtl="1">
              <a:spcBef>
                <a:spcPts val="0"/>
              </a:spcBef>
            </a:pPr>
            <a:r>
              <a:rPr lang="ar-SA" sz="2700" dirty="0" smtClean="0">
                <a:cs typeface="Simplified Arabic" panose="02010000000000000000" pitchFamily="2" charset="-78"/>
              </a:rPr>
              <a:t>تثبت الأدلة الاركيولوجية معرفة إنسان الشرق الأوسط لاستئناس الخنازير منذ حوالى 8 الأف سنة مضت، كما عرفت في جنوب شرق أوروبا منذ حوالى 9 الأف سنة مضت، ويعتقد أن استئناسه جاء في أوقات مختلفة ومواقع متباينة لكونه يعيش خارج القرى في حياة برية.</a:t>
            </a:r>
          </a:p>
          <a:p>
            <a:pPr marL="0" indent="0" algn="just" rtl="1">
              <a:spcBef>
                <a:spcPts val="0"/>
              </a:spcBef>
            </a:pPr>
            <a:r>
              <a:rPr lang="ar-SA" sz="2700" b="1" dirty="0" smtClean="0">
                <a:solidFill>
                  <a:srgbClr val="FFFF00"/>
                </a:solidFill>
                <a:cs typeface="Simplified Arabic" panose="02010000000000000000" pitchFamily="2" charset="-78"/>
              </a:rPr>
              <a:t>د- الماشية:</a:t>
            </a:r>
          </a:p>
          <a:p>
            <a:pPr marL="0" indent="0" algn="just" rtl="1">
              <a:spcBef>
                <a:spcPts val="0"/>
              </a:spcBef>
            </a:pPr>
            <a:r>
              <a:rPr lang="ar-SA" sz="2700" dirty="0" smtClean="0">
                <a:cs typeface="Simplified Arabic" panose="02010000000000000000" pitchFamily="2" charset="-78"/>
              </a:rPr>
              <a:t>جاء استئناسها متأخرا ، فهي اكثر برية كما تتطلب ملاحظة وتنظيما من جانب الإنسان عند استئناسها، أو بمعنى أخر أنها لم تستأنس بطريقة عشوائية.</a:t>
            </a:r>
          </a:p>
          <a:p>
            <a:pPr marL="0" indent="0" algn="just" rtl="1">
              <a:spcBef>
                <a:spcPts val="0"/>
              </a:spcBef>
            </a:pPr>
            <a:r>
              <a:rPr lang="ar-SA" sz="2700" dirty="0" smtClean="0">
                <a:cs typeface="Simplified Arabic" panose="02010000000000000000" pitchFamily="2" charset="-78"/>
              </a:rPr>
              <a:t>وتظهر الأدلة الأثرية أن إنسان العصر الحجري الحديث قام باستئناس أنواع برية مختلفة من الماشية، كان أهمها نوع الزيبو، الذى عرف في مرتفعات بلوخستان. كما تظهر الأدلة أيضا أن الماشية الحالية تنحدر من النوع الأوربي المنقرض </a:t>
            </a:r>
            <a:r>
              <a:rPr lang="en-US" sz="2700" dirty="0" smtClean="0">
                <a:cs typeface="Simplified Arabic" panose="02010000000000000000" pitchFamily="2" charset="-78"/>
              </a:rPr>
              <a:t>Urus</a:t>
            </a:r>
            <a:r>
              <a:rPr lang="ar-SA" sz="2700" dirty="0" smtClean="0">
                <a:cs typeface="Simplified Arabic" panose="02010000000000000000" pitchFamily="2" charset="-78"/>
              </a:rPr>
              <a:t> والذى عاش في أوروبا منذ فترة جليد ريس.</a:t>
            </a:r>
          </a:p>
        </p:txBody>
      </p:sp>
    </p:spTree>
    <p:extLst>
      <p:ext uri="{BB962C8B-B14F-4D97-AF65-F5344CB8AC3E}">
        <p14:creationId xmlns:p14="http://schemas.microsoft.com/office/powerpoint/2010/main" xmlns="" val="3328946282"/>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20" name="Slide Number Placeholder 3"/>
          <p:cNvSpPr txBox="1">
            <a:spLocks noGrp="1"/>
          </p:cNvSpPr>
          <p:nvPr/>
        </p:nvSpPr>
        <p:spPr bwMode="auto">
          <a:xfrm>
            <a:off x="2105025" y="6376988"/>
            <a:ext cx="571500" cy="365125"/>
          </a:xfrm>
          <a:prstGeom prst="rect">
            <a:avLst/>
          </a:prstGeom>
          <a:noFill/>
          <a:ln w="9525">
            <a:noFill/>
            <a:miter lim="800000"/>
            <a:headEnd/>
            <a:tailEnd/>
          </a:ln>
        </p:spPr>
        <p:txBody>
          <a:bodyPr anchor="ctr"/>
          <a:lstStyle/>
          <a:p>
            <a:pPr rtl="0"/>
            <a:fld id="{667F1982-5105-4DF8-8BB2-4AAF53672BF4}" type="slidenum">
              <a:rPr lang="ar-SA" sz="2000">
                <a:solidFill>
                  <a:prstClr val="white"/>
                </a:solidFill>
                <a:latin typeface="Calibri" pitchFamily="34" charset="0"/>
              </a:rPr>
              <a:pPr rtl="0"/>
              <a:t>24</a:t>
            </a:fld>
            <a:endParaRPr lang="en-US" sz="2000" dirty="0">
              <a:solidFill>
                <a:prstClr val="white"/>
              </a:solidFill>
              <a:latin typeface="Calibri" pitchFamily="34" charset="0"/>
            </a:endParaRPr>
          </a:p>
        </p:txBody>
      </p:sp>
      <p:sp>
        <p:nvSpPr>
          <p:cNvPr id="7" name="Title 1"/>
          <p:cNvSpPr txBox="1">
            <a:spLocks/>
          </p:cNvSpPr>
          <p:nvPr/>
        </p:nvSpPr>
        <p:spPr bwMode="auto">
          <a:xfrm>
            <a:off x="10886" y="27992"/>
            <a:ext cx="9906000" cy="753771"/>
          </a:xfrm>
          <a:prstGeom prst="rect">
            <a:avLst/>
          </a:prstGeom>
          <a:ln w="25400" cap="flat" cmpd="sng" algn="ctr">
            <a:solidFill>
              <a:schemeClr val="accent3">
                <a:shade val="50000"/>
              </a:schemeClr>
            </a:solidFill>
            <a:prstDash val="solid"/>
            <a:miter lim="800000"/>
            <a:headEnd/>
            <a:tailEnd/>
          </a:ln>
        </p:spPr>
        <p:style>
          <a:lnRef idx="2">
            <a:schemeClr val="accent3">
              <a:shade val="50000"/>
            </a:schemeClr>
          </a:lnRef>
          <a:fillRef idx="1">
            <a:schemeClr val="accent3"/>
          </a:fillRef>
          <a:effectRef idx="0">
            <a:schemeClr val="accent3"/>
          </a:effectRef>
          <a:fontRef idx="minor">
            <a:schemeClr val="lt1"/>
          </a:fontRef>
        </p:style>
        <p:txBody>
          <a:bodyPr vert="horz" wrap="square" lIns="91440" tIns="45720" rIns="91440" bIns="45720" numCol="1" anchor="ctr" anchorCtr="0" compatLnSpc="1">
            <a:prstTxWarp prst="textNoShape">
              <a:avLst/>
            </a:prstTxWarp>
          </a:bodyPr>
          <a:lstStyle>
            <a:lvl1pPr algn="r" rtl="0" eaLnBrk="0" fontAlgn="base" hangingPunct="0">
              <a:spcBef>
                <a:spcPct val="0"/>
              </a:spcBef>
              <a:spcAft>
                <a:spcPct val="0"/>
              </a:spcAft>
              <a:defRPr sz="4400" kern="1200">
                <a:solidFill>
                  <a:schemeClr val="lt1"/>
                </a:solidFill>
                <a:latin typeface="+mn-lt"/>
                <a:ea typeface="+mn-ea"/>
                <a:cs typeface="+mn-cs"/>
              </a:defRPr>
            </a:lvl1pPr>
            <a:lvl2pPr algn="r" rtl="0" eaLnBrk="0" fontAlgn="base" hangingPunct="0">
              <a:spcBef>
                <a:spcPct val="0"/>
              </a:spcBef>
              <a:spcAft>
                <a:spcPct val="0"/>
              </a:spcAft>
              <a:defRPr sz="4400">
                <a:solidFill>
                  <a:schemeClr val="lt1"/>
                </a:solidFill>
                <a:latin typeface="+mn-lt"/>
                <a:ea typeface="+mn-ea"/>
                <a:cs typeface="+mn-cs"/>
              </a:defRPr>
            </a:lvl2pPr>
            <a:lvl3pPr algn="r" rtl="0" eaLnBrk="0" fontAlgn="base" hangingPunct="0">
              <a:spcBef>
                <a:spcPct val="0"/>
              </a:spcBef>
              <a:spcAft>
                <a:spcPct val="0"/>
              </a:spcAft>
              <a:defRPr sz="4400">
                <a:solidFill>
                  <a:schemeClr val="lt1"/>
                </a:solidFill>
                <a:latin typeface="+mn-lt"/>
                <a:ea typeface="+mn-ea"/>
                <a:cs typeface="+mn-cs"/>
              </a:defRPr>
            </a:lvl3pPr>
            <a:lvl4pPr algn="r" rtl="0" eaLnBrk="0" fontAlgn="base" hangingPunct="0">
              <a:spcBef>
                <a:spcPct val="0"/>
              </a:spcBef>
              <a:spcAft>
                <a:spcPct val="0"/>
              </a:spcAft>
              <a:defRPr sz="4400">
                <a:solidFill>
                  <a:schemeClr val="lt1"/>
                </a:solidFill>
                <a:latin typeface="+mn-lt"/>
                <a:ea typeface="+mn-ea"/>
                <a:cs typeface="+mn-cs"/>
              </a:defRPr>
            </a:lvl4pPr>
            <a:lvl5pPr algn="r" rtl="0" eaLnBrk="0" fontAlgn="base" hangingPunct="0">
              <a:spcBef>
                <a:spcPct val="0"/>
              </a:spcBef>
              <a:spcAft>
                <a:spcPct val="0"/>
              </a:spcAft>
              <a:defRPr sz="4400">
                <a:solidFill>
                  <a:schemeClr val="lt1"/>
                </a:solidFill>
                <a:latin typeface="+mn-lt"/>
                <a:ea typeface="+mn-ea"/>
                <a:cs typeface="+mn-cs"/>
              </a:defRPr>
            </a:lvl5pPr>
            <a:lvl6pPr marL="457200" algn="r" rtl="0" fontAlgn="base">
              <a:spcBef>
                <a:spcPct val="0"/>
              </a:spcBef>
              <a:spcAft>
                <a:spcPct val="0"/>
              </a:spcAft>
              <a:defRPr sz="4400">
                <a:solidFill>
                  <a:schemeClr val="lt1"/>
                </a:solidFill>
                <a:latin typeface="+mn-lt"/>
                <a:ea typeface="+mn-ea"/>
                <a:cs typeface="+mn-cs"/>
              </a:defRPr>
            </a:lvl6pPr>
            <a:lvl7pPr marL="914400" algn="r" rtl="0" fontAlgn="base">
              <a:spcBef>
                <a:spcPct val="0"/>
              </a:spcBef>
              <a:spcAft>
                <a:spcPct val="0"/>
              </a:spcAft>
              <a:defRPr sz="4400">
                <a:solidFill>
                  <a:schemeClr val="lt1"/>
                </a:solidFill>
                <a:latin typeface="+mn-lt"/>
                <a:ea typeface="+mn-ea"/>
                <a:cs typeface="+mn-cs"/>
              </a:defRPr>
            </a:lvl7pPr>
            <a:lvl8pPr marL="1371600" algn="r" rtl="0" fontAlgn="base">
              <a:spcBef>
                <a:spcPct val="0"/>
              </a:spcBef>
              <a:spcAft>
                <a:spcPct val="0"/>
              </a:spcAft>
              <a:defRPr sz="4400">
                <a:solidFill>
                  <a:schemeClr val="lt1"/>
                </a:solidFill>
                <a:latin typeface="+mn-lt"/>
                <a:ea typeface="+mn-ea"/>
                <a:cs typeface="+mn-cs"/>
              </a:defRPr>
            </a:lvl8pPr>
            <a:lvl9pPr marL="1828800" algn="r" rtl="0" fontAlgn="base">
              <a:spcBef>
                <a:spcPct val="0"/>
              </a:spcBef>
              <a:spcAft>
                <a:spcPct val="0"/>
              </a:spcAft>
              <a:defRPr sz="4400">
                <a:solidFill>
                  <a:schemeClr val="lt1"/>
                </a:solidFill>
                <a:latin typeface="+mn-lt"/>
                <a:ea typeface="+mn-ea"/>
                <a:cs typeface="+mn-cs"/>
              </a:defRPr>
            </a:lvl9pPr>
          </a:lstStyle>
          <a:p>
            <a:pPr algn="ctr" eaLnBrk="1" hangingPunct="1"/>
            <a:r>
              <a:rPr lang="ar-SA" sz="3000" b="1" dirty="0">
                <a:solidFill>
                  <a:srgbClr val="FF0000"/>
                </a:solidFill>
              </a:rPr>
              <a:t>العصر </a:t>
            </a:r>
            <a:r>
              <a:rPr lang="ar-SA" sz="3000" b="1" dirty="0" smtClean="0">
                <a:solidFill>
                  <a:srgbClr val="FF0000"/>
                </a:solidFill>
              </a:rPr>
              <a:t>الحجري </a:t>
            </a:r>
            <a:r>
              <a:rPr lang="ar-SA" sz="3000" b="1" dirty="0">
                <a:solidFill>
                  <a:srgbClr val="FF0000"/>
                </a:solidFill>
              </a:rPr>
              <a:t>الحديث ( الإنجازات الاقتصادية)</a:t>
            </a:r>
          </a:p>
        </p:txBody>
      </p:sp>
      <p:sp>
        <p:nvSpPr>
          <p:cNvPr id="3" name="Content Placeholder 2"/>
          <p:cNvSpPr>
            <a:spLocks noGrp="1"/>
          </p:cNvSpPr>
          <p:nvPr>
            <p:ph idx="1"/>
          </p:nvPr>
        </p:nvSpPr>
        <p:spPr>
          <a:xfrm>
            <a:off x="10886" y="914400"/>
            <a:ext cx="9895114" cy="4953000"/>
          </a:xfrm>
        </p:spPr>
        <p:style>
          <a:lnRef idx="3">
            <a:schemeClr val="lt1"/>
          </a:lnRef>
          <a:fillRef idx="1">
            <a:schemeClr val="accent6"/>
          </a:fillRef>
          <a:effectRef idx="1">
            <a:schemeClr val="accent6"/>
          </a:effectRef>
          <a:fontRef idx="minor">
            <a:schemeClr val="lt1"/>
          </a:fontRef>
        </p:style>
        <p:txBody>
          <a:bodyPr/>
          <a:lstStyle/>
          <a:p>
            <a:pPr marL="0" indent="0" algn="just" rtl="1">
              <a:spcBef>
                <a:spcPts val="0"/>
              </a:spcBef>
            </a:pPr>
            <a:r>
              <a:rPr lang="ar-SA" sz="3000" b="1" dirty="0" smtClean="0">
                <a:solidFill>
                  <a:srgbClr val="FFFF00"/>
                </a:solidFill>
                <a:cs typeface="Simplified Arabic" panose="02010000000000000000" pitchFamily="2" charset="-78"/>
              </a:rPr>
              <a:t>هـ- حيوانا الحمل والجر:</a:t>
            </a:r>
          </a:p>
          <a:p>
            <a:pPr marL="0" indent="0" algn="just" rtl="1">
              <a:spcBef>
                <a:spcPts val="0"/>
              </a:spcBef>
            </a:pPr>
            <a:r>
              <a:rPr lang="ar-SA" sz="3000" dirty="0" smtClean="0">
                <a:cs typeface="Simplified Arabic" panose="02010000000000000000" pitchFamily="2" charset="-78"/>
              </a:rPr>
              <a:t>لا يعرف إلا القليل عن استئناس معظم حيوانات الحمل والجر، فمن الحيوانات التي عرفتها الأميركتين اللاما والالباكا خاصة في مرتفعات أمريكا الجنوبية، ويبدو أن اللاما قد انحدرت من حيوان الجوانكو البرى.</a:t>
            </a:r>
          </a:p>
          <a:p>
            <a:pPr marL="0" indent="0" algn="just" rtl="1">
              <a:spcBef>
                <a:spcPts val="0"/>
              </a:spcBef>
            </a:pPr>
            <a:r>
              <a:rPr lang="ar-SA" sz="3000" dirty="0" smtClean="0">
                <a:cs typeface="Simplified Arabic" panose="02010000000000000000" pitchFamily="2" charset="-78"/>
              </a:rPr>
              <a:t>ويلاحظ أن استئناس الحصان جاء في فترة متأخرة، إذ ليس هناك أي دليل يشير إلى أن إنسان العصر الحجري القديم أو المتوسط قد تمكن من استئناسه. ويفترض أن استئناسه قد تم قبل تاريخ إدخاله بواسطة رعاة الشرق الأدنى إلى أوروبا منذ الألف الثانية قبل الميلاد.</a:t>
            </a:r>
          </a:p>
          <a:p>
            <a:pPr marL="0" indent="0" algn="just" rtl="1">
              <a:spcBef>
                <a:spcPts val="0"/>
              </a:spcBef>
            </a:pPr>
            <a:r>
              <a:rPr lang="ar-SA" sz="3000" dirty="0" smtClean="0">
                <a:cs typeface="Simplified Arabic" panose="02010000000000000000" pitchFamily="2" charset="-78"/>
              </a:rPr>
              <a:t>أما الجمل، فقد وجدت بقاياه في مواقع معينة في تريبولى، وتظهر بقاياه والحصان في مستوى واحد في بلوخستان مع مستوى بقايا ماشية الزيبو.</a:t>
            </a:r>
          </a:p>
          <a:p>
            <a:pPr marL="457200" indent="-457200" algn="just" rtl="1">
              <a:spcBef>
                <a:spcPts val="0"/>
              </a:spcBef>
              <a:buFontTx/>
              <a:buChar char="-"/>
            </a:pPr>
            <a:endParaRPr lang="ar-EG" sz="3000" dirty="0">
              <a:cs typeface="Simplified Arabic" panose="02010000000000000000" pitchFamily="2" charset="-78"/>
            </a:endParaRPr>
          </a:p>
        </p:txBody>
      </p:sp>
    </p:spTree>
    <p:extLst>
      <p:ext uri="{BB962C8B-B14F-4D97-AF65-F5344CB8AC3E}">
        <p14:creationId xmlns:p14="http://schemas.microsoft.com/office/powerpoint/2010/main" xmlns="" val="4062355945"/>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Slide Number Placeholder 3"/>
          <p:cNvSpPr>
            <a:spLocks noGrp="1"/>
          </p:cNvSpPr>
          <p:nvPr>
            <p:ph type="sldNum" sz="quarter" idx="10"/>
          </p:nvPr>
        </p:nvSpPr>
        <p:spPr bwMode="auto">
          <a:noFill/>
          <a:ln>
            <a:miter lim="800000"/>
            <a:headEnd/>
            <a:tailEnd/>
          </a:ln>
        </p:spPr>
        <p:txBody>
          <a:bodyPr/>
          <a:lstStyle/>
          <a:p>
            <a:fld id="{E594DD8D-454F-492A-87A9-933E0A1B95AE}" type="slidenum">
              <a:rPr lang="ar-SA" smtClean="0">
                <a:cs typeface="Arial" pitchFamily="34" charset="0"/>
              </a:rPr>
              <a:pPr/>
              <a:t>25</a:t>
            </a:fld>
            <a:endParaRPr lang="en-US" dirty="0" smtClean="0">
              <a:cs typeface="Arial" pitchFamily="34" charset="0"/>
            </a:endParaRPr>
          </a:p>
        </p:txBody>
      </p:sp>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5181600" y="1981200"/>
            <a:ext cx="2600325" cy="2524125"/>
            <a:chOff x="5210750" y="1066800"/>
            <a:chExt cx="2976900" cy="3130677"/>
          </a:xfrm>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2362200" y="3352800"/>
            <a:ext cx="2819400" cy="1200150"/>
          </a:xfrm>
          <a:prstGeom prst="rect">
            <a:avLst/>
          </a:prstGeom>
          <a:noFill/>
          <a:ln w="9525">
            <a:noFill/>
            <a:miter lim="800000"/>
            <a:headEnd/>
            <a:tailEnd/>
          </a:ln>
        </p:spPr>
        <p:txBody>
          <a:bodyPr>
            <a:spAutoFit/>
          </a:bodyPr>
          <a:lstStyle/>
          <a:p>
            <a:pPr algn="l" rtl="0"/>
            <a:r>
              <a:rPr lang="ar-EG" sz="7200" dirty="0">
                <a:solidFill>
                  <a:schemeClr val="bg1"/>
                </a:solidFill>
                <a:latin typeface="Calibri" pitchFamily="34" charset="0"/>
              </a:rPr>
              <a:t>بحمد الله</a:t>
            </a:r>
            <a:endParaRPr lang="en-US" sz="7200" dirty="0">
              <a:solidFill>
                <a:schemeClr val="bg1"/>
              </a:solidFill>
              <a:latin typeface="Calibri" pitchFamily="34" charset="0"/>
            </a:endParaRPr>
          </a:p>
        </p:txBody>
      </p:sp>
      <p:sp>
        <p:nvSpPr>
          <p:cNvPr id="17414" name="Freeform 6"/>
          <p:cNvSpPr>
            <a:spLocks noEditPoints="1"/>
          </p:cNvSpPr>
          <p:nvPr/>
        </p:nvSpPr>
        <p:spPr bwMode="auto">
          <a:xfrm>
            <a:off x="23622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dirty="0"/>
          </a:p>
        </p:txBody>
      </p:sp>
      <p:sp>
        <p:nvSpPr>
          <p:cNvPr id="9" name="Title 1"/>
          <p:cNvSpPr txBox="1">
            <a:spLocks/>
          </p:cNvSpPr>
          <p:nvPr/>
        </p:nvSpPr>
        <p:spPr bwMode="auto">
          <a:xfrm>
            <a:off x="0" y="5827162"/>
            <a:ext cx="9906000" cy="914951"/>
          </a:xfrm>
          <a:prstGeom prst="rect">
            <a:avLst/>
          </a:prstGeom>
          <a:noFill/>
          <a:ln w="9525">
            <a:noFill/>
            <a:miter lim="800000"/>
            <a:headEnd/>
            <a:tailEnd/>
          </a:ln>
        </p:spPr>
        <p:txBody>
          <a:bodyPr anchor="ctr"/>
          <a:lstStyle/>
          <a:p>
            <a:pPr algn="ctr"/>
            <a:r>
              <a:rPr lang="ar-SA" sz="3000" b="1" dirty="0" smtClean="0">
                <a:solidFill>
                  <a:schemeClr val="bg1"/>
                </a:solidFill>
              </a:rPr>
              <a:t>مع أطيب التمنيات بالتوفيق                         د</a:t>
            </a:r>
            <a:r>
              <a:rPr lang="ar-SA" sz="3000" b="1" dirty="0">
                <a:solidFill>
                  <a:schemeClr val="bg1"/>
                </a:solidFill>
              </a:rPr>
              <a:t>. حسن مرزوق السيد محمود</a:t>
            </a: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2_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2073</TotalTime>
  <Words>2232</Words>
  <Application>Microsoft Office PowerPoint</Application>
  <PresentationFormat>A4 Paper (210x297 mm)‎</PresentationFormat>
  <Paragraphs>157</Paragraphs>
  <Slides>25</Slides>
  <Notes>0</Notes>
  <HiddenSlides>0</HiddenSlides>
  <MMClips>0</MMClips>
  <ScaleCrop>false</ScaleCrop>
  <HeadingPairs>
    <vt:vector size="4" baseType="variant">
      <vt:variant>
        <vt:lpstr>سمة</vt:lpstr>
      </vt:variant>
      <vt:variant>
        <vt:i4>3</vt:i4>
      </vt:variant>
      <vt:variant>
        <vt:lpstr>عناوين الشرائح</vt:lpstr>
      </vt:variant>
      <vt:variant>
        <vt:i4>25</vt:i4>
      </vt:variant>
    </vt:vector>
  </HeadingPairs>
  <TitlesOfParts>
    <vt:vector size="28" baseType="lpstr">
      <vt:lpstr>Office Theme</vt:lpstr>
      <vt:lpstr>1_Office Theme</vt:lpstr>
      <vt:lpstr>2_Office Theme</vt:lpstr>
      <vt:lpstr>الشريحة 1</vt:lpstr>
      <vt:lpstr>المحاضرة السابعة العصر الحجري الحديث</vt:lpstr>
      <vt:lpstr>الشريحة 3</vt:lpstr>
      <vt:lpstr>الشريحة 4</vt:lpstr>
      <vt:lpstr>الشريحة 5</vt:lpstr>
      <vt:lpstr>الشريحة 6</vt:lpstr>
      <vt:lpstr>الشريحة 7</vt:lpstr>
      <vt:lpstr>الشريحة 8</vt:lpstr>
      <vt:lpstr>الشريحة 9</vt:lpstr>
      <vt:lpstr>الشريحة 10</vt:lpstr>
      <vt:lpstr>الشريحة 11</vt:lpstr>
      <vt:lpstr>الشريحة 12</vt:lpstr>
      <vt:lpstr>الشريحة 13</vt:lpstr>
      <vt:lpstr>الشريحة 14</vt:lpstr>
      <vt:lpstr>الشريحة 15</vt:lpstr>
      <vt:lpstr>الشريحة 16</vt:lpstr>
      <vt:lpstr>الشريحة 17</vt:lpstr>
      <vt:lpstr>الشريحة 18</vt:lpstr>
      <vt:lpstr>الشريحة 19</vt:lpstr>
      <vt:lpstr>الشريحة 20</vt:lpstr>
      <vt:lpstr>الشريحة 21</vt:lpstr>
      <vt:lpstr>الشريحة 22</vt:lpstr>
      <vt:lpstr>الشريحة 23</vt:lpstr>
      <vt:lpstr>الشريحة 24</vt:lpstr>
      <vt:lpstr>الشريحة 25</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dell</cp:lastModifiedBy>
  <cp:revision>197</cp:revision>
  <dcterms:created xsi:type="dcterms:W3CDTF">2009-10-14T19:14:34Z</dcterms:created>
  <dcterms:modified xsi:type="dcterms:W3CDTF">2015-04-15T12:05:33Z</dcterms:modified>
</cp:coreProperties>
</file>