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7" r:id="rId4"/>
    <p:sldId id="269" r:id="rId5"/>
    <p:sldId id="270" r:id="rId6"/>
    <p:sldId id="266" r:id="rId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48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2/19/2013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92797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019800" y="1524000"/>
            <a:ext cx="3657599" cy="2981325"/>
            <a:chOff x="4667347" y="1066800"/>
            <a:chExt cx="4187287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67347" y="1066800"/>
              <a:ext cx="4187287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52400" y="2667000"/>
            <a:ext cx="5791200" cy="19050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667000"/>
            <a:ext cx="50990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Simple Indust Shaded" pitchFamily="2" charset="-78"/>
              </a:rPr>
              <a:t>النظام الاجتماعي في الاسلام</a:t>
            </a:r>
            <a:endParaRPr lang="en-US" sz="2800" b="1" dirty="0">
              <a:latin typeface="Calibri" pitchFamily="34" charset="0"/>
              <a:cs typeface="Simple Indust Shaded" pitchFamily="2" charset="-78"/>
            </a:endParaRPr>
          </a:p>
          <a:p>
            <a:pPr algn="ctr">
              <a:defRPr/>
            </a:pPr>
            <a:r>
              <a:rPr lang="en-US" sz="2800" dirty="0" smtClean="0">
                <a:latin typeface="Elephant" pitchFamily="18" charset="0"/>
              </a:rPr>
              <a:t>Social System in Islam</a:t>
            </a:r>
            <a:endParaRPr lang="ar-SA" sz="2800" b="1" dirty="0" smtClean="0">
              <a:latin typeface="Elephant" pitchFamily="18" charset="0"/>
              <a:cs typeface="PT Bold Heading" pitchFamily="2" charset="-78"/>
            </a:endParaRPr>
          </a:p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PT Bold Heading" pitchFamily="2" charset="-78"/>
              </a:rPr>
              <a:t>الدكتور/حمد بن سالم المري</a:t>
            </a:r>
            <a:endParaRPr lang="en-US" sz="2800" b="1" dirty="0">
              <a:latin typeface="Calibri" pitchFamily="34" charset="0"/>
              <a:cs typeface="PT Bold Heading" pitchFamily="2" charset="-78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609600"/>
            <a:ext cx="8420100" cy="4724400"/>
          </a:xfrm>
        </p:spPr>
        <p:txBody>
          <a:bodyPr/>
          <a:lstStyle/>
          <a:p>
            <a:pPr lvl="2" algn="ctr" eaLnBrk="1" hangingPunct="1">
              <a:defRPr/>
            </a:pP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z="6000" b="1" spc="-15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المحاضرة الثالثة</a:t>
            </a: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z="4000" b="1" spc="-150" dirty="0" smtClean="0">
                <a:solidFill>
                  <a:srgbClr val="376092"/>
                </a:solidFill>
                <a:latin typeface="Andalus" pitchFamily="18" charset="-78"/>
                <a:cs typeface="Diwani Letter" pitchFamily="2" charset="-78"/>
              </a:rPr>
              <a:t>  </a:t>
            </a:r>
            <a:r>
              <a:rPr lang="ar-SA" sz="4000" b="1" dirty="0" smtClean="0"/>
              <a:t> الأسرة في الإسلام: تعريفها، مكانتها، أهميتها، أسس بناء </a:t>
            </a:r>
            <a:r>
              <a:rPr lang="ar-SA" sz="4000" b="1" dirty="0" err="1" smtClean="0"/>
              <a:t>الأسرة </a:t>
            </a:r>
            <a:r>
              <a:rPr lang="ar-SA" sz="2000" b="1" dirty="0" err="1" smtClean="0"/>
              <a:t>.</a:t>
            </a:r>
            <a:r>
              <a:rPr lang="ar-SA" sz="2000" b="1" dirty="0" smtClean="0"/>
              <a:t/>
            </a:r>
            <a:br>
              <a:rPr lang="ar-SA" sz="2000" b="1" dirty="0" smtClean="0"/>
            </a:br>
            <a:r>
              <a:rPr lang="ar-SA" b="1" spc="-150" dirty="0" smtClean="0">
                <a:solidFill>
                  <a:srgbClr val="376092"/>
                </a:solidFill>
                <a:latin typeface="Andalus" pitchFamily="18" charset="-78"/>
                <a:cs typeface="Diwani Letter" pitchFamily="2" charset="-78"/>
              </a:rPr>
              <a:t/>
            </a:r>
            <a:br>
              <a:rPr lang="ar-SA" b="1" spc="-150" dirty="0" smtClean="0">
                <a:solidFill>
                  <a:srgbClr val="376092"/>
                </a:solidFill>
                <a:latin typeface="Andalus" pitchFamily="18" charset="-78"/>
                <a:cs typeface="Diwani Letter" pitchFamily="2" charset="-78"/>
              </a:rPr>
            </a:br>
            <a:r>
              <a:rPr lang="ar-SA" b="1" dirty="0" err="1" smtClean="0"/>
              <a:t>.</a:t>
            </a:r>
            <a:r>
              <a:rPr lang="ar-SA" b="1" dirty="0" smtClean="0"/>
              <a:t> </a:t>
            </a:r>
            <a:endParaRPr lang="en-US" b="1" spc="-150" dirty="0" smtClean="0">
              <a:solidFill>
                <a:srgbClr val="376092"/>
              </a:solidFill>
              <a:latin typeface="Andalus" pitchFamily="18" charset="-78"/>
              <a:cs typeface="Diwani Lette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4800" dirty="0" smtClean="0">
                <a:solidFill>
                  <a:srgbClr val="009900"/>
                </a:solidFill>
              </a:rPr>
              <a:t> </a:t>
            </a:r>
            <a:r>
              <a:rPr lang="ar-SA" sz="4800" dirty="0" err="1" smtClean="0">
                <a:solidFill>
                  <a:srgbClr val="009900"/>
                </a:solidFill>
              </a:rPr>
              <a:t>المادة </a:t>
            </a:r>
            <a:r>
              <a:rPr lang="ar-SA" sz="4800" dirty="0" smtClean="0">
                <a:solidFill>
                  <a:srgbClr val="009900"/>
                </a:solidFill>
              </a:rPr>
              <a:t>: النظام </a:t>
            </a:r>
            <a:r>
              <a:rPr lang="ar-SA" sz="4800" dirty="0" err="1" smtClean="0">
                <a:solidFill>
                  <a:srgbClr val="009900"/>
                </a:solidFill>
              </a:rPr>
              <a:t>الإجتماعي</a:t>
            </a:r>
            <a:r>
              <a:rPr lang="ar-SA" sz="4800" dirty="0" smtClean="0">
                <a:solidFill>
                  <a:srgbClr val="009900"/>
                </a:solidFill>
              </a:rPr>
              <a:t> في الإسلام </a:t>
            </a:r>
            <a:endParaRPr lang="en-US" sz="4800" dirty="0">
              <a:solidFill>
                <a:srgbClr val="0099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57200" y="1676400"/>
            <a:ext cx="8991600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800" b="1" dirty="0" smtClean="0"/>
              <a:t>الأسرة في </a:t>
            </a:r>
            <a:r>
              <a:rPr lang="ar-SA" sz="4800" b="1" dirty="0" err="1" smtClean="0"/>
              <a:t>الإسلام:</a:t>
            </a:r>
            <a:r>
              <a:rPr lang="ar-SA" sz="4800" b="1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4800" b="1" dirty="0" err="1" smtClean="0"/>
              <a:t>تعريفها .</a:t>
            </a:r>
            <a:endParaRPr lang="ar-SA" sz="4800" b="1" dirty="0" smtClean="0"/>
          </a:p>
          <a:p>
            <a:pPr>
              <a:buFont typeface="Arial" pitchFamily="34" charset="0"/>
              <a:buChar char="•"/>
            </a:pPr>
            <a:r>
              <a:rPr lang="ar-SA" sz="4800" b="1" dirty="0" smtClean="0"/>
              <a:t>اول اسرة في تاريخ </a:t>
            </a:r>
            <a:r>
              <a:rPr lang="ar-SA" sz="4800" b="1" dirty="0" err="1" smtClean="0"/>
              <a:t>البشرية .</a:t>
            </a:r>
            <a:endParaRPr lang="ar-SA" sz="4800" b="1" dirty="0" smtClean="0"/>
          </a:p>
          <a:p>
            <a:endParaRPr lang="ar-SA" b="1" dirty="0" smtClean="0"/>
          </a:p>
          <a:p>
            <a:endParaRPr lang="ar-SA" b="1" dirty="0" smtClean="0"/>
          </a:p>
          <a:p>
            <a:r>
              <a:rPr lang="ar-SA" b="1" dirty="0" smtClean="0"/>
              <a:t>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4800" dirty="0" smtClean="0">
                <a:solidFill>
                  <a:srgbClr val="009900"/>
                </a:solidFill>
              </a:rPr>
              <a:t> </a:t>
            </a:r>
            <a:r>
              <a:rPr lang="ar-SA" sz="4800" dirty="0" err="1" smtClean="0">
                <a:solidFill>
                  <a:srgbClr val="009900"/>
                </a:solidFill>
              </a:rPr>
              <a:t>المادة </a:t>
            </a:r>
            <a:r>
              <a:rPr lang="ar-SA" sz="4800" dirty="0" smtClean="0">
                <a:solidFill>
                  <a:srgbClr val="009900"/>
                </a:solidFill>
              </a:rPr>
              <a:t>: النظام </a:t>
            </a:r>
            <a:r>
              <a:rPr lang="ar-SA" sz="4800" dirty="0" err="1" smtClean="0">
                <a:solidFill>
                  <a:srgbClr val="009900"/>
                </a:solidFill>
              </a:rPr>
              <a:t>الإجتماعي</a:t>
            </a:r>
            <a:r>
              <a:rPr lang="ar-SA" sz="4800" dirty="0" smtClean="0">
                <a:solidFill>
                  <a:srgbClr val="009900"/>
                </a:solidFill>
              </a:rPr>
              <a:t> في الإسلام </a:t>
            </a:r>
            <a:endParaRPr lang="en-US" sz="4800" dirty="0">
              <a:solidFill>
                <a:srgbClr val="0099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57200" y="1676400"/>
            <a:ext cx="8991600" cy="50783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800" b="1" dirty="0" smtClean="0"/>
              <a:t>الأسرة في </a:t>
            </a:r>
            <a:r>
              <a:rPr lang="ar-SA" sz="4800" b="1" dirty="0" err="1" smtClean="0"/>
              <a:t>الإسلام:</a:t>
            </a:r>
            <a:r>
              <a:rPr lang="ar-SA" sz="4800" b="1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4800" b="1" dirty="0" smtClean="0"/>
              <a:t>مكانتها</a:t>
            </a:r>
          </a:p>
          <a:p>
            <a:pPr>
              <a:buFont typeface="Arial" pitchFamily="34" charset="0"/>
              <a:buChar char="•"/>
            </a:pPr>
            <a:r>
              <a:rPr lang="ar-SA" sz="4800" b="1" dirty="0" smtClean="0"/>
              <a:t>تبرز اهمية </a:t>
            </a:r>
            <a:r>
              <a:rPr lang="ar-SA" sz="4800" b="1" dirty="0" err="1" smtClean="0"/>
              <a:t>الاسرة </a:t>
            </a:r>
            <a:r>
              <a:rPr lang="ar-SA" sz="4800" b="1" dirty="0" smtClean="0"/>
              <a:t>(تحقيق النمو </a:t>
            </a:r>
            <a:r>
              <a:rPr lang="ar-SA" sz="4800" b="1" dirty="0" err="1" smtClean="0"/>
              <a:t>العاطفي </a:t>
            </a:r>
            <a:r>
              <a:rPr lang="ar-SA" sz="4800" b="1" dirty="0" smtClean="0"/>
              <a:t>, و السكن </a:t>
            </a:r>
            <a:r>
              <a:rPr lang="ar-SA" sz="4800" b="1" dirty="0" err="1" smtClean="0"/>
              <a:t>النفسي </a:t>
            </a:r>
            <a:r>
              <a:rPr lang="ar-SA" sz="4800" b="1" dirty="0" smtClean="0"/>
              <a:t>, و طريقة الإنجاب </a:t>
            </a:r>
            <a:r>
              <a:rPr lang="ar-SA" sz="4800" b="1" dirty="0" err="1" smtClean="0"/>
              <a:t>الشرعية </a:t>
            </a:r>
            <a:r>
              <a:rPr lang="ar-SA" sz="4800" b="1" dirty="0" smtClean="0"/>
              <a:t>, مؤسسة التدريب على تحمل </a:t>
            </a:r>
            <a:r>
              <a:rPr lang="ar-SA" sz="4800" b="1" dirty="0" err="1" smtClean="0"/>
              <a:t>المسؤولية </a:t>
            </a:r>
            <a:r>
              <a:rPr lang="ar-SA" sz="4800" b="1" dirty="0" smtClean="0"/>
              <a:t>, و اللبنة الاولى في بناء </a:t>
            </a:r>
            <a:r>
              <a:rPr lang="ar-SA" sz="4800" b="1" dirty="0" err="1" smtClean="0"/>
              <a:t>المجتمع ) .</a:t>
            </a:r>
            <a:endParaRPr lang="ar-SA" b="1" dirty="0" smtClean="0"/>
          </a:p>
          <a:p>
            <a:r>
              <a:rPr lang="ar-SA" b="1" dirty="0" smtClean="0"/>
              <a:t>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4800" dirty="0" smtClean="0">
                <a:solidFill>
                  <a:srgbClr val="009900"/>
                </a:solidFill>
              </a:rPr>
              <a:t> </a:t>
            </a:r>
            <a:r>
              <a:rPr lang="ar-SA" sz="4800" dirty="0" err="1" smtClean="0">
                <a:solidFill>
                  <a:srgbClr val="009900"/>
                </a:solidFill>
              </a:rPr>
              <a:t>المادة </a:t>
            </a:r>
            <a:r>
              <a:rPr lang="ar-SA" sz="4800" dirty="0" smtClean="0">
                <a:solidFill>
                  <a:srgbClr val="009900"/>
                </a:solidFill>
              </a:rPr>
              <a:t>: النظام </a:t>
            </a:r>
            <a:r>
              <a:rPr lang="ar-SA" sz="4800" dirty="0" err="1" smtClean="0">
                <a:solidFill>
                  <a:srgbClr val="009900"/>
                </a:solidFill>
              </a:rPr>
              <a:t>الإجتماعي</a:t>
            </a:r>
            <a:r>
              <a:rPr lang="ar-SA" sz="4800" dirty="0" smtClean="0">
                <a:solidFill>
                  <a:srgbClr val="009900"/>
                </a:solidFill>
              </a:rPr>
              <a:t> في الإسلام </a:t>
            </a:r>
            <a:endParaRPr lang="en-US" sz="4800" dirty="0">
              <a:solidFill>
                <a:srgbClr val="0099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57200" y="1676400"/>
            <a:ext cx="8991600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800" b="1" dirty="0" smtClean="0"/>
              <a:t>الأسرة في </a:t>
            </a:r>
            <a:r>
              <a:rPr lang="ar-SA" sz="4800" b="1" dirty="0" err="1" smtClean="0"/>
              <a:t>الإسلام:</a:t>
            </a:r>
            <a:r>
              <a:rPr lang="ar-SA" sz="4800" b="1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4800" b="1" dirty="0" smtClean="0"/>
              <a:t>أسس بناء الأسرة </a:t>
            </a:r>
          </a:p>
          <a:p>
            <a:pPr>
              <a:buFont typeface="Arial" pitchFamily="34" charset="0"/>
              <a:buChar char="•"/>
            </a:pPr>
            <a:r>
              <a:rPr lang="ar-SA" sz="4800" b="1" dirty="0" smtClean="0"/>
              <a:t>اختيار الزوج </a:t>
            </a:r>
          </a:p>
          <a:p>
            <a:pPr>
              <a:buFont typeface="Arial" pitchFamily="34" charset="0"/>
              <a:buChar char="•"/>
            </a:pPr>
            <a:r>
              <a:rPr lang="ar-SA" sz="4800" b="1" dirty="0" smtClean="0"/>
              <a:t>اختيار الزوجة</a:t>
            </a:r>
          </a:p>
          <a:p>
            <a:pPr>
              <a:buFont typeface="Arial" pitchFamily="34" charset="0"/>
              <a:buChar char="•"/>
            </a:pPr>
            <a:r>
              <a:rPr lang="ar-SA" sz="4800" b="1" dirty="0" smtClean="0"/>
              <a:t>الحقوق </a:t>
            </a:r>
            <a:r>
              <a:rPr lang="ar-SA" sz="4800" b="1" dirty="0" err="1" smtClean="0"/>
              <a:t>الزوجية .</a:t>
            </a:r>
            <a:endParaRPr lang="ar-SA" sz="4800" b="1" dirty="0" smtClean="0"/>
          </a:p>
          <a:p>
            <a:pPr>
              <a:buFont typeface="Arial" pitchFamily="34" charset="0"/>
              <a:buChar char="•"/>
            </a:pPr>
            <a:r>
              <a:rPr lang="ar-SA" sz="4800" b="1" dirty="0" smtClean="0"/>
              <a:t>      تربية الأولاد و العناية </a:t>
            </a:r>
            <a:r>
              <a:rPr lang="ar-SA" sz="4800" b="1" dirty="0" err="1" smtClean="0"/>
              <a:t>بهم .</a:t>
            </a:r>
            <a:endParaRPr lang="ar-SA" sz="4800" b="1" dirty="0" smtClean="0"/>
          </a:p>
          <a:p>
            <a:endParaRPr lang="ar-SA" b="1" dirty="0" smtClean="0"/>
          </a:p>
          <a:p>
            <a:endParaRPr lang="ar-SA" b="1" dirty="0" smtClean="0"/>
          </a:p>
          <a:p>
            <a:r>
              <a:rPr lang="ar-SA" b="1" dirty="0" smtClean="0"/>
              <a:t>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1800</TotalTime>
  <Words>122</Words>
  <Application>Microsoft Office PowerPoint</Application>
  <PresentationFormat>A4 Paper (210x297 mm)</PresentationFormat>
  <Paragraphs>36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   المحاضرة الثالثة     الأسرة في الإسلام: تعريفها، مكانتها، أهميتها، أسس بناء الأسرة .  . </vt:lpstr>
      <vt:lpstr> المادة : النظام الإجتماعي في الإسلام </vt:lpstr>
      <vt:lpstr> المادة : النظام الإجتماعي في الإسلام </vt:lpstr>
      <vt:lpstr> المادة : النظام الإجتماعي في الإسلام 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almas</cp:lastModifiedBy>
  <cp:revision>142</cp:revision>
  <dcterms:created xsi:type="dcterms:W3CDTF">2009-10-14T19:14:34Z</dcterms:created>
  <dcterms:modified xsi:type="dcterms:W3CDTF">2013-02-19T01:14:15Z</dcterms:modified>
</cp:coreProperties>
</file>