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00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95" r:id="rId10"/>
    <p:sldId id="299" r:id="rId11"/>
    <p:sldId id="301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-islam.com/arb/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العقيدة 3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اسم المقرر:</a:t>
            </a:r>
          </a:p>
          <a:p>
            <a:endParaRPr lang="ar-SA" dirty="0" smtClean="0">
              <a:solidFill>
                <a:schemeClr val="tx1"/>
              </a:solidFill>
            </a:endParaRPr>
          </a:p>
          <a:p>
            <a:r>
              <a:rPr lang="ar-SA" dirty="0" smtClean="0">
                <a:solidFill>
                  <a:schemeClr val="tx1"/>
                </a:solidFill>
              </a:rPr>
              <a:t>زياد بن عبد الله الحمام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د.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مقدمة عن أهمية العقيدة في حياتنا.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وصف المقرر ومراجعه الرئيسة.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توزيع الدرجات.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.</a:t>
            </a:r>
            <a:r>
              <a:rPr lang="ar-SA" sz="3600" b="1" dirty="0" smtClean="0"/>
              <a:t> </a:t>
            </a:r>
            <a:r>
              <a:rPr lang="ar-SA" sz="2800" b="1" dirty="0" smtClean="0"/>
              <a:t>القسم: </a:t>
            </a:r>
            <a:r>
              <a:rPr lang="ar-SA" sz="2800" dirty="0" smtClean="0"/>
              <a:t>الدراسات الإسلامية</a:t>
            </a:r>
            <a:endParaRPr lang="en-US" sz="2800" dirty="0" smtClean="0"/>
          </a:p>
          <a:p>
            <a:r>
              <a:rPr lang="ar-SA" sz="2800" b="1" dirty="0" smtClean="0"/>
              <a:t>المستوى: السادس</a:t>
            </a:r>
            <a:endParaRPr lang="en-US" sz="2800" dirty="0" smtClean="0"/>
          </a:p>
          <a:p>
            <a:r>
              <a:rPr lang="ar-SA" sz="2800" b="1" dirty="0" smtClean="0"/>
              <a:t>اسم المقرر: </a:t>
            </a:r>
            <a:r>
              <a:rPr lang="ar-SA" sz="2800" dirty="0" smtClean="0"/>
              <a:t>العقيدة (3)</a:t>
            </a:r>
            <a:endParaRPr lang="en-US" sz="2800" dirty="0" smtClean="0"/>
          </a:p>
          <a:p>
            <a:r>
              <a:rPr lang="ar-SA" sz="2800" b="1" dirty="0" smtClean="0"/>
              <a:t>رمز المقرر:  سلم 1316</a:t>
            </a:r>
            <a:endParaRPr lang="en-US" sz="2800" dirty="0" smtClean="0"/>
          </a:p>
          <a:p>
            <a:r>
              <a:rPr lang="ar-SA" sz="2800" b="1" dirty="0" smtClean="0"/>
              <a:t>صفة المقرر: إجباري</a:t>
            </a:r>
            <a:endParaRPr lang="en-US" sz="2800" dirty="0" smtClean="0"/>
          </a:p>
          <a:p>
            <a:r>
              <a:rPr lang="ar-SA" sz="2800" b="1" dirty="0" smtClean="0"/>
              <a:t>طبيعة المقرر:نظري</a:t>
            </a:r>
            <a:endParaRPr lang="en-US" sz="2800" dirty="0" smtClean="0"/>
          </a:p>
          <a:p>
            <a:r>
              <a:rPr lang="ar-SA" sz="2800" b="1" dirty="0" smtClean="0"/>
              <a:t>المتطلبات السابقة: </a:t>
            </a:r>
            <a:r>
              <a:rPr lang="ar-SA" sz="2800" dirty="0" smtClean="0"/>
              <a:t>العقيدة (2)</a:t>
            </a:r>
            <a:endParaRPr lang="en-US" sz="2800" dirty="0" smtClean="0"/>
          </a:p>
          <a:p>
            <a:r>
              <a:rPr lang="ar-SA" sz="2800" b="1" dirty="0" smtClean="0"/>
              <a:t>عدد الساعات: معتمدة 2</a:t>
            </a:r>
            <a:endParaRPr lang="en-US" sz="2800" dirty="0" smtClean="0"/>
          </a:p>
          <a:p>
            <a:r>
              <a:rPr lang="ar-SA" sz="2800" b="1" dirty="0" smtClean="0"/>
              <a:t>لغة التدريس:  العربية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pPr rtl="1"/>
            <a:r>
              <a:rPr lang="ar-SA" sz="2800" dirty="0" smtClean="0"/>
              <a:t>يتوقع في نهاية تدريس المقرر أن يكون الطالب قادرا على أن : </a:t>
            </a:r>
            <a:endParaRPr lang="en-US" sz="2800" dirty="0" smtClean="0"/>
          </a:p>
          <a:p>
            <a:pPr rtl="1"/>
            <a:r>
              <a:rPr lang="ar-SA" sz="2800" dirty="0" smtClean="0"/>
              <a:t>- يبين معنى الإيمان بالملائكة والكتب السماوية والأنبياء والرسل واليوم الآخر ومستلزماته وما يترتب على ذلك.</a:t>
            </a:r>
            <a:endParaRPr lang="en-US" sz="2800" dirty="0" smtClean="0"/>
          </a:p>
          <a:p>
            <a:pPr rtl="1"/>
            <a:r>
              <a:rPr lang="ar-SA" sz="2800" dirty="0" smtClean="0"/>
              <a:t>- يوضح معتقد أهل السنة والجماعة في باب القدر بدلائله، ومعرفة آثار الإيمان </a:t>
            </a:r>
            <a:r>
              <a:rPr lang="ar-SA" sz="2800" dirty="0" err="1" smtClean="0"/>
              <a:t>به</a:t>
            </a:r>
            <a:r>
              <a:rPr lang="ar-SA" sz="2800" dirty="0" smtClean="0"/>
              <a:t>.</a:t>
            </a:r>
            <a:endParaRPr lang="en-US" sz="2800" dirty="0" smtClean="0"/>
          </a:p>
          <a:p>
            <a:pPr rtl="1"/>
            <a:r>
              <a:rPr lang="ar-SA" sz="2800" dirty="0" smtClean="0"/>
              <a:t>- يرد الشبهات الواردة على أركان الإيمان المذكورة .</a:t>
            </a:r>
            <a:endParaRPr lang="en-US" sz="2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pPr rtl="1"/>
            <a:r>
              <a:rPr lang="ar-SA" sz="2800" dirty="0" smtClean="0"/>
              <a:t>الإيمان </a:t>
            </a:r>
            <a:r>
              <a:rPr lang="ar-SA" sz="2800" dirty="0" err="1" smtClean="0"/>
              <a:t>بـ</a:t>
            </a:r>
            <a:r>
              <a:rPr lang="ar-SA" sz="2800" dirty="0" smtClean="0"/>
              <a:t> ( الملائكة - الكتب المنزّلة -الأنبياء والرسل- اليوم الآخر - القضاء والقدر) </a:t>
            </a:r>
            <a:endParaRPr lang="en-US" sz="2800" dirty="0" smtClean="0"/>
          </a:p>
          <a:p>
            <a:pPr rtl="1"/>
            <a:r>
              <a:rPr lang="ar-SA" sz="2800" dirty="0" smtClean="0"/>
              <a:t>الطوائف التي ضلت في القدر {القدرية ـ والجبرية } ومنشأ ضلالها، ومناقشتها.</a:t>
            </a:r>
            <a:endParaRPr lang="en-US" sz="2800" dirty="0" smtClean="0"/>
          </a:p>
          <a:p>
            <a:pPr rtl="1"/>
            <a:r>
              <a:rPr lang="ar-SA" sz="2800" dirty="0" smtClean="0"/>
              <a:t>الفرق بين الإرادة الكونية القدرية، والإرادة الدينية الشرعية وأدلتهما.</a:t>
            </a:r>
            <a:endParaRPr lang="en-US" sz="2800" dirty="0" smtClean="0"/>
          </a:p>
          <a:p>
            <a:pPr rtl="1"/>
            <a:r>
              <a:rPr lang="ar-SA" sz="2800" dirty="0" smtClean="0"/>
              <a:t> أفعال العباد، الأقوال فيها، وبيان الحق في ذلك.</a:t>
            </a:r>
            <a:endParaRPr lang="en-US" sz="2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المرجع الرئيس : - </a:t>
            </a:r>
            <a:r>
              <a:rPr lang="ar-SA" dirty="0" smtClean="0"/>
              <a:t>المنحة الإلهية في تهذيب شرح العقيدة الطحاوية . </a:t>
            </a:r>
            <a:endParaRPr lang="en-US" dirty="0" smtClean="0"/>
          </a:p>
          <a:p>
            <a:pPr lvl="0"/>
            <a:r>
              <a:rPr lang="ar-SA" b="1" dirty="0" smtClean="0"/>
              <a:t>المؤلف : </a:t>
            </a:r>
            <a:r>
              <a:rPr lang="ar-SA" dirty="0" smtClean="0"/>
              <a:t>عبد الآخر حماد الغنيمي </a:t>
            </a:r>
            <a:r>
              <a:rPr lang="ar-SA" b="1" dirty="0" smtClean="0"/>
              <a:t>، الناشر، عنوان الناشر، الطبعة ، </a:t>
            </a:r>
            <a:r>
              <a:rPr lang="ar-SA" b="1" dirty="0" smtClean="0"/>
              <a:t>السنة</a:t>
            </a:r>
          </a:p>
          <a:p>
            <a:pPr lvl="0"/>
            <a:endParaRPr lang="ar-SA" b="1" u="sng" dirty="0" smtClean="0"/>
          </a:p>
          <a:p>
            <a:pPr lvl="0"/>
            <a:r>
              <a:rPr lang="ar-SA" b="1" u="sng" dirty="0" smtClean="0"/>
              <a:t>الإمام </a:t>
            </a:r>
            <a:r>
              <a:rPr lang="ar-SA" b="1" u="sng" dirty="0" err="1" smtClean="0"/>
              <a:t>الطحاوي</a:t>
            </a:r>
            <a:r>
              <a:rPr lang="ar-SA" b="1" u="sng" dirty="0" smtClean="0"/>
              <a:t>: هو الإمام العلامة أبو جعفر أحمد بن محمد بن سلامة </a:t>
            </a:r>
            <a:r>
              <a:rPr lang="ar-SA" b="1" u="sng" dirty="0" err="1" smtClean="0"/>
              <a:t>الأزدي</a:t>
            </a:r>
            <a:r>
              <a:rPr lang="ar-SA" b="1" u="sng" dirty="0" smtClean="0"/>
              <a:t> </a:t>
            </a:r>
            <a:r>
              <a:rPr lang="ar-SA" b="1" u="sng" dirty="0" err="1" smtClean="0"/>
              <a:t>الطحاوي</a:t>
            </a:r>
            <a:r>
              <a:rPr lang="ar-SA" b="1" u="sng" dirty="0" smtClean="0"/>
              <a:t> الحنفي المتوفى سنة 321هـ.</a:t>
            </a:r>
          </a:p>
          <a:p>
            <a:pPr lvl="0"/>
            <a:endParaRPr lang="ar-SA" b="1" u="sng" dirty="0" smtClean="0"/>
          </a:p>
          <a:p>
            <a:pPr lvl="0"/>
            <a:r>
              <a:rPr lang="ar-SA" b="1" u="sng" dirty="0" smtClean="0"/>
              <a:t>وشارح </a:t>
            </a:r>
            <a:r>
              <a:rPr lang="ar-SA" b="1" u="sng" dirty="0" err="1" smtClean="0"/>
              <a:t>الطحاوية</a:t>
            </a:r>
            <a:r>
              <a:rPr lang="ar-SA" b="1" u="sng" dirty="0" smtClean="0"/>
              <a:t> هو الإمام العلامة علي بن علاء الدين بن محمد بن أبي العز الحنفي المتوفى سنة 792هـ.</a:t>
            </a:r>
            <a:endParaRPr lang="ar-SA" b="1" u="sng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514600" y="2590800"/>
            <a:ext cx="586739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endParaRPr lang="ar-SA" sz="2000" dirty="0" smtClean="0">
              <a:solidFill>
                <a:srgbClr val="FF0000"/>
              </a:solidFill>
            </a:endParaRPr>
          </a:p>
          <a:p>
            <a:pPr algn="just" eaLnBrk="1" hangingPunct="1"/>
            <a:endParaRPr lang="ar-SA" sz="2000" dirty="0" smtClean="0">
              <a:solidFill>
                <a:srgbClr val="FF0000"/>
              </a:solidFill>
            </a:endParaRPr>
          </a:p>
          <a:p>
            <a:pPr algn="just" eaLnBrk="1" hangingPunct="1"/>
            <a:endParaRPr lang="ar-SA" sz="2000" dirty="0" smtClean="0">
              <a:solidFill>
                <a:srgbClr val="FF0000"/>
              </a:solidFill>
            </a:endParaRPr>
          </a:p>
          <a:p>
            <a:pPr algn="just" eaLnBrk="1" hangingPunct="1"/>
            <a:endParaRPr lang="ar-SA" sz="2000" dirty="0" smtClean="0">
              <a:solidFill>
                <a:srgbClr val="FF0000"/>
              </a:solidFill>
            </a:endParaRPr>
          </a:p>
          <a:p>
            <a:pPr algn="just" eaLnBrk="1" hangingPunct="1"/>
            <a:r>
              <a:rPr lang="ar-SA" sz="2000" dirty="0" smtClean="0">
                <a:solidFill>
                  <a:srgbClr val="FF0000"/>
                </a:solidFill>
              </a:rPr>
              <a:t>الكتاب </a:t>
            </a:r>
            <a:r>
              <a:rPr lang="ar-SA" sz="2000" dirty="0">
                <a:solidFill>
                  <a:srgbClr val="FF0000"/>
                </a:solidFill>
              </a:rPr>
              <a:t>متوفر لدى:</a:t>
            </a:r>
          </a:p>
          <a:p>
            <a:pPr algn="just" eaLnBrk="1" hangingPunct="1"/>
            <a:r>
              <a:rPr lang="ar-SA" sz="2000" dirty="0"/>
              <a:t>- </a:t>
            </a:r>
            <a:r>
              <a:rPr lang="ar-SA" sz="2000" dirty="0" smtClean="0"/>
              <a:t>مكتبة ابن </a:t>
            </a:r>
            <a:r>
              <a:rPr lang="ar-SA" sz="2000" dirty="0" err="1" smtClean="0"/>
              <a:t>الجوزي</a:t>
            </a:r>
            <a:endParaRPr lang="ar-SA" sz="2000" dirty="0"/>
          </a:p>
          <a:p>
            <a:pPr algn="just" eaLnBrk="1" hangingPunct="1"/>
            <a:r>
              <a:rPr lang="ar-SA" sz="2000" dirty="0"/>
              <a:t>- </a:t>
            </a:r>
            <a:r>
              <a:rPr lang="ar-SA" sz="2000" dirty="0" smtClean="0"/>
              <a:t>مكتبة الرشد</a:t>
            </a:r>
            <a:endParaRPr lang="ar-SA" sz="2000" dirty="0"/>
          </a:p>
          <a:p>
            <a:pPr algn="just" eaLnBrk="1" hangingPunct="1">
              <a:buFontTx/>
              <a:buChar char="-"/>
            </a:pPr>
            <a:r>
              <a:rPr lang="ar-SA" sz="2000" dirty="0"/>
              <a:t> </a:t>
            </a:r>
            <a:r>
              <a:rPr lang="ar-SA" sz="2000" dirty="0" smtClean="0"/>
              <a:t>مكتبة </a:t>
            </a:r>
            <a:r>
              <a:rPr lang="ar-SA" sz="2000" dirty="0" err="1" smtClean="0"/>
              <a:t>العبيكان</a:t>
            </a:r>
            <a:endParaRPr lang="ar-SA" sz="2000" dirty="0"/>
          </a:p>
          <a:p>
            <a:pPr algn="just" eaLnBrk="1" hangingPunct="1">
              <a:buFontTx/>
              <a:buChar char="-"/>
            </a:pPr>
            <a:r>
              <a:rPr lang="ar-SA" sz="2000" dirty="0"/>
              <a:t> </a:t>
            </a:r>
            <a:r>
              <a:rPr lang="ar-SA" sz="2000" dirty="0" smtClean="0"/>
              <a:t>مكتبة آل عبد القادر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553997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dirty="0" smtClean="0"/>
              <a:t>شرح العقيدة </a:t>
            </a:r>
            <a:r>
              <a:rPr lang="ar-SA" sz="2800" dirty="0" err="1" smtClean="0"/>
              <a:t>الطحاوية</a:t>
            </a:r>
            <a:r>
              <a:rPr lang="ar-SA" sz="2800" dirty="0" smtClean="0"/>
              <a:t> لابن أبي العز الحنفي.</a:t>
            </a:r>
            <a:r>
              <a:rPr lang="ar-SA" sz="2800" b="1" dirty="0" smtClean="0"/>
              <a:t> </a:t>
            </a:r>
            <a:r>
              <a:rPr lang="ar-SA" sz="2800" dirty="0" smtClean="0"/>
              <a:t>( تحقيق  </a:t>
            </a:r>
            <a:r>
              <a:rPr lang="ar-SA" sz="2800" dirty="0" err="1" smtClean="0"/>
              <a:t>د</a:t>
            </a:r>
            <a:r>
              <a:rPr lang="ar-SA" sz="2800" dirty="0" smtClean="0"/>
              <a:t> . التركي </a:t>
            </a:r>
            <a:r>
              <a:rPr lang="ar-SA" sz="2800" dirty="0" err="1" smtClean="0"/>
              <a:t>والأرناؤؤط</a:t>
            </a:r>
            <a:r>
              <a:rPr lang="ar-SA" sz="2800" dirty="0" smtClean="0"/>
              <a:t>).</a:t>
            </a:r>
            <a:endParaRPr lang="en-US" sz="2800" dirty="0" smtClean="0"/>
          </a:p>
          <a:p>
            <a:r>
              <a:rPr lang="ar-SA" sz="2800" b="1" dirty="0" smtClean="0"/>
              <a:t>- </a:t>
            </a:r>
            <a:r>
              <a:rPr lang="ar-SA" sz="2800" dirty="0" err="1" smtClean="0"/>
              <a:t>معارج</a:t>
            </a:r>
            <a:r>
              <a:rPr lang="ar-SA" sz="2800" dirty="0" smtClean="0"/>
              <a:t> القبول . حافظ بن أحمد </a:t>
            </a:r>
            <a:r>
              <a:rPr lang="ar-SA" sz="2800" dirty="0" err="1" smtClean="0"/>
              <a:t>حكمى</a:t>
            </a:r>
            <a:r>
              <a:rPr lang="ar-SA" sz="2800" b="1" dirty="0" smtClean="0"/>
              <a:t> </a:t>
            </a:r>
            <a:endParaRPr lang="en-US" sz="2800" dirty="0" smtClean="0"/>
          </a:p>
          <a:p>
            <a:r>
              <a:rPr lang="ar-SA" sz="2800" b="1" dirty="0" smtClean="0"/>
              <a:t>- </a:t>
            </a:r>
            <a:r>
              <a:rPr lang="ar-SA" sz="2800" dirty="0" smtClean="0"/>
              <a:t>القواعد المثلى </a:t>
            </a:r>
            <a:r>
              <a:rPr lang="ar-SA" sz="2800" dirty="0" err="1" smtClean="0"/>
              <a:t>فى</a:t>
            </a:r>
            <a:r>
              <a:rPr lang="ar-SA" sz="2800" dirty="0" smtClean="0"/>
              <a:t> صفات الله وأسمائه الحسنى . محمد بن صالح </a:t>
            </a:r>
            <a:r>
              <a:rPr lang="ar-SA" sz="2800" dirty="0" err="1" smtClean="0"/>
              <a:t>العثيمين</a:t>
            </a:r>
            <a:r>
              <a:rPr lang="ar-SA" sz="2800" dirty="0" smtClean="0"/>
              <a:t> 0</a:t>
            </a:r>
            <a:endParaRPr lang="en-US" sz="2800" dirty="0" smtClean="0"/>
          </a:p>
          <a:p>
            <a:r>
              <a:rPr lang="ar-SA" sz="2800" b="1" dirty="0" smtClean="0"/>
              <a:t>المواقع الالكترونية: </a:t>
            </a:r>
          </a:p>
          <a:p>
            <a:r>
              <a:rPr lang="ar-SA" sz="2800" b="1" dirty="0" smtClean="0"/>
              <a:t>- </a:t>
            </a:r>
            <a:r>
              <a:rPr lang="ar-SA" sz="2800" dirty="0" smtClean="0"/>
              <a:t>موقع </a:t>
            </a:r>
            <a:r>
              <a:rPr lang="ar-SA" sz="2800" b="1" dirty="0" smtClean="0"/>
              <a:t>الإسلام</a:t>
            </a:r>
            <a:r>
              <a:rPr lang="ar-SA" sz="2800" dirty="0" smtClean="0"/>
              <a:t>, وزارة الشؤون الإسلامية بالمملكة: </a:t>
            </a:r>
            <a:r>
              <a:rPr lang="en-US" sz="2800" u="sng" dirty="0" smtClean="0">
                <a:hlinkClick r:id="rId2"/>
              </a:rPr>
              <a:t>http://www.al-islam.com/arb/</a:t>
            </a:r>
            <a:r>
              <a:rPr lang="ar-SA" sz="2800" b="1" dirty="0" smtClean="0"/>
              <a:t>...............................</a:t>
            </a:r>
          </a:p>
          <a:p>
            <a:pPr>
              <a:buFontTx/>
              <a:buChar char="-"/>
            </a:pPr>
            <a:r>
              <a:rPr lang="ar-SA" sz="2800" b="1" dirty="0" smtClean="0"/>
              <a:t>موقع الملتقى العلمي للعقيدة والمذاهب المعاصرة.</a:t>
            </a:r>
          </a:p>
          <a:p>
            <a:pPr>
              <a:buFontTx/>
              <a:buChar char="-"/>
            </a:pPr>
            <a:r>
              <a:rPr lang="ar-SA" sz="2800" b="1" dirty="0" smtClean="0"/>
              <a:t> موقع الإسلام </a:t>
            </a:r>
            <a:r>
              <a:rPr lang="ar-SA" sz="2800" b="1" dirty="0" err="1" smtClean="0"/>
              <a:t>هاوس</a:t>
            </a:r>
            <a:endParaRPr lang="en-US" sz="2800" dirty="0" smtClean="0"/>
          </a:p>
          <a:p>
            <a:r>
              <a:rPr lang="en-US" sz="2800" dirty="0" smtClean="0"/>
              <a:t> </a:t>
            </a:r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الساعات المكتبية الجوالة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33600" y="1828800"/>
          <a:ext cx="4724400" cy="21947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34007"/>
                <a:gridCol w="1590393"/>
              </a:tblGrid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38200" y="1524000"/>
            <a:ext cx="8458200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sz="2800" dirty="0"/>
          </a:p>
          <a:p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>
                <a:solidFill>
                  <a:srgbClr val="FF0000"/>
                </a:solidFill>
              </a:rPr>
              <a:t>                        الأحد                             11-12</a:t>
            </a:r>
            <a:r>
              <a:rPr lang="ar-SA" sz="2800" dirty="0" smtClean="0">
                <a:solidFill>
                  <a:srgbClr val="FF0000"/>
                </a:solidFill>
              </a:rPr>
              <a:t>     </a:t>
            </a:r>
            <a:endParaRPr lang="ar-SA" sz="2800" dirty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FF0000"/>
                </a:solidFill>
              </a:rPr>
              <a:t>                         الاثنين                             9-10</a:t>
            </a:r>
            <a:endParaRPr lang="ar-SA" sz="2800" dirty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FF0000"/>
                </a:solidFill>
              </a:rPr>
              <a:t>                         الثلاثاء                           11-12  </a:t>
            </a:r>
            <a:endParaRPr lang="ar-SA" sz="2800" dirty="0">
              <a:solidFill>
                <a:srgbClr val="FF0000"/>
              </a:solidFill>
            </a:endParaRPr>
          </a:p>
          <a:p>
            <a:endParaRPr lang="ar-SA" sz="2000" dirty="0" smtClean="0">
              <a:solidFill>
                <a:srgbClr val="0070C0"/>
              </a:solidFill>
            </a:endParaRPr>
          </a:p>
          <a:p>
            <a:r>
              <a:rPr lang="ar-SA" sz="2000" dirty="0" smtClean="0">
                <a:solidFill>
                  <a:srgbClr val="0070C0"/>
                </a:solidFill>
              </a:rPr>
              <a:t>رقم </a:t>
            </a:r>
            <a:r>
              <a:rPr lang="ar-SA" sz="2000" dirty="0">
                <a:solidFill>
                  <a:srgbClr val="0070C0"/>
                </a:solidFill>
              </a:rPr>
              <a:t>جوال المقرر: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059 </a:t>
            </a:r>
            <a:endParaRPr lang="en-US" sz="2800" dirty="0"/>
          </a:p>
          <a:p>
            <a:r>
              <a:rPr lang="ar-SA" sz="1600" dirty="0">
                <a:solidFill>
                  <a:srgbClr val="FF0000"/>
                </a:solidFill>
              </a:rPr>
              <a:t>سيكون الجوال مفتوح في الأوقات المحددة بعالية وسيتم إغلاقة خارج هذه الأوقات، لذا على الجميع التقيد بهذه المواعيد</a:t>
            </a: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</a:t>
            </a:r>
            <a:r>
              <a:rPr lang="ar-SA" sz="2000" dirty="0" smtClean="0">
                <a:solidFill>
                  <a:srgbClr val="0070C0"/>
                </a:solidFill>
              </a:rPr>
              <a:t>الإلكتروني:</a:t>
            </a:r>
            <a:r>
              <a:rPr lang="ar-SA" sz="2000" dirty="0" smtClean="0">
                <a:solidFill>
                  <a:srgbClr val="0070C0"/>
                </a:solidFill>
              </a:rPr>
              <a:t> </a:t>
            </a:r>
            <a:r>
              <a:rPr lang="ar-SA" sz="2000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zalhumam@kfu.edu.sa</a:t>
            </a:r>
            <a:endParaRPr lang="en-US" sz="2000" b="1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1605</TotalTime>
  <Words>403</Words>
  <Application>Microsoft Office PowerPoint</Application>
  <PresentationFormat>A4 Paper (210x297 mm)‎</PresentationFormat>
  <Paragraphs>86</Paragraphs>
  <Slides>11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التمهيدية</vt:lpstr>
      <vt:lpstr>عناصر المحاضرة</vt:lpstr>
      <vt:lpstr>وصف المقرر:</vt:lpstr>
      <vt:lpstr>اهداف المقرر</vt:lpstr>
      <vt:lpstr>محتوى المقرر</vt:lpstr>
      <vt:lpstr>المراجع والمصادر التعليمية</vt:lpstr>
      <vt:lpstr>المراجع والمصادر المساعدة</vt:lpstr>
      <vt:lpstr>توزيع الدرجات</vt:lpstr>
      <vt:lpstr>الساعات المكتبية الجوالة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zalhumam</cp:lastModifiedBy>
  <cp:revision>109</cp:revision>
  <dcterms:created xsi:type="dcterms:W3CDTF">2009-10-14T19:14:34Z</dcterms:created>
  <dcterms:modified xsi:type="dcterms:W3CDTF">2012-01-29T06:33:43Z</dcterms:modified>
</cp:coreProperties>
</file>