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68" r:id="rId6"/>
    <p:sldId id="269" r:id="rId7"/>
    <p:sldId id="270" r:id="rId8"/>
    <p:sldId id="277" r:id="rId9"/>
    <p:sldId id="271" r:id="rId10"/>
    <p:sldId id="272" r:id="rId11"/>
    <p:sldId id="273" r:id="rId12"/>
    <p:sldId id="278" r:id="rId13"/>
    <p:sldId id="279" r:id="rId14"/>
    <p:sldId id="280" r:id="rId15"/>
    <p:sldId id="281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009900"/>
    <a:srgbClr val="709256"/>
    <a:srgbClr val="AD9968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3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تتمة الإيمان بالرسل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الإيمان بنبينا صلى الله عليه وسلم، وفيه: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1- اصطفاء الله لنبيه صلى الله عليه وسلم.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2- أدلة نبوة محمد صلى الله عليه وسلم.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3- بعض خصائصه وفضائله صلى الله عليه وسلم.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cs typeface="Arial" pitchFamily="34" charset="0"/>
              </a:rPr>
              <a:t>اصطفاء الله لنبيه صلى الله عليه وسلم. :</a:t>
            </a:r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 : (وإن محمداً عبده المصطفى..)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الاصطفاء بمعنى الاجتباء والارتضاء.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وكمال المخلوق يكون بتحقيقه العبودية لله تعالى، لذا ذكر الله نبيه صلى الله عليه وسلم باسم العبد في أشرف المقامات، فقال في ذكر الإسراء: {سبحان الذي أسرى ب</a:t>
            </a:r>
            <a:r>
              <a:rPr lang="ar-SA" b="1" u="sng" dirty="0" smtClean="0">
                <a:cs typeface="Arial" pitchFamily="34" charset="0"/>
              </a:rPr>
              <a:t>عبده</a:t>
            </a:r>
            <a:r>
              <a:rPr lang="ar-SA" b="1" dirty="0" smtClean="0">
                <a:cs typeface="Arial" pitchFamily="34" charset="0"/>
              </a:rPr>
              <a:t>}، وقال: { فأوحى إلى </a:t>
            </a:r>
            <a:r>
              <a:rPr lang="ar-SA" b="1" u="sng" dirty="0" smtClean="0">
                <a:cs typeface="Arial" pitchFamily="34" charset="0"/>
              </a:rPr>
              <a:t>عبده</a:t>
            </a:r>
            <a:r>
              <a:rPr lang="ar-SA" b="1" dirty="0" smtClean="0">
                <a:cs typeface="Arial" pitchFamily="34" charset="0"/>
              </a:rPr>
              <a:t> ما أوحى}.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ويقول المسيح عليه السلام يوم القيامة إذا طلبوا منه الشفاعة : ”اذهبوا إلى محمد، </a:t>
            </a:r>
            <a:r>
              <a:rPr lang="ar-SA" b="1" u="sng" dirty="0" smtClean="0">
                <a:cs typeface="Arial" pitchFamily="34" charset="0"/>
              </a:rPr>
              <a:t>عبد</a:t>
            </a:r>
            <a:r>
              <a:rPr lang="ar-SA" b="1" dirty="0" smtClean="0">
                <a:cs typeface="Arial" pitchFamily="34" charset="0"/>
              </a:rPr>
              <a:t> غفر له ما تقدم من ذنبه وما تأخر“ </a:t>
            </a:r>
            <a:r>
              <a:rPr lang="ar-SA" sz="2400" b="1" dirty="0" smtClean="0">
                <a:cs typeface="Arial" pitchFamily="34" charset="0"/>
              </a:rPr>
              <a:t>رواه البخاري ومسلم.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أدلة نبوة محمد صلى الله عليه وسلم:</a:t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الدليل الأول: قرائن الحال تدل على صدقه صلى الله عليه وسلم</a:t>
            </a:r>
            <a:r>
              <a:rPr lang="ar-SA" b="1" dirty="0" smtClean="0">
                <a:solidFill>
                  <a:srgbClr val="3B84AF"/>
                </a:solidFill>
              </a:rPr>
              <a:t>.</a:t>
            </a:r>
            <a:endParaRPr lang="en-US" b="1" dirty="0" smtClean="0">
              <a:solidFill>
                <a:srgbClr val="3B84AF"/>
              </a:solidFill>
            </a:endParaRPr>
          </a:p>
          <a:p>
            <a:pPr algn="ctr"/>
            <a:r>
              <a:rPr lang="ar-SA" b="1" dirty="0" smtClean="0">
                <a:solidFill>
                  <a:srgbClr val="3B84AF"/>
                </a:solidFill>
              </a:rPr>
              <a:t>الدليل الثاني: إنكار رسالته طعن في الله تعالى.</a:t>
            </a:r>
          </a:p>
          <a:p>
            <a:endParaRPr lang="ar-SA" sz="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بيان الدليل الأول: </a:t>
            </a:r>
            <a:r>
              <a:rPr lang="ar-SA" b="1" dirty="0" smtClean="0"/>
              <a:t>يشهد له الأقوال التالية:</a:t>
            </a:r>
          </a:p>
          <a:p>
            <a:r>
              <a:rPr lang="ar-SA" b="1" dirty="0" smtClean="0"/>
              <a:t>1- خديجة رضي الله عنها وصفت النبي عليه الصلاة والسلام بمكارم الأخلاق ومحاسن الشيم عندما جاءه الوحي وقال: ”إني قد خشيت على نفسي“، فقالت: كلا ، والله لا يخزيك الله أبداً، إنك لتصل الرحم، وتصدق الحديث، وتحمل الكل، وتقري الضيف..“</a:t>
            </a:r>
            <a:r>
              <a:rPr lang="ar-SA" sz="2400" b="1" dirty="0" smtClean="0"/>
              <a:t>أخرجه البخاري ومسلم وأحمد.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أدلة نبوة محمد صلى الله عليه وسلم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2- قال النجاشي للصحابة رضي الله عنهم لما </a:t>
            </a:r>
            <a:r>
              <a:rPr lang="ar-SA" b="1" dirty="0" err="1" smtClean="0">
                <a:cs typeface="Arial" pitchFamily="34" charset="0"/>
              </a:rPr>
              <a:t>استقرأهم</a:t>
            </a:r>
            <a:r>
              <a:rPr lang="ar-SA" b="1" dirty="0" smtClean="0">
                <a:cs typeface="Arial" pitchFamily="34" charset="0"/>
              </a:rPr>
              <a:t> القرآن </a:t>
            </a:r>
            <a:r>
              <a:rPr lang="ar-SA" b="1" dirty="0" err="1" smtClean="0">
                <a:cs typeface="Arial" pitchFamily="34" charset="0"/>
              </a:rPr>
              <a:t>فقرؤا</a:t>
            </a:r>
            <a:r>
              <a:rPr lang="ar-SA" b="1" dirty="0" smtClean="0">
                <a:cs typeface="Arial" pitchFamily="34" charset="0"/>
              </a:rPr>
              <a:t> عليه : ”إن هذا والذي جاء به موسى ليخرج من مشكاة واحدة“.أخرجه أحمد.</a:t>
            </a:r>
          </a:p>
          <a:p>
            <a:r>
              <a:rPr lang="ar-SA" b="1" dirty="0" smtClean="0">
                <a:cs typeface="Arial" pitchFamily="34" charset="0"/>
              </a:rPr>
              <a:t>3- قال ورقة بن نوفل لما أخبره النبي صلى الله عليه وسلم بما رآه من أمر الوحي : ”هذا هو الناموس الذي كان يأتي موسى“ أخرجه البخاري.</a:t>
            </a:r>
          </a:p>
          <a:p>
            <a:r>
              <a:rPr lang="ar-SA" b="1" dirty="0" smtClean="0">
                <a:cs typeface="Arial" pitchFamily="34" charset="0"/>
              </a:rPr>
              <a:t>4- هرقل ملك الروم لما سأل أبا سفيان عن أحوال النبي صلى الله عليه وسلم فأجابه. فقال هرقل: هذه صفة نبي“.أخرجه البخاري. </a:t>
            </a:r>
          </a:p>
          <a:p>
            <a:r>
              <a:rPr lang="en-US" sz="24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endParaRPr lang="ar-K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أدلة نبوة محمد صلى الله عليه وسلم: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3B84AF"/>
                </a:solidFill>
                <a:cs typeface="Arial" pitchFamily="34" charset="0"/>
              </a:rPr>
              <a:t>بيان الدليل الثاني: </a:t>
            </a:r>
          </a:p>
          <a:p>
            <a:r>
              <a:rPr lang="ar-SA" sz="3600" dirty="0" smtClean="0"/>
              <a:t>لأن الله تعالى طيلة ثلاث وعشرين سنة يؤيد نبيه _صلى الله عليه وسلم_ وينصره , ويعلي أمره, ويمكن له من أسباب النصر الخارجة عن عادة البشر, ويجيب أيضًا دعواته, ويهلك أعداءه , ويرفع له ذكره.</a:t>
            </a:r>
          </a:p>
          <a:p>
            <a:endParaRPr lang="ar-SA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أدلة نبوة محمد صلى الله عليه وسلم: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3600" dirty="0" smtClean="0">
                <a:solidFill>
                  <a:prstClr val="black"/>
                </a:solidFill>
              </a:rPr>
              <a:t>ولا ننكر أن بعض الكذابين قام في الوجود , وظهرت له </a:t>
            </a:r>
          </a:p>
          <a:p>
            <a:pPr lvl="0"/>
            <a:r>
              <a:rPr lang="ar-SA" sz="3600" dirty="0" smtClean="0">
                <a:solidFill>
                  <a:prstClr val="black"/>
                </a:solidFill>
              </a:rPr>
              <a:t>شوكة ولكن لم يتم أمره , ولم تطل مدته.</a:t>
            </a:r>
          </a:p>
          <a:p>
            <a:endParaRPr lang="ar-SA" sz="2400" b="1" dirty="0" smtClean="0">
              <a:solidFill>
                <a:srgbClr val="3B84AF"/>
              </a:solidFill>
              <a:cs typeface="Arial" pitchFamily="34" charset="0"/>
            </a:endParaRPr>
          </a:p>
          <a:p>
            <a:r>
              <a:rPr lang="ar-SA" sz="3600" dirty="0" smtClean="0">
                <a:solidFill>
                  <a:prstClr val="black"/>
                </a:solidFill>
              </a:rPr>
              <a:t>والكفار يعلمون ذلك. قال تعالى: {أم يقولون شاعر نتربص به ريب المنون , قل تربصوا فإني معكم من المتربصين}.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1- خاتم النبيين:</a:t>
            </a:r>
          </a:p>
          <a:p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 : (وإنه خاتم الأنبياء، وكل دعوى النبوة بعده فغي وهوى)</a:t>
            </a:r>
          </a:p>
          <a:p>
            <a:r>
              <a:rPr lang="ar-SA" b="1" dirty="0" smtClean="0">
                <a:cs typeface="Arial" pitchFamily="34" charset="0"/>
              </a:rPr>
              <a:t>قال تعالى : ”ولكن رسول الله وخاتم النبيين“</a:t>
            </a:r>
          </a:p>
          <a:p>
            <a:r>
              <a:rPr lang="ar-SA" b="1" dirty="0" smtClean="0">
                <a:cs typeface="Arial" pitchFamily="34" charset="0"/>
              </a:rPr>
              <a:t>وقال _صلى الله عليه وسلم: ”إن لي أسماء : أنا محمد , وأنا أحمد, وأنا الماحي , يمحو الله بي الكفر, وأنا الحاشر, الذي يحشر الناس على قدمي, وأنا العاقب, والعاقب الذي ليس بعده نبي ” (أخرجه البخاري ومسلم).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2- إمام الأتقياء. 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 : (وإمام الأتقياء)</a:t>
            </a:r>
          </a:p>
          <a:p>
            <a:r>
              <a:rPr lang="ar-SA" b="1" dirty="0" smtClean="0">
                <a:cs typeface="Arial" pitchFamily="34" charset="0"/>
              </a:rPr>
              <a:t>الإمام: الذي يؤتم </a:t>
            </a:r>
            <a:r>
              <a:rPr lang="ar-SA" b="1" dirty="0" err="1" smtClean="0">
                <a:cs typeface="Arial" pitchFamily="34" charset="0"/>
              </a:rPr>
              <a:t>به</a:t>
            </a:r>
            <a:r>
              <a:rPr lang="ar-SA" b="1" dirty="0" smtClean="0">
                <a:cs typeface="Arial" pitchFamily="34" charset="0"/>
              </a:rPr>
              <a:t>, أي يقتدون </a:t>
            </a:r>
            <a:r>
              <a:rPr lang="ar-SA" b="1" dirty="0" err="1" smtClean="0">
                <a:cs typeface="Arial" pitchFamily="34" charset="0"/>
              </a:rPr>
              <a:t>به</a:t>
            </a:r>
            <a:r>
              <a:rPr lang="ar-SA" b="1" dirty="0" smtClean="0">
                <a:cs typeface="Arial" pitchFamily="34" charset="0"/>
              </a:rPr>
              <a:t>. قال تعالى:{قل إن كنتم تحبون الله, فاتبعوني يحببكم الله}, وكل من اتبعه واقتدى به فهو </a:t>
            </a:r>
          </a:p>
          <a:p>
            <a:r>
              <a:rPr lang="ar-SA" b="1" dirty="0" smtClean="0">
                <a:cs typeface="Arial" pitchFamily="34" charset="0"/>
              </a:rPr>
              <a:t>من الأتقياء. </a:t>
            </a:r>
          </a:p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3- سيد المرسلين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. 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الله:(وسيد المرسلين)</a:t>
            </a:r>
          </a:p>
          <a:p>
            <a:r>
              <a:rPr lang="ar-SA" b="1" dirty="0" smtClean="0">
                <a:cs typeface="Arial" pitchFamily="34" charset="0"/>
              </a:rPr>
              <a:t>قال صلى الله عليه وسلم: ”أنا سيد ولد آدم يوم القيامة“ (أخرجه مسلم). </a:t>
            </a:r>
            <a:endParaRPr lang="en-US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وما ورد من النهي عن تفضيل النبي _صلى الله عليه وسلم_ على الأنبياء كما ثبت من حديث: ”لا تفضلوني على موسى“ , وقوله: ”لا تفضلوا بين الأنبياء“ فيجاب عنه بجوابين:</a:t>
            </a:r>
          </a:p>
          <a:p>
            <a:pPr marL="514350" indent="-514350"/>
            <a:r>
              <a:rPr lang="ar-SA" b="1" dirty="0" smtClean="0">
                <a:cs typeface="Arial" pitchFamily="34" charset="0"/>
              </a:rPr>
              <a:t>أ. أن المذموم من التفضيل ما كان على وجه الفخر, أو على وجه الانتقاص </a:t>
            </a:r>
            <a:r>
              <a:rPr lang="ar-SA" b="1" dirty="0" err="1" smtClean="0">
                <a:cs typeface="Arial" pitchFamily="34" charset="0"/>
              </a:rPr>
              <a:t>بالمفضول</a:t>
            </a:r>
            <a:r>
              <a:rPr lang="ar-SA" b="1" dirty="0" smtClean="0">
                <a:cs typeface="Arial" pitchFamily="34" charset="0"/>
              </a:rPr>
              <a:t>.</a:t>
            </a:r>
          </a:p>
          <a:p>
            <a:pPr marL="514350" indent="-514350"/>
            <a:r>
              <a:rPr lang="ar-SA" b="1" dirty="0" smtClean="0">
                <a:cs typeface="Arial" pitchFamily="34" charset="0"/>
              </a:rPr>
              <a:t>ب. النهي عن التفضيل الخاص , أي لا يفضل بعض الرسل على بعض بعينه.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4. الخلة والمحبة. 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الله: ”وحبيب رب العالمين“</a:t>
            </a:r>
          </a:p>
          <a:p>
            <a:r>
              <a:rPr lang="ar-SA" dirty="0" smtClean="0"/>
              <a:t>صح عنه صلى الله عليه وسلم انه قال: ” إن الله اتخذني خليلًا كما اتخذ إبراهيم خليلًا“ وقال في حديث آخر: ”ولكن صاحبكم خليل الرحمن“ .</a:t>
            </a:r>
          </a:p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5- عموم بعثته صلى الله عليه وسلم. 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الله: (وهو المبعوث إلى عامة الجن, وكافة الورى, بالحق والهدى </a:t>
            </a:r>
          </a:p>
          <a:p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وبالنور والضياء)</a:t>
            </a:r>
          </a:p>
          <a:p>
            <a:r>
              <a:rPr lang="ar-SA" b="1" dirty="0" smtClean="0">
                <a:cs typeface="Arial" pitchFamily="34" charset="0"/>
              </a:rPr>
              <a:t>قال تعالى حكاية عن قول الجن: { يا قومنا أجيبوا داعي الله}.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وأما كونه مبعوثًا إلى كافة الورى فقد قال تعالى: {قل يا إيها الناس إني رسول الله إليكم جميعًا}.</a:t>
            </a:r>
          </a:p>
          <a:p>
            <a:r>
              <a:rPr lang="ar-SA" b="1" dirty="0" smtClean="0">
                <a:cs typeface="Arial" pitchFamily="34" charset="0"/>
              </a:rPr>
              <a:t>وقال صلى الله عليه وسلم:“ أعطيت خمسًا لم يعطهن أحد من الأنبياء قبلي_ وذكر منها _ وبعثت إلى الناس عامة“(أخرجاه </a:t>
            </a:r>
          </a:p>
          <a:p>
            <a:r>
              <a:rPr lang="ar-SA" b="1" dirty="0" smtClean="0">
                <a:cs typeface="Arial" pitchFamily="34" charset="0"/>
              </a:rPr>
              <a:t>في الصحيحين).</a:t>
            </a:r>
          </a:p>
          <a:p>
            <a:r>
              <a:rPr lang="ar-SA" b="1" dirty="0" smtClean="0">
                <a:cs typeface="Arial" pitchFamily="34" charset="0"/>
              </a:rPr>
              <a:t>وقد كذب النصارى في ادعائهم أنه رسول للعرب خاصة حيث إنه صلى الله عليه وسلم أرسل رسله وبعث كتبه في أقطار الأرض وخاطب ملوك الأرض يدعوهم إلى الإسلام.</a:t>
            </a:r>
          </a:p>
          <a:p>
            <a:endParaRPr lang="ar-SA" b="1" dirty="0" smtClean="0">
              <a:solidFill>
                <a:srgbClr val="3B84AF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6- الإسراء والمعراج. 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 رحمه الله: (والمعراج حق, وقد أسري بالنبي صلى الله عليه وسلم, وعرج بشخصه في اليقظة إلى السماء , ثم إلى حيث شاء الله من العلا, وأكرمه الله بما شاء, وأوحى إليه ما أوحى ما كذب الفؤاد ما رأى, فصلى الله </a:t>
            </a:r>
          </a:p>
          <a:p>
            <a:r>
              <a:rPr lang="ar-SA" b="1" dirty="0" smtClean="0">
                <a:solidFill>
                  <a:srgbClr val="3B84AF"/>
                </a:solidFill>
                <a:cs typeface="Arial" pitchFamily="34" charset="0"/>
              </a:rPr>
              <a:t>عليه وسلم في الآخرة والأولى)</a:t>
            </a:r>
          </a:p>
          <a:p>
            <a:r>
              <a:rPr lang="ar-SA" b="1" dirty="0" smtClean="0">
                <a:cs typeface="Arial" pitchFamily="34" charset="0"/>
              </a:rPr>
              <a:t>المعراج من </a:t>
            </a:r>
            <a:r>
              <a:rPr lang="ar-SA" b="1" dirty="0" err="1" smtClean="0">
                <a:cs typeface="Arial" pitchFamily="34" charset="0"/>
              </a:rPr>
              <a:t>العروج</a:t>
            </a:r>
            <a:r>
              <a:rPr lang="ar-SA" b="1" dirty="0" smtClean="0">
                <a:cs typeface="Arial" pitchFamily="34" charset="0"/>
              </a:rPr>
              <a:t> , أي الآلة التي يعرج </a:t>
            </a:r>
            <a:r>
              <a:rPr lang="ar-SA" b="1" dirty="0" err="1" smtClean="0">
                <a:cs typeface="Arial" pitchFamily="34" charset="0"/>
              </a:rPr>
              <a:t>بها</a:t>
            </a:r>
            <a:r>
              <a:rPr lang="ar-SA" b="1" dirty="0" smtClean="0">
                <a:cs typeface="Arial" pitchFamily="34" charset="0"/>
              </a:rPr>
              <a:t>, وهو من المغيبات </a:t>
            </a:r>
          </a:p>
          <a:p>
            <a:r>
              <a:rPr lang="ar-SA" b="1" dirty="0" smtClean="0">
                <a:cs typeface="Arial" pitchFamily="34" charset="0"/>
              </a:rPr>
              <a:t>التي نؤمن </a:t>
            </a:r>
            <a:r>
              <a:rPr lang="ar-SA" b="1" dirty="0" err="1" smtClean="0">
                <a:cs typeface="Arial" pitchFamily="34" charset="0"/>
              </a:rPr>
              <a:t>بها</a:t>
            </a:r>
            <a:r>
              <a:rPr lang="ar-SA" b="1" dirty="0" smtClean="0">
                <a:cs typeface="Arial" pitchFamily="34" charset="0"/>
              </a:rPr>
              <a:t> ولا </a:t>
            </a:r>
            <a:r>
              <a:rPr lang="ar-SA" b="1" dirty="0" err="1" smtClean="0">
                <a:cs typeface="Arial" pitchFamily="34" charset="0"/>
              </a:rPr>
              <a:t>نشتغل</a:t>
            </a:r>
            <a:r>
              <a:rPr lang="ar-SA" b="1" dirty="0" smtClean="0">
                <a:cs typeface="Arial" pitchFamily="34" charset="0"/>
              </a:rPr>
              <a:t> بكيفيتها.</a:t>
            </a:r>
          </a:p>
          <a:p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بعض خصائص وفضائل النبي _صلى الله عليه وسلم_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والإسراء بالنبي صلى الله عليه وسلم كان بجسده في اليقظة. قال تعالى: {سبحان الذي اسرى بعبده ليلًا من المسجد الحرام إلى المسجد الأقصى}. والعبد عبارة عن مجموع الجسد والروح.</a:t>
            </a:r>
          </a:p>
          <a:p>
            <a:r>
              <a:rPr lang="ar-SA" b="1" dirty="0" smtClean="0">
                <a:cs typeface="Arial" pitchFamily="34" charset="0"/>
              </a:rPr>
              <a:t>ثم لو كان الإسراء </a:t>
            </a:r>
            <a:r>
              <a:rPr lang="ar-SA" b="1" dirty="0" err="1" smtClean="0">
                <a:cs typeface="Arial" pitchFamily="34" charset="0"/>
              </a:rPr>
              <a:t>به</a:t>
            </a:r>
            <a:r>
              <a:rPr lang="ar-SA" b="1" dirty="0" smtClean="0">
                <a:cs typeface="Arial" pitchFamily="34" charset="0"/>
              </a:rPr>
              <a:t> منامًا لما كان هناك داعٍ لأن يكذبه </a:t>
            </a:r>
            <a:r>
              <a:rPr lang="ar-SA" b="1" dirty="0" err="1" smtClean="0">
                <a:cs typeface="Arial" pitchFamily="34" charset="0"/>
              </a:rPr>
              <a:t>مشركو</a:t>
            </a:r>
            <a:r>
              <a:rPr lang="ar-SA" b="1" dirty="0" smtClean="0">
                <a:cs typeface="Arial" pitchFamily="34" charset="0"/>
              </a:rPr>
              <a:t> قريش.</a:t>
            </a:r>
          </a:p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مسألة: هل رأى رسول الله ربه ليلة الإسراء؟</a:t>
            </a:r>
          </a:p>
          <a:p>
            <a:r>
              <a:rPr lang="ar-SA" b="1" dirty="0" smtClean="0">
                <a:cs typeface="Arial" pitchFamily="34" charset="0"/>
              </a:rPr>
              <a:t>الصحيح أنه رآه بقلبه , ولم يره بعين رأسه, وهو الذي اختاره , شارح الطحاوية (ابن أبي العز), وابن حجر في الفتح.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1090</Words>
  <Application>Microsoft Office PowerPoint</Application>
  <PresentationFormat>A4 Paper (210x297 mm)‎</PresentationFormat>
  <Paragraphs>79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عنوان المحاضرة</vt:lpstr>
      <vt:lpstr>عناصر المحاضرة</vt:lpstr>
      <vt:lpstr>اصطفاء الله لنبيه صلى الله عليه وسلم. : </vt:lpstr>
      <vt:lpstr>أدلة نبوة محمد صلى الله عليه وسلم: </vt:lpstr>
      <vt:lpstr>أدلة نبوة محمد صلى الله عليه وسلم:</vt:lpstr>
      <vt:lpstr>أدلة نبوة محمد صلى الله عليه وسلم:</vt:lpstr>
      <vt:lpstr>أدلة نبوة محمد صلى الله عليه وسلم:</vt:lpstr>
      <vt:lpstr>بعض خصائص وفضائل النبي _صلى الله عليه وسلم_</vt:lpstr>
      <vt:lpstr>بعض خصائص وفضائل النبي _صلى الله عليه وسلم_</vt:lpstr>
      <vt:lpstr>بعض خصائص وفضائل النبي _صلى الله عليه وسلم_</vt:lpstr>
      <vt:lpstr>بعض خصائص وفضائل النبي _صلى الله عليه وسلم_</vt:lpstr>
      <vt:lpstr>بعض خصائص وفضائل النبي _صلى الله عليه وسلم_</vt:lpstr>
      <vt:lpstr>بعض خصائص وفضائل النبي _صلى الله عليه وسلم_</vt:lpstr>
      <vt:lpstr>بعض خصائص وفضائل النبي _صلى الله عليه وسلم_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حnader darawsheh</dc:creator>
  <cp:lastModifiedBy>adminuser</cp:lastModifiedBy>
  <cp:revision>139</cp:revision>
  <dcterms:created xsi:type="dcterms:W3CDTF">2009-10-14T19:14:34Z</dcterms:created>
  <dcterms:modified xsi:type="dcterms:W3CDTF">2012-02-19T15:59:53Z</dcterms:modified>
</cp:coreProperties>
</file>