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59" r:id="rId5"/>
    <p:sldId id="268" r:id="rId6"/>
    <p:sldId id="269" r:id="rId7"/>
    <p:sldId id="282" r:id="rId8"/>
    <p:sldId id="277" r:id="rId9"/>
    <p:sldId id="27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4AF"/>
    <a:srgbClr val="009900"/>
    <a:srgbClr val="709256"/>
    <a:srgbClr val="AD9968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53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العقيدة 3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KW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زياد بن عبد الله الحمام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عنوان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الثامنة</a:t>
            </a:r>
            <a:r>
              <a:rPr lang="en-US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تتمة الإيمان باليوم الآخر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وجود الجنة والنار وأبديتهما، وفيه:</a:t>
            </a:r>
            <a:endParaRPr lang="en-US" b="1" dirty="0" smtClean="0"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1-  أدلة وجودهما الآن.    </a:t>
            </a:r>
            <a:endParaRPr lang="en-US" b="1" dirty="0" smtClean="0">
              <a:solidFill>
                <a:srgbClr val="92D050"/>
              </a:solidFill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2- شبهة أن الجنة لم تخلق بعد وجوابها.</a:t>
            </a:r>
            <a:endParaRPr lang="en-US" b="1" dirty="0" smtClean="0">
              <a:solidFill>
                <a:srgbClr val="92D050"/>
              </a:solidFill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3- الأدلة على أبدية الجنة.  </a:t>
            </a:r>
            <a:endParaRPr lang="en-US" b="1" dirty="0" smtClean="0">
              <a:solidFill>
                <a:srgbClr val="92D050"/>
              </a:solidFill>
              <a:cs typeface="Arial" pitchFamily="34" charset="0"/>
            </a:endParaRP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4- القول في أبدية النار وأدلته.</a:t>
            </a:r>
          </a:p>
          <a:p>
            <a:pPr algn="ctr" rtl="1"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     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z="3200" b="1" dirty="0" smtClean="0">
                <a:cs typeface="Arial" pitchFamily="34" charset="0"/>
              </a:rPr>
              <a:t>وجود الجنة والنار وأبديتهما :</a:t>
            </a:r>
            <a:r>
              <a:rPr lang="ar-SA" b="1" dirty="0" smtClean="0">
                <a:cs typeface="Arial" pitchFamily="34" charset="0"/>
              </a:rPr>
              <a:t/>
            </a:r>
            <a:br>
              <a:rPr lang="ar-SA" b="1" dirty="0" smtClean="0">
                <a:cs typeface="Arial" pitchFamily="34" charset="0"/>
              </a:rPr>
            </a:b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eaLnBrk="1" hangingPunct="1"/>
            <a:r>
              <a:rPr lang="ar-SA" sz="2400" b="1" dirty="0" smtClean="0">
                <a:solidFill>
                  <a:srgbClr val="3B84AF"/>
                </a:solidFill>
                <a:cs typeface="Arial" pitchFamily="34" charset="0"/>
              </a:rPr>
              <a:t>قال </a:t>
            </a:r>
            <a:r>
              <a:rPr lang="ar-SA" sz="2400" b="1" dirty="0" err="1" smtClean="0">
                <a:solidFill>
                  <a:srgbClr val="3B84AF"/>
                </a:solidFill>
                <a:cs typeface="Arial" pitchFamily="34" charset="0"/>
              </a:rPr>
              <a:t>الطحاوي</a:t>
            </a:r>
            <a:r>
              <a:rPr lang="ar-SA" sz="2400" b="1" dirty="0" smtClean="0">
                <a:solidFill>
                  <a:srgbClr val="3B84AF"/>
                </a:solidFill>
                <a:cs typeface="Arial" pitchFamily="34" charset="0"/>
              </a:rPr>
              <a:t> رحمه الله : (والجنة والنار مخلوقتان، لا تفنيان أبداً ولا تبيدان، فإن الله تعالى خلق الجنة والنار قبل الخلق، وخلق لهما أهلاً)</a:t>
            </a:r>
            <a:endParaRPr lang="ar-SA" sz="2400" b="1" dirty="0" smtClean="0">
              <a:cs typeface="Arial" pitchFamily="34" charset="0"/>
            </a:endParaRP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اتفق أهل السنة على أن الجنة والنار مخلوقتان موجودتان الآن.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وأنكرت ذلك المعتزلة والقدرية ، وقالت : بل ينشئهما الله يوم القيامة!!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وقالوا: خلق الجنة قبل الجزاء عبث لأنها تصير معطلة مدداً متطاولة.</a:t>
            </a:r>
          </a:p>
          <a:p>
            <a:pPr eaLnBrk="1" hangingPunct="1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أدلة وجودهما الآن: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قال تعالى عن الجنة:{ أعدت للمتقين} ،</a:t>
            </a:r>
          </a:p>
          <a:p>
            <a:pPr eaLnBrk="1" hangingPunct="1"/>
            <a:r>
              <a:rPr lang="ar-SA" b="1" dirty="0" smtClean="0">
                <a:cs typeface="Arial" pitchFamily="34" charset="0"/>
              </a:rPr>
              <a:t> وعن النار: { أعدت للكافرين }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وجود الجنة والنار وأبديتهما :</a:t>
            </a:r>
            <a:br>
              <a:rPr lang="ar-SA" b="1" dirty="0" smtClean="0"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000" b="1" dirty="0" smtClean="0"/>
              <a:t>وقال </a:t>
            </a:r>
            <a:r>
              <a:rPr lang="ar-SA" sz="3000" b="1" dirty="0" err="1" smtClean="0"/>
              <a:t>نعالى</a:t>
            </a:r>
            <a:r>
              <a:rPr lang="ar-SA" sz="3000" b="1" dirty="0" smtClean="0"/>
              <a:t>: { ولقد رآه نزلة أخرى *عند سدرة المنتهى *عندها جنة </a:t>
            </a:r>
          </a:p>
          <a:p>
            <a:r>
              <a:rPr lang="ar-SA" sz="3000" b="1" dirty="0" smtClean="0"/>
              <a:t>المأوى}</a:t>
            </a:r>
            <a:r>
              <a:rPr lang="ar-SA" sz="3000" b="1" dirty="0" smtClean="0">
                <a:sym typeface="Wingdings" pitchFamily="2" charset="2"/>
              </a:rPr>
              <a:t>.</a:t>
            </a:r>
          </a:p>
          <a:p>
            <a:r>
              <a:rPr lang="ar-SA" sz="3000" b="1" dirty="0" smtClean="0">
                <a:sym typeface="Wingdings" pitchFamily="2" charset="2"/>
              </a:rPr>
              <a:t>وثبت في الصحيحين من حديث أنس رضي الله عنه‘ في قصة الإسراء، وفي آخره : ” ثم انطلق بي جبريل، حتى أتى سدرة المنتهى، فغشيها ألوان لا أدري ماهي، قال: ثم دخلت الجنة، فإذا هي جنابذ اللؤلؤ، وإذا ترابها المسك“. ومعنى </a:t>
            </a:r>
            <a:r>
              <a:rPr lang="ar-SA" sz="3000" b="1" dirty="0" err="1" smtClean="0">
                <a:sym typeface="Wingdings" pitchFamily="2" charset="2"/>
              </a:rPr>
              <a:t>جنابذ</a:t>
            </a:r>
            <a:r>
              <a:rPr lang="ar-SA" sz="3000" b="1" dirty="0" smtClean="0">
                <a:sym typeface="Wingdings" pitchFamily="2" charset="2"/>
              </a:rPr>
              <a:t>: أي قباب.</a:t>
            </a:r>
          </a:p>
          <a:p>
            <a:r>
              <a:rPr lang="ar-SA" sz="3000" b="1" dirty="0" smtClean="0">
                <a:sym typeface="Wingdings" pitchFamily="2" charset="2"/>
              </a:rPr>
              <a:t>وقال صلى الله عليه وسلم: { إنما نسمة المؤمن طير يعلق في شجر الجنة، حتى يرجعها الله إلى جسده يوم القيامة“ وهذا صريح في دخول الناس الجنة قبل يوم القيامة.  </a:t>
            </a:r>
            <a:endParaRPr lang="ar-SA" sz="3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وجود الجنة والنار وأبديتهما </a:t>
            </a:r>
            <a:r>
              <a:rPr lang="ar-KW" dirty="0" smtClean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شبهة أن الجنة لم تخلق بعد وجوابها:</a:t>
            </a:r>
          </a:p>
          <a:p>
            <a:r>
              <a:rPr lang="ar-SA" b="1" dirty="0" smtClean="0">
                <a:cs typeface="Arial" pitchFamily="34" charset="0"/>
              </a:rPr>
              <a:t>قال البعض لو كانت الجنة مخلوقة الآن لوجب اضطراراً أن تفنى يوم القيامة وأن يهلك كل من فيها ويموت، لقوله تعالى: { كل شيء هالك إلا وجهه}.</a:t>
            </a:r>
          </a:p>
          <a:p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والجواب: </a:t>
            </a:r>
            <a:r>
              <a:rPr lang="ar-SA" b="1" dirty="0" smtClean="0">
                <a:cs typeface="Arial" pitchFamily="34" charset="0"/>
              </a:rPr>
              <a:t>أن كل شيء مما كتب الله عليه الفناء والهلاك هالك، والجنة والنار خلقتا للبقاء لا للفناء، وكذلك العرش، فإنه سقف الجنة.</a:t>
            </a:r>
            <a:endParaRPr lang="ar-S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وجود الجنة والنار وأبديتهما </a:t>
            </a:r>
            <a:r>
              <a:rPr lang="ar-SA" b="1" dirty="0" smtClean="0"/>
              <a:t>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الأدلة على أبدية الجنة: </a:t>
            </a:r>
          </a:p>
          <a:p>
            <a:r>
              <a:rPr lang="ar-SA" b="1" dirty="0" smtClean="0">
                <a:cs typeface="Arial" pitchFamily="34" charset="0"/>
              </a:rPr>
              <a:t>الأدلة على أبدية الجنة وأنها </a:t>
            </a:r>
            <a:r>
              <a:rPr lang="ar-SA" b="1" dirty="0" err="1" smtClean="0">
                <a:cs typeface="Arial" pitchFamily="34" charset="0"/>
              </a:rPr>
              <a:t>لاتفنى</a:t>
            </a:r>
            <a:r>
              <a:rPr lang="ar-SA" b="1" dirty="0" smtClean="0">
                <a:cs typeface="Arial" pitchFamily="34" charset="0"/>
              </a:rPr>
              <a:t> ولا تبيد مما يعلم بالضرورة </a:t>
            </a:r>
            <a:r>
              <a:rPr lang="ar-SA" b="1" dirty="0" smtClean="0"/>
              <a:t>، وقد أكد الله خلود أهل الجنة بالتأبييد في عدة مواضع من القرآن { خالدين فيها أبداً} ، وقال تعالى: { إن هذا لرزقنا ما له من نفاد}، وقال تعالى : { أكلها دائم وظلها}، وقال تعالى : { وما هم منها بمخرجين}.</a:t>
            </a:r>
          </a:p>
          <a:p>
            <a:r>
              <a:rPr lang="ar-SA" b="1" dirty="0" smtClean="0"/>
              <a:t>وقال صلى الله عليه وسلم: ” ينادي مناد: يا أهل الجنة إن لكم أن تصحوا فلا تسقموا أبداً، وأن تشبوا فلا تهرمو أبداً، وأن تحيوا فلا تموتوا أبداً“.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وجود الجنة والنار وأبديتهما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lvl="0"/>
            <a:r>
              <a:rPr lang="ar-SA" b="1" dirty="0" smtClean="0">
                <a:solidFill>
                  <a:srgbClr val="92D050"/>
                </a:solidFill>
                <a:cs typeface="Arial" pitchFamily="34" charset="0"/>
              </a:rPr>
              <a:t>القول في أبدية النار </a:t>
            </a:r>
            <a:r>
              <a:rPr lang="ar-SA" b="1" dirty="0" err="1" smtClean="0">
                <a:solidFill>
                  <a:srgbClr val="92D050"/>
                </a:solidFill>
                <a:cs typeface="Arial" pitchFamily="34" charset="0"/>
              </a:rPr>
              <a:t>وأدلته:</a:t>
            </a:r>
            <a:endParaRPr lang="ar-SA" b="1" dirty="0" smtClean="0">
              <a:solidFill>
                <a:srgbClr val="92D050"/>
              </a:solidFill>
              <a:cs typeface="Arial" pitchFamily="34" charset="0"/>
            </a:endParaRPr>
          </a:p>
          <a:p>
            <a:pPr lvl="0"/>
            <a:r>
              <a:rPr lang="ar-SA" sz="3600" b="1" dirty="0" smtClean="0">
                <a:cs typeface="Arial" pitchFamily="34" charset="0"/>
              </a:rPr>
              <a:t>للناس في أبدية النار ودوامها ثمانية أقوال، صح عن أهل السنة منها قولان، هما:</a:t>
            </a:r>
          </a:p>
          <a:p>
            <a:pPr lvl="0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الأول:</a:t>
            </a:r>
            <a:r>
              <a:rPr lang="ar-SA" b="1" dirty="0" smtClean="0">
                <a:cs typeface="Arial" pitchFamily="34" charset="0"/>
              </a:rPr>
              <a:t> أن الله يخرج منها من يشاء كما ورد في السنة </a:t>
            </a:r>
            <a:r>
              <a:rPr lang="ar-SA" b="1" dirty="0" smtClean="0"/>
              <a:t> ، ثم يبقيها ما يشاء ، ثم يفنيها، فإنه جعل لها أمداً تنتهي إليه.</a:t>
            </a:r>
          </a:p>
          <a:p>
            <a:pPr lvl="0"/>
            <a:r>
              <a:rPr lang="ar-SA" b="1" dirty="0" smtClean="0"/>
              <a:t>واستدلوا بقول الله تعالى: {لابثين فيها أحقاباً}.</a:t>
            </a:r>
          </a:p>
          <a:p>
            <a:pPr lvl="0"/>
            <a:r>
              <a:rPr lang="ar-SA" b="1" dirty="0" smtClean="0"/>
              <a:t>وهذا القول منقول عن عمر، وابن مسعود، وأبي هريرة، وأبي سعيد وغيرهم.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وجود الجنة والنار وأبديتهما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err="1" smtClean="0">
                <a:solidFill>
                  <a:srgbClr val="FF0000"/>
                </a:solidFill>
              </a:rPr>
              <a:t>الثاني:</a:t>
            </a:r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r-SA" b="1" dirty="0" smtClean="0"/>
              <a:t>أن الله تعالى يخرج منها من يشاء، كما ورد في السنة ويبقي فيها الكفار، بقاءً لا انقضاء، كما قال </a:t>
            </a:r>
            <a:r>
              <a:rPr lang="ar-SA" b="1" dirty="0" err="1" smtClean="0"/>
              <a:t>الطحاوي.</a:t>
            </a:r>
            <a:endParaRPr lang="ar-SA" b="1" dirty="0" smtClean="0"/>
          </a:p>
          <a:p>
            <a:r>
              <a:rPr lang="ar-SA" b="1" dirty="0" smtClean="0"/>
              <a:t>ومن أدلة هذا القول، قوله </a:t>
            </a:r>
            <a:r>
              <a:rPr lang="ar-SA" b="1" dirty="0" err="1" smtClean="0"/>
              <a:t>تعالى: </a:t>
            </a:r>
            <a:r>
              <a:rPr lang="ar-SA" b="1" dirty="0" smtClean="0"/>
              <a:t>{ وما هم بخارجين من النار}، وقوله </a:t>
            </a:r>
            <a:r>
              <a:rPr lang="ar-SA" b="1" dirty="0" err="1" smtClean="0"/>
              <a:t>تعالى: </a:t>
            </a:r>
            <a:r>
              <a:rPr lang="ar-SA" b="1" dirty="0" smtClean="0"/>
              <a:t>{ لا يقضى عليهم فيموتوا ولا يخفف عنهم من عذابها</a:t>
            </a:r>
            <a:r>
              <a:rPr lang="ar-SA" b="1" dirty="0" err="1" smtClean="0"/>
              <a:t>}.</a:t>
            </a:r>
            <a:endParaRPr lang="ar-SA" b="1" dirty="0" smtClean="0"/>
          </a:p>
          <a:p>
            <a:r>
              <a:rPr lang="ar-SA" b="1" dirty="0" smtClean="0"/>
              <a:t>والله أعلم بالصواب.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1861</TotalTime>
  <Words>596</Words>
  <Application>Microsoft Office PowerPoint</Application>
  <PresentationFormat>A4 Paper (210x297 mm)‎</PresentationFormat>
  <Paragraphs>54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عنوان المحاضرة الثامنة  </vt:lpstr>
      <vt:lpstr>عناصر المحاضرة</vt:lpstr>
      <vt:lpstr>وجود الجنة والنار وأبديتهما : </vt:lpstr>
      <vt:lpstr>وجود الجنة والنار وأبديتهما : </vt:lpstr>
      <vt:lpstr>وجود الجنة والنار وأبديتهما :</vt:lpstr>
      <vt:lpstr>وجود الجنة والنار وأبديتهما :</vt:lpstr>
      <vt:lpstr>وجود الجنة والنار وأبديتهما :</vt:lpstr>
      <vt:lpstr>وجود الجنة والنار وأبديتهما :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"عبدالرحمن النعيم" &lt;aaaa__999@hotmail.com&gt;</dc:creator>
  <cp:lastModifiedBy>zalhumam</cp:lastModifiedBy>
  <cp:revision>179</cp:revision>
  <dcterms:created xsi:type="dcterms:W3CDTF">2009-10-14T19:14:34Z</dcterms:created>
  <dcterms:modified xsi:type="dcterms:W3CDTF">2012-03-20T09:07:44Z</dcterms:modified>
</cp:coreProperties>
</file>