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9"/>
  </p:notesMasterIdLst>
  <p:sldIdLst>
    <p:sldId id="299" r:id="rId2"/>
    <p:sldId id="300" r:id="rId3"/>
    <p:sldId id="301" r:id="rId4"/>
    <p:sldId id="302" r:id="rId5"/>
    <p:sldId id="303" r:id="rId6"/>
    <p:sldId id="304" r:id="rId7"/>
    <p:sldId id="266" r:id="rId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056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12/12/2013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6026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5F4CB1-6DF5-4D1F-BC0A-62D268CFF987}" type="slidenum">
              <a:rPr lang="ar-SA" sz="4800" smtClean="0"/>
              <a:pPr>
                <a:defRPr/>
              </a:pPr>
              <a:t>1</a:t>
            </a:fld>
            <a:endParaRPr lang="en-US" sz="480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324572" y="0"/>
            <a:ext cx="3581429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4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Traditional Arabic" pitchFamily="2" charset="-78"/>
              </a:rPr>
              <a:t>و</a:t>
            </a:r>
            <a:r>
              <a:rPr kumimoji="0" lang="ar-SA" sz="4800" b="0" i="0" u="none" strike="noStrike" cap="none" normalizeH="0" baseline="0" dirty="0" smtClean="0" bmk="">
                <a:ln>
                  <a:noFill/>
                </a:ln>
                <a:effectLst/>
                <a:latin typeface="Arial" pitchFamily="34" charset="0"/>
                <a:cs typeface="Traditional Arabic" pitchFamily="2" charset="-78"/>
              </a:rPr>
              <a:t>َالنَّازِعَاتِ غَرْقًا </a:t>
            </a:r>
            <a:endParaRPr kumimoji="0" lang="ar-SA" sz="4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وَالنَّاشِطَاتِ نَشْطًا </a:t>
            </a:r>
            <a:endParaRPr kumimoji="0" lang="ar-SA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وَالسَّابِحَاتِ سَبْحًا </a:t>
            </a:r>
            <a:endParaRPr kumimoji="0" lang="ar-SA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فَالسَّابِقَاتِ سَبْقًا </a:t>
            </a:r>
            <a:endParaRPr kumimoji="0" lang="ar-SA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فَالْمُدَبِّرَاتِ أَمْرًا </a:t>
            </a:r>
            <a:endParaRPr kumimoji="0" lang="ar-SA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يَوْمَ تَرْجُفُ الرَّاجِفَةُ </a:t>
            </a:r>
            <a:endParaRPr kumimoji="0" lang="ar-SA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تَتْبَعُهَا الرَّادِفَةُ </a:t>
            </a:r>
            <a:endParaRPr kumimoji="0" lang="ar-SA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قُلُوبٌ يَوْمَئِذٍ وَاجِفَةٌ </a:t>
            </a:r>
            <a:endParaRPr kumimoji="0" lang="ar-SA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>
          <a:xfrm>
            <a:off x="1687973" y="6376988"/>
            <a:ext cx="908182" cy="365125"/>
          </a:xfrm>
        </p:spPr>
        <p:txBody>
          <a:bodyPr/>
          <a:lstStyle/>
          <a:p>
            <a:pPr>
              <a:defRPr/>
            </a:pPr>
            <a:fld id="{1C5F4CB1-6DF5-4D1F-BC0A-62D268CFF987}" type="slidenum">
              <a:rPr lang="ar-SA" sz="4400" smtClean="0"/>
              <a:pPr>
                <a:defRPr/>
              </a:pPr>
              <a:t>2</a:t>
            </a:fld>
            <a:endParaRPr lang="en-US" sz="4400"/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533401" y="304800"/>
            <a:ext cx="8610600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أَبْصَارُهَا خَاشِعَةٌ </a:t>
            </a:r>
            <a:endParaRPr kumimoji="0" lang="ar-SA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يَقُولُونَ أَئِنَّا لَمَرْدُودُونَ فِي الْحَافِرَةِ </a:t>
            </a:r>
            <a:endParaRPr kumimoji="0" lang="ar-SA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أَئِذَا كُنَّا عِظَامًا نَّخِرَةً </a:t>
            </a:r>
            <a:endParaRPr kumimoji="0" lang="ar-SA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قَالُوا تِلْكَ إِذًا كَرَّةٌ خَاسِرَةٌ </a:t>
            </a:r>
            <a:endParaRPr kumimoji="0" lang="ar-SA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فَإِنَّمَا هِيَ زَجْرَةٌ وَاحِدَةٌ </a:t>
            </a:r>
            <a:endParaRPr kumimoji="0" lang="ar-SA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فَإِذَا هُم بِالسَّاهِرَةِ </a:t>
            </a:r>
            <a:endParaRPr kumimoji="0" lang="ar-SA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هَلْ أَتَاكَ حَدِيثُ مُوسَى </a:t>
            </a:r>
            <a:endParaRPr kumimoji="0" lang="ar-SA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إِذْ نَادَاهُ رَبُّهُ بِالْوَادِ الْمُقَدَّسِ </a:t>
            </a:r>
            <a:r>
              <a:rPr kumimoji="0" lang="ar-SA" sz="4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طُوًى</a:t>
            </a:r>
            <a:r>
              <a:rPr kumimoji="0" lang="ar-S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 </a:t>
            </a:r>
            <a:endParaRPr kumimoji="0" lang="ar-SA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>
          <a:xfrm>
            <a:off x="1573364" y="6387834"/>
            <a:ext cx="1041384" cy="284814"/>
          </a:xfrm>
        </p:spPr>
        <p:txBody>
          <a:bodyPr/>
          <a:lstStyle/>
          <a:p>
            <a:pPr>
              <a:defRPr/>
            </a:pPr>
            <a:fld id="{1C5F4CB1-6DF5-4D1F-BC0A-62D268CFF987}" type="slidenum">
              <a:rPr lang="ar-SA" sz="4800" smtClean="0"/>
              <a:pPr>
                <a:defRPr/>
              </a:pPr>
              <a:t>3</a:t>
            </a:fld>
            <a:endParaRPr lang="en-US" sz="4800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381001" y="152401"/>
            <a:ext cx="8991599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4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اذْهَبْ إِلَى فِرْعَوْنَ إِنَّهُ طَغَى </a:t>
            </a:r>
            <a:endParaRPr kumimoji="0" lang="ar-SA" sz="4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4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فَقُلْ هَل لَّكَ إِلَى أَن تَزَكَّى </a:t>
            </a:r>
            <a:endParaRPr kumimoji="0" lang="ar-SA" sz="4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4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وَأَهْدِيَكَ إِلَى رَبِّكَ فَتَخْشَى </a:t>
            </a:r>
            <a:endParaRPr kumimoji="0" lang="ar-SA" sz="4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4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فَأَرَاهُ الآيَةَ الْكُبْرَى </a:t>
            </a:r>
            <a:endParaRPr kumimoji="0" lang="ar-SA" sz="4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4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فَكَذَّبَ وَعَصَى </a:t>
            </a:r>
            <a:endParaRPr kumimoji="0" lang="ar-SA" sz="4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4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ثُمَّ أَدْبَرَ يَسْعَى </a:t>
            </a:r>
            <a:endParaRPr kumimoji="0" lang="ar-SA" sz="4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4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فَحَشَرَ فَنَادَى </a:t>
            </a:r>
            <a:endParaRPr kumimoji="0" lang="ar-SA" sz="4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4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فَقَالَ أَنَا رَبُّكُمُ الأَعْلَى </a:t>
            </a:r>
            <a:endParaRPr kumimoji="0" lang="ar-SA" sz="4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>
          <a:xfrm>
            <a:off x="1750628" y="6393221"/>
            <a:ext cx="873629" cy="315651"/>
          </a:xfrm>
        </p:spPr>
        <p:txBody>
          <a:bodyPr/>
          <a:lstStyle/>
          <a:p>
            <a:pPr>
              <a:defRPr/>
            </a:pPr>
            <a:fld id="{1C5F4CB1-6DF5-4D1F-BC0A-62D268CFF987}" type="slidenum">
              <a:rPr lang="ar-SA" sz="4800" smtClean="0"/>
              <a:pPr>
                <a:defRPr/>
              </a:pPr>
              <a:t>4</a:t>
            </a:fld>
            <a:endParaRPr lang="en-US" sz="4800"/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457200" y="228601"/>
            <a:ext cx="8915401" cy="6230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4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فَأَخَذَهُ اللَّهُ نَكَالَ الآخِرَةِ وَالأُولَى </a:t>
            </a:r>
            <a:endParaRPr kumimoji="0" lang="ar-SA" sz="4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4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إِنَّ فِي ذَلِكَ لَعِبْرَةً لِّمَن يَخْشَى </a:t>
            </a:r>
            <a:endParaRPr kumimoji="0" lang="ar-SA" sz="4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4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أَأَنتُمْ أَشَدُّ خَلْقًا أَمِ السَّمَاء بَنَاهَا </a:t>
            </a:r>
            <a:endParaRPr kumimoji="0" lang="ar-SA" sz="4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4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رَفَعَ سَمْكَهَا فَسَوَّاهَا </a:t>
            </a:r>
            <a:endParaRPr kumimoji="0" lang="ar-SA" sz="4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4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وَأَغْطَشَ لَيْلَهَا وَأَخْرَجَ ضُحَاهَا </a:t>
            </a:r>
            <a:endParaRPr kumimoji="0" lang="ar-SA" sz="4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4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وَالأَرْضَ بَعْدَ ذَلِكَ دَحَاهَا </a:t>
            </a:r>
            <a:endParaRPr kumimoji="0" lang="ar-SA" sz="4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4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أَخْرَجَ مِنْهَا مَاءَهَا وَمَرْعَاهَا </a:t>
            </a:r>
            <a:endParaRPr kumimoji="0" lang="ar-SA" sz="4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4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وَالْجِبَالَ أَرْسَاهَا </a:t>
            </a:r>
            <a:endParaRPr kumimoji="0" lang="ar-SA" sz="4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>
          <a:xfrm>
            <a:off x="1697243" y="6395821"/>
            <a:ext cx="931512" cy="339371"/>
          </a:xfrm>
        </p:spPr>
        <p:txBody>
          <a:bodyPr/>
          <a:lstStyle/>
          <a:p>
            <a:pPr>
              <a:defRPr/>
            </a:pPr>
            <a:fld id="{1C5F4CB1-6DF5-4D1F-BC0A-62D268CFF987}" type="slidenum">
              <a:rPr lang="ar-SA" sz="5400" smtClean="0"/>
              <a:pPr>
                <a:defRPr/>
              </a:pPr>
              <a:t>5</a:t>
            </a:fld>
            <a:endParaRPr lang="en-US" sz="5400"/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533400" y="304800"/>
            <a:ext cx="8915400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مَتَاعًا لَّكُمْ وَلِأَنْعَامِكُمْ </a:t>
            </a:r>
            <a:endParaRPr kumimoji="0" lang="ar-SA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SA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فَإِذَا جَاءَتِ الطَّامَّةُ الْكُبْرَى </a:t>
            </a:r>
            <a:endParaRPr kumimoji="0" lang="ar-SA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يَوْمَ يَتَذَكَّرُ الإِنسَانُ مَا سَعَى </a:t>
            </a:r>
            <a:endParaRPr kumimoji="0" lang="ar-SA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وَبُرِّزَتِ الْجَحِيمُ لِمَن يَرَى </a:t>
            </a:r>
            <a:endParaRPr kumimoji="0" lang="ar-SA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فَأَمَّا مَن طَغَى </a:t>
            </a:r>
            <a:endParaRPr kumimoji="0" lang="ar-SA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وَآثَرَ الْحَيَاةَ الدُّنْيَا </a:t>
            </a:r>
            <a:endParaRPr kumimoji="0" lang="ar-SA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فَإِنَّ الْجَحِيمَ هِيَ الْمَأْوَى </a:t>
            </a:r>
            <a:endParaRPr kumimoji="0" lang="ar-SA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>
          <a:xfrm>
            <a:off x="2092675" y="6391113"/>
            <a:ext cx="574508" cy="351000"/>
          </a:xfrm>
        </p:spPr>
        <p:txBody>
          <a:bodyPr/>
          <a:lstStyle/>
          <a:p>
            <a:pPr>
              <a:defRPr/>
            </a:pPr>
            <a:fld id="{1C5F4CB1-6DF5-4D1F-BC0A-62D268CFF987}" type="slidenum">
              <a:rPr lang="ar-SA" sz="5400" smtClean="0"/>
              <a:pPr>
                <a:defRPr/>
              </a:pPr>
              <a:t>6</a:t>
            </a:fld>
            <a:endParaRPr lang="en-US" sz="5400"/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381001" y="228600"/>
            <a:ext cx="9372600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5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وَأَمَّا مَنْ خَافَ مَقَامَ رَبِّهِ وَنَهَى النَّفْسَ عَنِ الْهَوَى </a:t>
            </a:r>
            <a:endParaRPr kumimoji="0" lang="ar-SA" sz="5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5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فَإِنَّ الْجَنَّةَ هِيَ الْمَأْوَى </a:t>
            </a:r>
            <a:endParaRPr kumimoji="0" lang="ar-SA" sz="5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5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يَسْأَلُونَكَ عَنِ السَّاعَةِ أَيَّانَ مُرْسَاهَا </a:t>
            </a:r>
            <a:endParaRPr kumimoji="0" lang="ar-SA" sz="5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5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فِيمَ أَنتَ مِن ذِكْرَاهَا </a:t>
            </a:r>
            <a:endParaRPr kumimoji="0" lang="ar-SA" sz="5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5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إِلَى رَبِّكَ مُنتَهَاهَا </a:t>
            </a:r>
            <a:endParaRPr kumimoji="0" lang="ar-SA" sz="5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5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إِنَّمَا أَنتَ مُنذِرُ مَن يَخْشَاهَا </a:t>
            </a:r>
            <a:endParaRPr kumimoji="0" lang="ar-SA" sz="5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5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كَأَنَّهُمْ يَوْمَ يَرَوْنَهَا لَمْ يَلْبَثُوا إِلاَّ عَشِيَّةً أَوْ ضُحَاهَا </a:t>
            </a:r>
            <a:endParaRPr kumimoji="0" lang="ar-SA" sz="5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1365</TotalTime>
  <Words>188</Words>
  <Application>Microsoft Office PowerPoint</Application>
  <PresentationFormat>A4 Paper (210x297 mm)</PresentationFormat>
  <Paragraphs>54</Paragraphs>
  <Slides>7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Dell</cp:lastModifiedBy>
  <cp:revision>106</cp:revision>
  <dcterms:created xsi:type="dcterms:W3CDTF">2009-10-14T19:14:34Z</dcterms:created>
  <dcterms:modified xsi:type="dcterms:W3CDTF">2013-12-12T00:29:44Z</dcterms:modified>
</cp:coreProperties>
</file>