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نمط ذو سمات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083E6E3-FA7D-4D7B-A595-EF9225AFEA82}" styleName="نمط فاتح 1 - تميي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النمط الفات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نمط ذو سمات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نمط ذو سمات 1 - تميي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1F862-168D-4789-8890-529680958B5A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9091C-24A8-4CFF-96A2-A9ABE9569D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070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9091C-24A8-4CFF-96A2-A9ABE9569D7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dirty="0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DD8A29-E0F0-4998-87DA-C0D77E107EF8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43B097-FCA9-478B-ADF6-988158D3A54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24000" y="1397000"/>
          <a:ext cx="6096000" cy="20116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                                                   8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</a:p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1/8</a:t>
                      </a:r>
                    </a:p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½</a:t>
                      </a:r>
                    </a:p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ب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زوجة</a:t>
                      </a:r>
                    </a:p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بنت</a:t>
                      </a:r>
                    </a:p>
                    <a:p>
                      <a:pPr algn="ctr"/>
                      <a:r>
                        <a:rPr lang="ar-SA" sz="3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عم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785918" y="3643314"/>
            <a:ext cx="428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 smtClean="0"/>
              <a:t>ورثت البنت بالفرض</a:t>
            </a:r>
            <a:endParaRPr lang="en-US" sz="3200" dirty="0"/>
          </a:p>
        </p:txBody>
      </p:sp>
      <p:sp>
        <p:nvSpPr>
          <p:cNvPr id="2" name="مربع نص 1"/>
          <p:cNvSpPr txBox="1"/>
          <p:nvPr/>
        </p:nvSpPr>
        <p:spPr>
          <a:xfrm>
            <a:off x="2699792" y="332656"/>
            <a:ext cx="407316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 smtClean="0"/>
              <a:t>تطبيقات على باب الحجب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0473"/>
                <a:gridCol w="2140535"/>
                <a:gridCol w="1904992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baseline="0" dirty="0" smtClean="0"/>
                        <a:t>                </a:t>
                      </a:r>
                      <a:r>
                        <a:rPr lang="ar-SA" sz="3200" baseline="0" dirty="0" smtClean="0"/>
                        <a:t>                           6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endParaRPr lang="ar-SA" sz="3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أم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قوس كبير أيسر 2"/>
          <p:cNvSpPr/>
          <p:nvPr/>
        </p:nvSpPr>
        <p:spPr>
          <a:xfrm>
            <a:off x="5072066" y="2857496"/>
            <a:ext cx="1285884" cy="1428760"/>
          </a:xfrm>
          <a:prstGeom prst="leftBrace">
            <a:avLst>
              <a:gd name="adj1" fmla="val 8333"/>
              <a:gd name="adj2" fmla="val 5088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214810" y="3286124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ب</a:t>
            </a:r>
            <a:endParaRPr lang="en-US" sz="32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00298" y="4714884"/>
            <a:ext cx="371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البنات ورثن بالتعصيب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17414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674678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 2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20701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أخت ش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2928926" y="3429000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ورثت الأخت بالفرض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baseline="0" dirty="0" smtClean="0"/>
                        <a:t>                                  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أخت ش</a:t>
                      </a:r>
                    </a:p>
                    <a:p>
                      <a:pPr algn="ctr"/>
                      <a:r>
                        <a:rPr lang="ar-SA" sz="3200" dirty="0" smtClean="0"/>
                        <a:t>أخ شقيق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قوس كبير أيسر 2"/>
          <p:cNvSpPr/>
          <p:nvPr/>
        </p:nvSpPr>
        <p:spPr>
          <a:xfrm>
            <a:off x="5143504" y="2714620"/>
            <a:ext cx="785818" cy="6429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214810" y="2714620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ب</a:t>
            </a:r>
            <a:endParaRPr lang="en-US" sz="32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214546" y="3643314"/>
            <a:ext cx="5000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ورثت الأخت بالعصبة بالغير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8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</a:p>
                    <a:p>
                      <a:pPr algn="ctr"/>
                      <a:r>
                        <a:rPr lang="ar-SA" sz="3200" dirty="0" smtClean="0"/>
                        <a:t>3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1/8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بنت ابن</a:t>
                      </a:r>
                    </a:p>
                    <a:p>
                      <a:pPr algn="ctr"/>
                      <a:r>
                        <a:rPr lang="ar-SA" sz="3200" dirty="0" smtClean="0"/>
                        <a:t>أخت لأب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2000232" y="3857628"/>
            <a:ext cx="5214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ورثت بنت الابن بالفرض .</a:t>
            </a:r>
          </a:p>
          <a:p>
            <a:pPr algn="ctr"/>
            <a:r>
              <a:rPr lang="ar-SA" sz="3200" dirty="0" smtClean="0"/>
              <a:t>الأخت لأب ورثت بالتعصيب مع الغير.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6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أم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أخت ش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2143108" y="3786190"/>
            <a:ext cx="4643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البنت ورثت بالفرض .</a:t>
            </a:r>
          </a:p>
          <a:p>
            <a:pPr algn="ctr"/>
            <a:r>
              <a:rPr lang="ar-SA" sz="3200" dirty="0" smtClean="0"/>
              <a:t>الأخت الشقيقة ورثت بالتعصيب مع الغير .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1071546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           </a:t>
                      </a:r>
                      <a:r>
                        <a:rPr lang="ar-SA" sz="3200" dirty="0" smtClean="0"/>
                        <a:t>                                      </a:t>
                      </a:r>
                      <a:r>
                        <a:rPr lang="ar-SA" sz="3200" baseline="0" dirty="0" smtClean="0"/>
                        <a:t>  3 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1/3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أم</a:t>
                      </a:r>
                    </a:p>
                    <a:p>
                      <a:pPr algn="ctr"/>
                      <a:r>
                        <a:rPr lang="ar-SA" sz="3200" dirty="0" smtClean="0"/>
                        <a:t>أب</a:t>
                      </a:r>
                    </a:p>
                    <a:p>
                      <a:pPr algn="ctr"/>
                      <a:r>
                        <a:rPr lang="ar-SA" sz="3200" dirty="0" smtClean="0"/>
                        <a:t>ابن كافر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3714752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</a:t>
                      </a:r>
                      <a:r>
                        <a:rPr lang="ar-SA" sz="3200" baseline="0" dirty="0" smtClean="0"/>
                        <a:t>  2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أخت ش</a:t>
                      </a:r>
                    </a:p>
                    <a:p>
                      <a:pPr algn="ctr"/>
                      <a:r>
                        <a:rPr lang="ar-SA" sz="3200" dirty="0" smtClean="0"/>
                        <a:t>أخ ش كافر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785794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6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</a:p>
                    <a:p>
                      <a:pPr algn="ctr"/>
                      <a:r>
                        <a:rPr lang="ar-SA" sz="3200" dirty="0" smtClean="0"/>
                        <a:t>5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جدة</a:t>
                      </a:r>
                    </a:p>
                    <a:p>
                      <a:pPr algn="ctr"/>
                      <a:r>
                        <a:rPr lang="ar-SA" sz="3200" dirty="0" smtClean="0"/>
                        <a:t>ابن رقيق</a:t>
                      </a:r>
                    </a:p>
                    <a:p>
                      <a:pPr algn="ctr"/>
                      <a:r>
                        <a:rPr lang="ar-SA" sz="3200" dirty="0" smtClean="0"/>
                        <a:t>ابن ابن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3214686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6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</a:p>
                    <a:p>
                      <a:pPr algn="ctr"/>
                      <a:r>
                        <a:rPr lang="ar-SA" sz="3200" dirty="0" smtClean="0"/>
                        <a:t>5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جدة</a:t>
                      </a:r>
                    </a:p>
                    <a:p>
                      <a:pPr algn="ctr"/>
                      <a:r>
                        <a:rPr lang="ar-SA" sz="3200" dirty="0" smtClean="0"/>
                        <a:t>جد</a:t>
                      </a:r>
                    </a:p>
                    <a:p>
                      <a:pPr algn="ctr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500042"/>
          <a:ext cx="6096000" cy="262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8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</a:p>
                    <a:p>
                      <a:pPr algn="ctr"/>
                      <a:r>
                        <a:rPr lang="ar-SA" sz="3200" dirty="0" smtClean="0"/>
                        <a:t>3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1/8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بنت ابن</a:t>
                      </a:r>
                    </a:p>
                    <a:p>
                      <a:pPr algn="ctr"/>
                      <a:r>
                        <a:rPr lang="ar-SA" sz="3200" dirty="0" smtClean="0"/>
                        <a:t>أخت لأم</a:t>
                      </a:r>
                    </a:p>
                    <a:p>
                      <a:pPr algn="ctr"/>
                      <a:r>
                        <a:rPr lang="ar-SA" sz="3200" dirty="0" smtClean="0"/>
                        <a:t>أخ ش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3357562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857232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2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ب 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أخ ش</a:t>
                      </a:r>
                    </a:p>
                    <a:p>
                      <a:pPr algn="ctr"/>
                      <a:r>
                        <a:rPr lang="ar-SA" sz="3200" dirty="0" smtClean="0"/>
                        <a:t>أخ لأب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3214686"/>
          <a:ext cx="6096000" cy="262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3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3200" dirty="0" smtClean="0"/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ابن ابن</a:t>
                      </a:r>
                    </a:p>
                    <a:p>
                      <a:pPr algn="ctr"/>
                      <a:r>
                        <a:rPr lang="ar-SA" sz="3200" dirty="0" smtClean="0"/>
                        <a:t>ابن ابن ابن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4" name="قوس كبير أيسر 3"/>
          <p:cNvSpPr/>
          <p:nvPr/>
        </p:nvSpPr>
        <p:spPr>
          <a:xfrm>
            <a:off x="5000628" y="4000504"/>
            <a:ext cx="1143008" cy="6429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857620" y="4000504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2/3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785794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6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</a:p>
                    <a:p>
                      <a:pPr algn="ctr"/>
                      <a:r>
                        <a:rPr lang="ar-SA" sz="3200" dirty="0" smtClean="0"/>
                        <a:t>5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أم</a:t>
                      </a:r>
                    </a:p>
                    <a:p>
                      <a:pPr algn="ctr"/>
                      <a:r>
                        <a:rPr lang="ar-SA" sz="3200" dirty="0" smtClean="0"/>
                        <a:t>أخ لأم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428728" y="3643314"/>
          <a:ext cx="6096000" cy="262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6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1+1=2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أم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أب</a:t>
                      </a:r>
                    </a:p>
                    <a:p>
                      <a:pPr algn="ctr"/>
                      <a:r>
                        <a:rPr lang="ar-SA" sz="3200" dirty="0" smtClean="0"/>
                        <a:t>أخ شقيق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642918"/>
          <a:ext cx="6096000" cy="262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6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ب </a:t>
                      </a:r>
                    </a:p>
                    <a:p>
                      <a:pPr algn="ctr"/>
                      <a:r>
                        <a:rPr lang="ar-SA" sz="3200" dirty="0" smtClean="0"/>
                        <a:t>ــــ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جدة</a:t>
                      </a:r>
                    </a:p>
                    <a:p>
                      <a:pPr algn="ctr"/>
                      <a:r>
                        <a:rPr lang="ar-SA" sz="3200" dirty="0" smtClean="0"/>
                        <a:t>بنت ابن</a:t>
                      </a:r>
                    </a:p>
                    <a:p>
                      <a:pPr algn="ctr"/>
                      <a:r>
                        <a:rPr lang="ar-SA" sz="3200" dirty="0" smtClean="0"/>
                        <a:t>أخت لأب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428728" y="3643314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حجبت الأخت لأب العم لأنها عصبة مع الغير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12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</a:p>
                    <a:p>
                      <a:pPr algn="ctr"/>
                      <a:r>
                        <a:rPr lang="ar-SA" sz="3200" dirty="0" smtClean="0"/>
                        <a:t>5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r>
                        <a:rPr lang="ar-SA" sz="3200" dirty="0" smtClean="0"/>
                        <a:t>1/3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أم</a:t>
                      </a:r>
                    </a:p>
                    <a:p>
                      <a:pPr algn="ctr"/>
                      <a:r>
                        <a:rPr lang="ar-SA" sz="3200" dirty="0" smtClean="0"/>
                        <a:t>جد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428728" y="3857628"/>
            <a:ext cx="6143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نصيب الجد 5/12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262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24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</a:p>
                    <a:p>
                      <a:pPr algn="ctr"/>
                      <a:r>
                        <a:rPr lang="ar-SA" sz="3200" dirty="0" smtClean="0"/>
                        <a:t>13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1/8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 </a:t>
                      </a:r>
                    </a:p>
                    <a:p>
                      <a:pPr algn="ctr"/>
                      <a:r>
                        <a:rPr lang="ar-SA" sz="3200" dirty="0" smtClean="0"/>
                        <a:t>أم</a:t>
                      </a:r>
                    </a:p>
                    <a:p>
                      <a:pPr algn="ctr"/>
                      <a:r>
                        <a:rPr lang="ar-SA" sz="3200" dirty="0" smtClean="0"/>
                        <a:t>جد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571604" y="4357694"/>
            <a:ext cx="5929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نصيب الجد 2/12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571480"/>
          <a:ext cx="6096000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  2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71604" y="2571744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 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1571604" y="5143512"/>
            <a:ext cx="607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( الزوج ) انتقال من فرض إلى فرض أقل منه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642918"/>
          <a:ext cx="6096000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3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جد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2786058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24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</a:p>
                    <a:p>
                      <a:pPr algn="ctr"/>
                      <a:r>
                        <a:rPr lang="ar-SA" sz="3200" dirty="0" smtClean="0"/>
                        <a:t>17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1/8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جد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1500166" y="5214950"/>
            <a:ext cx="6500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( الزوجة ) انتقال من فرض إلى فرض أقل منه</a:t>
            </a:r>
          </a:p>
          <a:p>
            <a:pPr algn="ctr"/>
            <a:r>
              <a:rPr lang="ar-SA" sz="3200" dirty="0" smtClean="0"/>
              <a:t>( الجد ) انتقال من تعصيب إلى فرض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642918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3000372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قوس كبير أيسر 4"/>
          <p:cNvSpPr/>
          <p:nvPr/>
        </p:nvSpPr>
        <p:spPr>
          <a:xfrm>
            <a:off x="4857752" y="4357694"/>
            <a:ext cx="1428760" cy="5715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071934" y="4357694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ب</a:t>
            </a:r>
            <a:endParaRPr lang="en-US" sz="32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500166" y="5429264"/>
            <a:ext cx="607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( البنت ) انتقال من فرض إلى تعصيب .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00166" y="357166"/>
          <a:ext cx="6096000" cy="1950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8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1</a:t>
                      </a:r>
                    </a:p>
                    <a:p>
                      <a:pPr algn="ctr"/>
                      <a:r>
                        <a:rPr lang="ar-SA" sz="2800" dirty="0" smtClean="0"/>
                        <a:t>4</a:t>
                      </a:r>
                    </a:p>
                    <a:p>
                      <a:pPr algn="ctr"/>
                      <a:r>
                        <a:rPr lang="ar-SA" sz="2800" dirty="0" smtClean="0"/>
                        <a:t>3</a:t>
                      </a:r>
                      <a:endParaRPr lang="en-US" sz="2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1/8</a:t>
                      </a:r>
                    </a:p>
                    <a:p>
                      <a:pPr algn="ctr"/>
                      <a:r>
                        <a:rPr lang="ar-SA" sz="2800" dirty="0" smtClean="0"/>
                        <a:t>½</a:t>
                      </a:r>
                    </a:p>
                    <a:p>
                      <a:pPr algn="ctr"/>
                      <a:r>
                        <a:rPr lang="ar-SA" sz="2800" dirty="0" smtClean="0"/>
                        <a:t>ب</a:t>
                      </a:r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زوجة</a:t>
                      </a:r>
                    </a:p>
                    <a:p>
                      <a:pPr algn="ctr"/>
                      <a:r>
                        <a:rPr lang="ar-SA" sz="2800" dirty="0" smtClean="0"/>
                        <a:t>بنت</a:t>
                      </a:r>
                    </a:p>
                    <a:p>
                      <a:pPr algn="ctr"/>
                      <a:r>
                        <a:rPr lang="ar-SA" sz="2800" dirty="0" smtClean="0"/>
                        <a:t>أخت</a:t>
                      </a:r>
                      <a:r>
                        <a:rPr lang="ar-SA" sz="2800" baseline="0" dirty="0" smtClean="0"/>
                        <a:t> لأب</a:t>
                      </a:r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2428868"/>
          <a:ext cx="6096000" cy="237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8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1</a:t>
                      </a:r>
                    </a:p>
                    <a:p>
                      <a:pPr algn="ctr"/>
                      <a:r>
                        <a:rPr lang="ar-SA" sz="2800" dirty="0" smtClean="0"/>
                        <a:t>4</a:t>
                      </a:r>
                    </a:p>
                    <a:p>
                      <a:pPr algn="ctr"/>
                      <a:r>
                        <a:rPr lang="ar-SA" sz="2800" dirty="0" smtClean="0"/>
                        <a:t>1</a:t>
                      </a:r>
                    </a:p>
                    <a:p>
                      <a:pPr algn="ctr"/>
                      <a:r>
                        <a:rPr lang="ar-SA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1/8</a:t>
                      </a:r>
                    </a:p>
                    <a:p>
                      <a:pPr algn="ctr"/>
                      <a:r>
                        <a:rPr lang="ar-SA" sz="2800" dirty="0" smtClean="0"/>
                        <a:t>½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زوجة</a:t>
                      </a:r>
                    </a:p>
                    <a:p>
                      <a:pPr algn="ctr"/>
                      <a:r>
                        <a:rPr lang="ar-SA" sz="2800" dirty="0" smtClean="0"/>
                        <a:t>بنت</a:t>
                      </a:r>
                    </a:p>
                    <a:p>
                      <a:pPr algn="ctr"/>
                      <a:r>
                        <a:rPr lang="ar-SA" sz="2800" dirty="0" smtClean="0"/>
                        <a:t>أخت</a:t>
                      </a:r>
                      <a:r>
                        <a:rPr lang="ar-SA" sz="2800" baseline="0" dirty="0" smtClean="0"/>
                        <a:t> لأب</a:t>
                      </a:r>
                    </a:p>
                    <a:p>
                      <a:pPr algn="ctr"/>
                      <a:r>
                        <a:rPr lang="ar-SA" sz="2800" baseline="0" dirty="0" smtClean="0"/>
                        <a:t>أخ لأب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قوس كبير أيسر 3"/>
          <p:cNvSpPr/>
          <p:nvPr/>
        </p:nvSpPr>
        <p:spPr>
          <a:xfrm>
            <a:off x="4857752" y="4071942"/>
            <a:ext cx="1000132" cy="5715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071934" y="4071942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ب</a:t>
            </a:r>
            <a:endParaRPr lang="en-US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500166" y="5000636"/>
            <a:ext cx="614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( الأخت لأب ) انتقال من تعصيب إلى تعصيب .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27/24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8</a:t>
                      </a:r>
                    </a:p>
                    <a:p>
                      <a:pPr algn="ctr"/>
                      <a:r>
                        <a:rPr lang="ar-SA" sz="3200" dirty="0" smtClean="0"/>
                        <a:t>8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1/8</a:t>
                      </a:r>
                    </a:p>
                    <a:p>
                      <a:pPr algn="ctr"/>
                      <a:r>
                        <a:rPr lang="ar-SA" sz="3200" dirty="0" smtClean="0"/>
                        <a:t>2/3</a:t>
                      </a:r>
                    </a:p>
                    <a:p>
                      <a:pPr algn="ctr"/>
                      <a:r>
                        <a:rPr lang="ar-SA" sz="3200" dirty="0" smtClean="0"/>
                        <a:t>2/3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بنت 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أم </a:t>
                      </a:r>
                    </a:p>
                    <a:p>
                      <a:pPr algn="ctr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500166" y="4786322"/>
            <a:ext cx="61436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نصيب الزوجة لو لم يكن فيه عول هو 3/24= 1/8</a:t>
            </a:r>
          </a:p>
          <a:p>
            <a:pPr algn="ctr"/>
            <a:r>
              <a:rPr lang="ar-SA" sz="2800" dirty="0" smtClean="0"/>
              <a:t>فلما عالت المسألة صار 3/27 = 1/9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</a:t>
                      </a:r>
                      <a:r>
                        <a:rPr lang="ar-SA" sz="3200" baseline="0" dirty="0" smtClean="0"/>
                        <a:t>  6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½</a:t>
                      </a:r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endParaRPr lang="ar-SA" sz="3200" dirty="0" smtClean="0"/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أخ لأم</a:t>
                      </a:r>
                    </a:p>
                    <a:p>
                      <a:pPr algn="ctr"/>
                      <a:r>
                        <a:rPr lang="ar-SA" sz="3200" dirty="0" smtClean="0"/>
                        <a:t>أخ</a:t>
                      </a:r>
                      <a:r>
                        <a:rPr lang="ar-SA" sz="3200" baseline="0" dirty="0" smtClean="0"/>
                        <a:t> لأم</a:t>
                      </a:r>
                    </a:p>
                    <a:p>
                      <a:pPr algn="ctr"/>
                      <a:r>
                        <a:rPr lang="ar-SA" sz="3200" baseline="0" dirty="0" smtClean="0"/>
                        <a:t>أخ لأم</a:t>
                      </a:r>
                    </a:p>
                    <a:p>
                      <a:pPr algn="ctr"/>
                      <a:r>
                        <a:rPr lang="ar-SA" sz="3200" baseline="0" dirty="0" smtClean="0"/>
                        <a:t>عم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قوس كبير أيسر 2"/>
          <p:cNvSpPr/>
          <p:nvPr/>
        </p:nvSpPr>
        <p:spPr>
          <a:xfrm>
            <a:off x="5000628" y="2786058"/>
            <a:ext cx="1143008" cy="107157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000496" y="3071810"/>
            <a:ext cx="785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 smtClean="0"/>
              <a:t>1/3</a:t>
            </a:r>
          </a:p>
          <a:p>
            <a:pPr algn="ctr"/>
            <a:endParaRPr lang="en-US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071670" y="3143248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2</a:t>
            </a:r>
            <a:endParaRPr lang="en-US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571604" y="4786322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نوع الازدحام هو الازدحام في فرض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262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  15/12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8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r>
                        <a:rPr lang="ar-SA" sz="3200" dirty="0" smtClean="0"/>
                        <a:t>2/3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أختان</a:t>
                      </a:r>
                      <a:r>
                        <a:rPr lang="ar-SA" sz="3200" baseline="0" dirty="0" smtClean="0"/>
                        <a:t> ش</a:t>
                      </a:r>
                    </a:p>
                    <a:p>
                      <a:pPr algn="ctr"/>
                      <a:r>
                        <a:rPr lang="ar-SA" sz="3200" baseline="0" dirty="0" smtClean="0"/>
                        <a:t>جدة</a:t>
                      </a:r>
                    </a:p>
                    <a:p>
                      <a:pPr algn="ctr"/>
                      <a:r>
                        <a:rPr lang="ar-SA" sz="3200" baseline="0" dirty="0" smtClean="0"/>
                        <a:t>أخت لأم</a:t>
                      </a:r>
                      <a:endParaRPr lang="ar-SA" sz="3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2571736" y="4286256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ازدحام في عول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 6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أخت لأم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</a:p>
                    <a:p>
                      <a:pPr algn="ctr"/>
                      <a:r>
                        <a:rPr lang="ar-SA" sz="3200" dirty="0" smtClean="0"/>
                        <a:t>عم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قوس كبير أيسر 2"/>
          <p:cNvSpPr/>
          <p:nvPr/>
        </p:nvSpPr>
        <p:spPr>
          <a:xfrm>
            <a:off x="4929190" y="2786058"/>
            <a:ext cx="1357322" cy="15716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857620" y="3214686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ب</a:t>
            </a:r>
            <a:endParaRPr lang="en-US" sz="32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928794" y="3143248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5</a:t>
            </a:r>
            <a:endParaRPr lang="en-US" sz="32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357422" y="4714884"/>
            <a:ext cx="4214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ازدحام في تعصيب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262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</a:p>
                    <a:p>
                      <a:pPr algn="ctr"/>
                      <a:r>
                        <a:rPr lang="ar-SA" sz="3200" dirty="0" smtClean="0"/>
                        <a:t>1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</a:p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قوس كبير أيسر 2"/>
          <p:cNvSpPr/>
          <p:nvPr/>
        </p:nvSpPr>
        <p:spPr>
          <a:xfrm>
            <a:off x="4929190" y="2786058"/>
            <a:ext cx="1285884" cy="107157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071934" y="3000372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ب</a:t>
            </a:r>
            <a:endParaRPr lang="en-US" sz="32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00298" y="4214818"/>
            <a:ext cx="4071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ازدحام في تعصيب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213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12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2</a:t>
                      </a:r>
                    </a:p>
                    <a:p>
                      <a:pPr algn="ctr"/>
                      <a:r>
                        <a:rPr lang="ar-SA" sz="3200" dirty="0" smtClean="0"/>
                        <a:t>7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¼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 زوجات</a:t>
                      </a:r>
                    </a:p>
                    <a:p>
                      <a:pPr algn="ctr"/>
                      <a:r>
                        <a:rPr lang="ar-SA" sz="3200" dirty="0" smtClean="0"/>
                        <a:t>جدتان</a:t>
                      </a:r>
                    </a:p>
                    <a:p>
                      <a:pPr algn="ctr"/>
                      <a:r>
                        <a:rPr lang="ar-SA" sz="3200" dirty="0" smtClean="0"/>
                        <a:t>أخ ش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571604" y="4000504"/>
            <a:ext cx="5929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ازدحام في فرض</a:t>
            </a:r>
            <a:endParaRPr lang="en-US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6000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                                     27/24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3</a:t>
                      </a:r>
                    </a:p>
                    <a:p>
                      <a:pPr algn="ctr"/>
                      <a:r>
                        <a:rPr lang="ar-SA" sz="3200" dirty="0" smtClean="0"/>
                        <a:t>8</a:t>
                      </a:r>
                    </a:p>
                    <a:p>
                      <a:pPr algn="ctr"/>
                      <a:r>
                        <a:rPr lang="ar-SA" sz="3200" dirty="0" smtClean="0"/>
                        <a:t>8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</a:p>
                    <a:p>
                      <a:pPr algn="ctr"/>
                      <a:r>
                        <a:rPr lang="ar-SA" sz="3200" dirty="0" smtClean="0"/>
                        <a:t>4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1/8</a:t>
                      </a:r>
                    </a:p>
                    <a:p>
                      <a:pPr algn="ctr"/>
                      <a:r>
                        <a:rPr lang="ar-SA" sz="3200" dirty="0" smtClean="0"/>
                        <a:t>2/3</a:t>
                      </a:r>
                    </a:p>
                    <a:p>
                      <a:pPr algn="ctr"/>
                      <a:r>
                        <a:rPr lang="ar-SA" sz="3200" dirty="0" smtClean="0"/>
                        <a:t>2/3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</a:p>
                    <a:p>
                      <a:pPr algn="ctr"/>
                      <a:r>
                        <a:rPr lang="ar-SA" sz="3200" dirty="0" smtClean="0"/>
                        <a:t>1/6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بنت</a:t>
                      </a:r>
                    </a:p>
                    <a:p>
                      <a:pPr algn="ctr"/>
                      <a:r>
                        <a:rPr lang="ar-SA" sz="3200" dirty="0" smtClean="0"/>
                        <a:t>أم</a:t>
                      </a:r>
                      <a:r>
                        <a:rPr lang="ar-SA" sz="3200" baseline="0" dirty="0" smtClean="0"/>
                        <a:t> </a:t>
                      </a:r>
                    </a:p>
                    <a:p>
                      <a:pPr algn="ctr"/>
                      <a:r>
                        <a:rPr lang="ar-SA" sz="3200" baseline="0" dirty="0" smtClean="0"/>
                        <a:t>أب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428728" y="5286388"/>
            <a:ext cx="6143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ازدحام في عول</a:t>
            </a:r>
            <a:endParaRPr lang="en-US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71604" y="0"/>
          <a:ext cx="6096000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                           </a:t>
                      </a:r>
                      <a:r>
                        <a:rPr lang="ar-SA" sz="2400" baseline="0" dirty="0" smtClean="0"/>
                        <a:t>   </a:t>
                      </a:r>
                      <a:r>
                        <a:rPr lang="ar-SA" sz="2400" dirty="0" smtClean="0"/>
                        <a:t>     13/12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250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3</a:t>
                      </a:r>
                    </a:p>
                    <a:p>
                      <a:pPr algn="ctr"/>
                      <a:r>
                        <a:rPr lang="ar-SA" sz="2400" dirty="0" smtClean="0"/>
                        <a:t>6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</a:p>
                    <a:p>
                      <a:pPr algn="ctr"/>
                      <a:r>
                        <a:rPr lang="ar-SA" sz="2400" dirty="0" smtClean="0"/>
                        <a:t>2</a:t>
                      </a:r>
                    </a:p>
                    <a:p>
                      <a:pPr algn="ctr"/>
                      <a:r>
                        <a:rPr lang="ar-SA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¼</a:t>
                      </a:r>
                    </a:p>
                    <a:p>
                      <a:pPr algn="ctr"/>
                      <a:r>
                        <a:rPr lang="ar-SA" sz="2400" dirty="0" smtClean="0"/>
                        <a:t>½</a:t>
                      </a:r>
                    </a:p>
                    <a:p>
                      <a:pPr algn="ctr"/>
                      <a:r>
                        <a:rPr lang="ar-SA" sz="2400" dirty="0" smtClean="0"/>
                        <a:t>ب</a:t>
                      </a:r>
                    </a:p>
                    <a:p>
                      <a:pPr algn="ctr"/>
                      <a:r>
                        <a:rPr lang="ar-SA" sz="2400" dirty="0" smtClean="0"/>
                        <a:t>ب</a:t>
                      </a:r>
                    </a:p>
                    <a:p>
                      <a:pPr algn="ctr"/>
                      <a:r>
                        <a:rPr lang="ar-SA" sz="2400" dirty="0" smtClean="0"/>
                        <a:t>1/6</a:t>
                      </a:r>
                    </a:p>
                    <a:p>
                      <a:pPr algn="ctr"/>
                      <a:r>
                        <a:rPr lang="ar-SA" sz="2400" dirty="0" smtClean="0"/>
                        <a:t>1/6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زوج</a:t>
                      </a:r>
                    </a:p>
                    <a:p>
                      <a:pPr algn="ctr"/>
                      <a:r>
                        <a:rPr lang="ar-SA" sz="2400" dirty="0" smtClean="0"/>
                        <a:t>بنت</a:t>
                      </a:r>
                    </a:p>
                    <a:p>
                      <a:pPr algn="ctr"/>
                      <a:r>
                        <a:rPr lang="ar-SA" sz="2400" dirty="0" smtClean="0"/>
                        <a:t>بنت ابن</a:t>
                      </a:r>
                    </a:p>
                    <a:p>
                      <a:pPr algn="ctr"/>
                      <a:r>
                        <a:rPr lang="ar-SA" sz="2400" dirty="0" smtClean="0"/>
                        <a:t>ابن</a:t>
                      </a:r>
                      <a:r>
                        <a:rPr lang="ar-SA" sz="2400" baseline="0" dirty="0" smtClean="0"/>
                        <a:t> ابن</a:t>
                      </a:r>
                    </a:p>
                    <a:p>
                      <a:pPr algn="ctr"/>
                      <a:r>
                        <a:rPr lang="ar-SA" sz="2400" baseline="0" dirty="0" smtClean="0"/>
                        <a:t>أم</a:t>
                      </a:r>
                    </a:p>
                    <a:p>
                      <a:pPr algn="ctr"/>
                      <a:r>
                        <a:rPr lang="ar-SA" sz="2400" baseline="0" dirty="0" smtClean="0"/>
                        <a:t>أب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500166" y="5643578"/>
            <a:ext cx="607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أخ غير مبارك</a:t>
            </a:r>
            <a:endParaRPr lang="en-US" sz="32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571604" y="3000372"/>
          <a:ext cx="6096000" cy="237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181926">
                <a:tc gridSpan="3"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                                                     15/12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3</a:t>
                      </a:r>
                    </a:p>
                    <a:p>
                      <a:r>
                        <a:rPr lang="ar-SA" sz="2400" dirty="0" smtClean="0"/>
                        <a:t>6</a:t>
                      </a:r>
                    </a:p>
                    <a:p>
                      <a:r>
                        <a:rPr lang="ar-SA" sz="2400" dirty="0" smtClean="0"/>
                        <a:t>2</a:t>
                      </a:r>
                    </a:p>
                    <a:p>
                      <a:r>
                        <a:rPr lang="ar-SA" sz="2400" dirty="0" smtClean="0"/>
                        <a:t>2</a:t>
                      </a:r>
                    </a:p>
                    <a:p>
                      <a:r>
                        <a:rPr lang="ar-SA" sz="2400" dirty="0" smtClean="0"/>
                        <a:t>2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¼</a:t>
                      </a:r>
                    </a:p>
                    <a:p>
                      <a:r>
                        <a:rPr lang="ar-SA" sz="2400" dirty="0" smtClean="0"/>
                        <a:t>½</a:t>
                      </a:r>
                    </a:p>
                    <a:p>
                      <a:r>
                        <a:rPr lang="ar-SA" sz="2400" dirty="0" smtClean="0"/>
                        <a:t>1/6</a:t>
                      </a:r>
                    </a:p>
                    <a:p>
                      <a:r>
                        <a:rPr lang="ar-SA" sz="2400" dirty="0" smtClean="0"/>
                        <a:t>1/6</a:t>
                      </a:r>
                    </a:p>
                    <a:p>
                      <a:r>
                        <a:rPr lang="ar-SA" sz="2400" dirty="0" smtClean="0"/>
                        <a:t>1/6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زوج</a:t>
                      </a:r>
                    </a:p>
                    <a:p>
                      <a:r>
                        <a:rPr lang="ar-SA" sz="2400" dirty="0" smtClean="0"/>
                        <a:t>بنت</a:t>
                      </a:r>
                    </a:p>
                    <a:p>
                      <a:r>
                        <a:rPr lang="ar-SA" sz="2400" dirty="0" smtClean="0"/>
                        <a:t>بنت ابن</a:t>
                      </a:r>
                    </a:p>
                    <a:p>
                      <a:r>
                        <a:rPr lang="ar-SA" sz="2400" dirty="0" smtClean="0"/>
                        <a:t>أم </a:t>
                      </a:r>
                    </a:p>
                    <a:p>
                      <a:r>
                        <a:rPr lang="ar-SA" sz="2400" dirty="0" smtClean="0"/>
                        <a:t>أب 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285728"/>
          <a:ext cx="6096000" cy="2072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                                          3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</a:p>
                    <a:p>
                      <a:pPr algn="ctr"/>
                      <a:r>
                        <a:rPr lang="ar-SA" sz="2400" dirty="0" smtClean="0"/>
                        <a:t>1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2/3</a:t>
                      </a:r>
                    </a:p>
                    <a:p>
                      <a:pPr algn="ctr"/>
                      <a:r>
                        <a:rPr lang="ar-SA" sz="2400" dirty="0" smtClean="0"/>
                        <a:t>2/3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</a:p>
                    <a:p>
                      <a:pPr algn="ctr"/>
                      <a:r>
                        <a:rPr lang="ar-SA" sz="2400" dirty="0" smtClean="0"/>
                        <a:t>ب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بنت</a:t>
                      </a:r>
                    </a:p>
                    <a:p>
                      <a:pPr algn="ctr"/>
                      <a:r>
                        <a:rPr lang="ar-SA" sz="2400" dirty="0" smtClean="0"/>
                        <a:t>بنت</a:t>
                      </a:r>
                    </a:p>
                    <a:p>
                      <a:pPr algn="ctr"/>
                      <a:r>
                        <a:rPr lang="ar-SA" sz="2400" dirty="0" smtClean="0"/>
                        <a:t>بنت ابن</a:t>
                      </a:r>
                    </a:p>
                    <a:p>
                      <a:pPr algn="ctr"/>
                      <a:r>
                        <a:rPr lang="ar-SA" sz="2400" dirty="0" smtClean="0"/>
                        <a:t>عم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500166" y="2571744"/>
          <a:ext cx="6096000" cy="237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                                       3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2/3</a:t>
                      </a:r>
                    </a:p>
                    <a:p>
                      <a:pPr algn="ctr"/>
                      <a:r>
                        <a:rPr lang="ar-SA" sz="2400" dirty="0" smtClean="0"/>
                        <a:t>2/3</a:t>
                      </a:r>
                    </a:p>
                    <a:p>
                      <a:pPr algn="ctr"/>
                      <a:r>
                        <a:rPr lang="ar-SA" sz="2400" dirty="0" smtClean="0"/>
                        <a:t>ب</a:t>
                      </a:r>
                    </a:p>
                    <a:p>
                      <a:pPr algn="ctr"/>
                      <a:r>
                        <a:rPr lang="ar-SA" sz="2400" dirty="0" smtClean="0"/>
                        <a:t>ب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بنت</a:t>
                      </a:r>
                    </a:p>
                    <a:p>
                      <a:pPr algn="ctr"/>
                      <a:r>
                        <a:rPr lang="ar-SA" sz="2400" dirty="0" smtClean="0"/>
                        <a:t>بنت</a:t>
                      </a:r>
                    </a:p>
                    <a:p>
                      <a:pPr algn="ctr"/>
                      <a:r>
                        <a:rPr lang="ar-SA" sz="2400" dirty="0" smtClean="0"/>
                        <a:t>بنت ابن</a:t>
                      </a:r>
                    </a:p>
                    <a:p>
                      <a:pPr algn="ctr"/>
                      <a:r>
                        <a:rPr lang="ar-SA" sz="2400" dirty="0" smtClean="0"/>
                        <a:t>ابن ابن</a:t>
                      </a:r>
                    </a:p>
                    <a:p>
                      <a:pPr algn="ctr"/>
                      <a:r>
                        <a:rPr lang="ar-SA" sz="2400" dirty="0" smtClean="0"/>
                        <a:t>عم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500298" y="5214950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أخ مبارك</a:t>
            </a:r>
            <a:endParaRPr lang="en-US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71604" y="428604"/>
          <a:ext cx="6096000" cy="2072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                                       7/6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336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3</a:t>
                      </a:r>
                    </a:p>
                    <a:p>
                      <a:pPr algn="ctr"/>
                      <a:r>
                        <a:rPr lang="ar-SA" sz="2400" dirty="0" smtClean="0"/>
                        <a:t>3</a:t>
                      </a:r>
                    </a:p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ـــــ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½</a:t>
                      </a:r>
                    </a:p>
                    <a:p>
                      <a:pPr algn="ctr"/>
                      <a:r>
                        <a:rPr lang="ar-SA" sz="2400" dirty="0" smtClean="0"/>
                        <a:t>½</a:t>
                      </a:r>
                    </a:p>
                    <a:p>
                      <a:pPr algn="ctr"/>
                      <a:r>
                        <a:rPr lang="ar-SA" sz="2400" dirty="0" smtClean="0"/>
                        <a:t>1/6</a:t>
                      </a:r>
                    </a:p>
                    <a:p>
                      <a:pPr algn="ctr"/>
                      <a:r>
                        <a:rPr lang="ar-SA" sz="2400" dirty="0" smtClean="0"/>
                        <a:t>ب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زوج</a:t>
                      </a:r>
                    </a:p>
                    <a:p>
                      <a:pPr algn="ctr"/>
                      <a:r>
                        <a:rPr lang="ar-SA" sz="2400" dirty="0" smtClean="0"/>
                        <a:t>أخت ش</a:t>
                      </a:r>
                    </a:p>
                    <a:p>
                      <a:pPr algn="ctr"/>
                      <a:r>
                        <a:rPr lang="ar-SA" sz="2400" dirty="0" smtClean="0"/>
                        <a:t>أخت لأب</a:t>
                      </a:r>
                    </a:p>
                    <a:p>
                      <a:pPr algn="ctr"/>
                      <a:r>
                        <a:rPr lang="ar-SA" sz="2400" dirty="0" smtClean="0"/>
                        <a:t>عم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71604" y="2786058"/>
          <a:ext cx="6096000" cy="2438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                                         2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1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½</a:t>
                      </a:r>
                    </a:p>
                    <a:p>
                      <a:pPr algn="ctr"/>
                      <a:r>
                        <a:rPr lang="ar-SA" sz="2400" dirty="0" smtClean="0"/>
                        <a:t>½</a:t>
                      </a:r>
                    </a:p>
                    <a:p>
                      <a:pPr algn="ctr"/>
                      <a:r>
                        <a:rPr lang="ar-SA" sz="2400" dirty="0" smtClean="0"/>
                        <a:t>ب</a:t>
                      </a:r>
                    </a:p>
                    <a:p>
                      <a:pPr algn="ctr"/>
                      <a:r>
                        <a:rPr lang="ar-SA" sz="2400" dirty="0" smtClean="0"/>
                        <a:t>ب</a:t>
                      </a:r>
                    </a:p>
                    <a:p>
                      <a:pPr algn="ctr"/>
                      <a:r>
                        <a:rPr lang="ar-SA" sz="2400" dirty="0" smtClean="0"/>
                        <a:t>ــــ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زوج</a:t>
                      </a:r>
                    </a:p>
                    <a:p>
                      <a:pPr algn="ctr"/>
                      <a:r>
                        <a:rPr lang="ar-SA" sz="2400" dirty="0" smtClean="0"/>
                        <a:t>أخت ش</a:t>
                      </a:r>
                    </a:p>
                    <a:p>
                      <a:pPr algn="ctr"/>
                      <a:r>
                        <a:rPr lang="ar-SA" sz="2400" dirty="0" smtClean="0"/>
                        <a:t>أخت لأب</a:t>
                      </a:r>
                    </a:p>
                    <a:p>
                      <a:pPr algn="ctr"/>
                      <a:r>
                        <a:rPr lang="ar-SA" sz="2400" dirty="0" smtClean="0"/>
                        <a:t>أخ لأب</a:t>
                      </a:r>
                    </a:p>
                    <a:p>
                      <a:pPr algn="ctr"/>
                      <a:r>
                        <a:rPr lang="ar-SA" sz="2400" dirty="0" smtClean="0"/>
                        <a:t>عم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714612" y="5572140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أخ غير مبارك</a:t>
            </a:r>
            <a:endParaRPr lang="en-US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71604" y="142852"/>
          <a:ext cx="6096000" cy="2438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                                         12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3</a:t>
                      </a:r>
                    </a:p>
                    <a:p>
                      <a:r>
                        <a:rPr lang="ar-SA" sz="2400" dirty="0" smtClean="0"/>
                        <a:t>4</a:t>
                      </a:r>
                    </a:p>
                    <a:p>
                      <a:r>
                        <a:rPr lang="ar-SA" sz="2400" dirty="0" smtClean="0"/>
                        <a:t>4</a:t>
                      </a:r>
                    </a:p>
                    <a:p>
                      <a:r>
                        <a:rPr lang="ar-SA" sz="2400" dirty="0" smtClean="0"/>
                        <a:t>ــــ</a:t>
                      </a:r>
                    </a:p>
                    <a:p>
                      <a:r>
                        <a:rPr lang="ar-SA" sz="2400" dirty="0" smtClean="0"/>
                        <a:t>1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¼</a:t>
                      </a:r>
                    </a:p>
                    <a:p>
                      <a:r>
                        <a:rPr lang="ar-SA" sz="2400" dirty="0" smtClean="0"/>
                        <a:t>2/3</a:t>
                      </a:r>
                    </a:p>
                    <a:p>
                      <a:r>
                        <a:rPr lang="ar-SA" sz="2400" dirty="0" smtClean="0"/>
                        <a:t>2/3</a:t>
                      </a:r>
                    </a:p>
                    <a:p>
                      <a:r>
                        <a:rPr lang="ar-SA" sz="2400" dirty="0" smtClean="0"/>
                        <a:t>ــــ</a:t>
                      </a:r>
                    </a:p>
                    <a:p>
                      <a:r>
                        <a:rPr lang="ar-SA" sz="2400" dirty="0" smtClean="0"/>
                        <a:t>ب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زوجة</a:t>
                      </a:r>
                    </a:p>
                    <a:p>
                      <a:r>
                        <a:rPr lang="ar-SA" sz="2400" dirty="0" smtClean="0"/>
                        <a:t>أخت ش</a:t>
                      </a:r>
                    </a:p>
                    <a:p>
                      <a:r>
                        <a:rPr lang="ar-SA" sz="2400" dirty="0" smtClean="0"/>
                        <a:t>أخت ش</a:t>
                      </a:r>
                    </a:p>
                    <a:p>
                      <a:r>
                        <a:rPr lang="ar-SA" sz="2400" dirty="0" smtClean="0"/>
                        <a:t>أخت لأب</a:t>
                      </a:r>
                    </a:p>
                    <a:p>
                      <a:r>
                        <a:rPr lang="ar-SA" sz="2400" dirty="0" smtClean="0"/>
                        <a:t>عم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71604" y="2714620"/>
          <a:ext cx="6096000" cy="2804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                                          12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25040"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3</a:t>
                      </a:r>
                    </a:p>
                    <a:p>
                      <a:r>
                        <a:rPr lang="ar-SA" sz="2400" dirty="0" smtClean="0"/>
                        <a:t>4</a:t>
                      </a:r>
                    </a:p>
                    <a:p>
                      <a:r>
                        <a:rPr lang="ar-SA" sz="2400" dirty="0" smtClean="0"/>
                        <a:t>4</a:t>
                      </a:r>
                    </a:p>
                    <a:p>
                      <a:r>
                        <a:rPr lang="ar-SA" sz="2400" dirty="0" smtClean="0"/>
                        <a:t>1</a:t>
                      </a:r>
                    </a:p>
                    <a:p>
                      <a:r>
                        <a:rPr lang="ar-SA" sz="2400" dirty="0" smtClean="0"/>
                        <a:t>1</a:t>
                      </a:r>
                    </a:p>
                    <a:p>
                      <a:r>
                        <a:rPr lang="ar-SA" sz="2400" dirty="0" smtClean="0"/>
                        <a:t>ــــ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¼</a:t>
                      </a:r>
                    </a:p>
                    <a:p>
                      <a:r>
                        <a:rPr lang="ar-SA" sz="2400" dirty="0" smtClean="0"/>
                        <a:t>2/3</a:t>
                      </a:r>
                    </a:p>
                    <a:p>
                      <a:r>
                        <a:rPr lang="ar-SA" sz="2400" dirty="0" smtClean="0"/>
                        <a:t>2/3</a:t>
                      </a:r>
                    </a:p>
                    <a:p>
                      <a:r>
                        <a:rPr lang="ar-SA" sz="2400" dirty="0" smtClean="0"/>
                        <a:t>ب</a:t>
                      </a:r>
                    </a:p>
                    <a:p>
                      <a:r>
                        <a:rPr lang="ar-SA" sz="2400" dirty="0" smtClean="0"/>
                        <a:t>ب</a:t>
                      </a:r>
                    </a:p>
                    <a:p>
                      <a:r>
                        <a:rPr lang="ar-SA" sz="2400" dirty="0" smtClean="0"/>
                        <a:t>ــــ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زوجة</a:t>
                      </a:r>
                    </a:p>
                    <a:p>
                      <a:r>
                        <a:rPr lang="ar-SA" sz="2400" dirty="0" smtClean="0"/>
                        <a:t>أخت ش</a:t>
                      </a:r>
                    </a:p>
                    <a:p>
                      <a:r>
                        <a:rPr lang="ar-SA" sz="2400" dirty="0" smtClean="0"/>
                        <a:t>أخت ش</a:t>
                      </a:r>
                    </a:p>
                    <a:p>
                      <a:r>
                        <a:rPr lang="ar-SA" sz="2400" dirty="0" smtClean="0"/>
                        <a:t>أخت لأب</a:t>
                      </a:r>
                    </a:p>
                    <a:p>
                      <a:r>
                        <a:rPr lang="ar-SA" sz="2400" dirty="0" smtClean="0"/>
                        <a:t>أخ لأب</a:t>
                      </a:r>
                    </a:p>
                    <a:p>
                      <a:r>
                        <a:rPr lang="ar-SA" sz="2400" dirty="0" smtClean="0"/>
                        <a:t>عم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1643042" y="5643578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أخ مبارك</a:t>
            </a:r>
            <a:endParaRPr 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</TotalTime>
  <Words>740</Words>
  <Application>Microsoft Office PowerPoint</Application>
  <PresentationFormat>عرض على الشاشة (3:4)‏</PresentationFormat>
  <Paragraphs>533</Paragraphs>
  <Slides>29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0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Laptop</dc:creator>
  <cp:lastModifiedBy>خالد</cp:lastModifiedBy>
  <cp:revision>13</cp:revision>
  <dcterms:created xsi:type="dcterms:W3CDTF">2014-04-19T08:34:33Z</dcterms:created>
  <dcterms:modified xsi:type="dcterms:W3CDTF">2014-05-30T05:12:18Z</dcterms:modified>
</cp:coreProperties>
</file>