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6" r:id="rId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56"/>
    <a:srgbClr val="009900"/>
    <a:srgbClr val="3B84AF"/>
    <a:srgbClr val="FF0066"/>
    <a:srgbClr val="FF3300"/>
    <a:srgbClr val="AD996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978" y="2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0E8980-E89B-4E0E-AB5B-B22DBD55A0EA}" type="datetimeFigureOut">
              <a:rPr lang="en-US"/>
              <a:pPr>
                <a:defRPr/>
              </a:pPr>
              <a:t>12/15/2014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ACFF9E0-7F18-4949-BF2A-F23E7C27DEC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376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59A35-3CBF-4EEF-91CB-B2B74FF2F3C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8A7FB-9571-47A1-803C-7DDF650C164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64C0B-C4E4-4066-881A-E7C1757A49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47D8E-53CE-4D3E-831F-80F34FF4D3F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3852B-BB33-47CB-AC71-501798CF5C9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Dell%201\&#1587;&#1591;&#1581;%20&#1575;&#1604;&#1605;&#1603;&#1578;&#1576;\&#1605;&#1585;&#1581;&#1604;&#1607;%20&#1575;&#1604;&#1593;&#1583;&#1608;&#1575;&#1606;%20&#1575;&#1604;&#1587;&#1575;&#1601;&#1585;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الثالثة</a:t>
            </a:r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 وهي مرحلة </a:t>
            </a:r>
            <a:r>
              <a:rPr lang="ar-SA" sz="28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العدوان السافر.</a:t>
            </a:r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</a:p>
          <a:p>
            <a:pPr algn="just" rtl="1"/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وقد </a:t>
            </a:r>
            <a:r>
              <a:rPr lang="ar-SA" sz="28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ظهرت بعد فشل الحملات الصليبية التي كان آخرها الحملة الثامنة بقيادة لويس التاسع</a:t>
            </a:r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الذي لفت أنظار الغرب بعد أسره في المنصورة بمصر إلى الغزو الفكري حين قال: ((لا سبيل إلى النصر والتغلب على المسلمين عن طريق القوة الحربية لأن تديُّنهم بالإسلام يدفعهم للمقاومة والجهاد وبذل النفس في سبيل الله لحماية دار الإسلام وصون الحرمات والأعراض، وأنه </a:t>
            </a:r>
            <a:r>
              <a:rPr lang="ar-SA" sz="28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لابد من سبيل آخر وهو تحويل الفكر الإسلامي وترويض المسلمين عن طريق الغزو الفكري)</a:t>
            </a:r>
            <a:r>
              <a:rPr lang="ar-SA" sz="28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).</a:t>
            </a:r>
          </a:p>
          <a:p>
            <a:pPr algn="just" rtl="1"/>
            <a:r>
              <a:rPr lang="ar-S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فكانت </a:t>
            </a:r>
            <a:r>
              <a:rPr lang="ar-SA" sz="2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منعطفاً في تاريخ الاستشراق حوّلته إلى حرب العقيدة والفكر عن طريق التأليف والمؤتمرات والمجلات ووسائل </a:t>
            </a:r>
            <a:r>
              <a:rPr lang="ar-SA" sz="2800" b="1" dirty="0" smtClean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النشر</a:t>
            </a:r>
            <a:r>
              <a:rPr lang="ar-SA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just" rtl="1"/>
            <a:endParaRPr lang="ar-SA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8001000" y="304800"/>
            <a:ext cx="9733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4800" b="1" dirty="0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تابِعٌ:</a:t>
            </a:r>
            <a:endParaRPr lang="ar-SA" sz="4800" dirty="0">
              <a:solidFill>
                <a:prstClr val="black"/>
              </a:solidFill>
            </a:endParaRPr>
          </a:p>
        </p:txBody>
      </p:sp>
      <p:pic>
        <p:nvPicPr>
          <p:cNvPr id="4" name="مرحله العدوان الساف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0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</TotalTime>
  <Words>103</Words>
  <Application>Microsoft Office PowerPoint</Application>
  <PresentationFormat>A4 Paper (210x297 mm)‎</PresentationFormat>
  <Paragraphs>4</Paragraphs>
  <Slides>1</Slides>
  <Notes>0</Notes>
  <HiddenSlides>0</HiddenSlides>
  <MMClips>1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Office Theme</vt:lpstr>
      <vt:lpstr>الشريحة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ABUMADA</cp:lastModifiedBy>
  <cp:revision>204</cp:revision>
  <dcterms:created xsi:type="dcterms:W3CDTF">2009-10-14T19:14:34Z</dcterms:created>
  <dcterms:modified xsi:type="dcterms:W3CDTF">2014-12-15T15:50:19Z</dcterms:modified>
</cp:coreProperties>
</file>