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CA0E-41A2-4078-BE98-AE734805C50D}" type="datetimeFigureOut">
              <a:rPr lang="ar-SA" smtClean="0"/>
              <a:t>06/05/37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E3DB73E-EF80-4FE6-B7C9-33A36A691E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67092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CA0E-41A2-4078-BE98-AE734805C50D}" type="datetimeFigureOut">
              <a:rPr lang="ar-SA" smtClean="0"/>
              <a:t>06/05/37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DB73E-EF80-4FE6-B7C9-33A36A691E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05711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CA0E-41A2-4078-BE98-AE734805C50D}" type="datetimeFigureOut">
              <a:rPr lang="ar-SA" smtClean="0"/>
              <a:t>06/05/37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E3DB73E-EF80-4FE6-B7C9-33A36A691E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99435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CA0E-41A2-4078-BE98-AE734805C50D}" type="datetimeFigureOut">
              <a:rPr lang="ar-SA" smtClean="0"/>
              <a:t>06/05/37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E3DB73E-EF80-4FE6-B7C9-33A36A691E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85110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CA0E-41A2-4078-BE98-AE734805C50D}" type="datetimeFigureOut">
              <a:rPr lang="ar-SA" smtClean="0"/>
              <a:t>06/05/37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E3DB73E-EF80-4FE6-B7C9-33A36A691E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4277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CA0E-41A2-4078-BE98-AE734805C50D}" type="datetimeFigureOut">
              <a:rPr lang="ar-SA" smtClean="0"/>
              <a:t>06/05/37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DB73E-EF80-4FE6-B7C9-33A36A691E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5395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CA0E-41A2-4078-BE98-AE734805C50D}" type="datetimeFigureOut">
              <a:rPr lang="ar-SA" smtClean="0"/>
              <a:t>06/05/37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DB73E-EF80-4FE6-B7C9-33A36A691E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8870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CA0E-41A2-4078-BE98-AE734805C50D}" type="datetimeFigureOut">
              <a:rPr lang="ar-SA" smtClean="0"/>
              <a:t>06/05/37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DB73E-EF80-4FE6-B7C9-33A36A691E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74973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CA0E-41A2-4078-BE98-AE734805C50D}" type="datetimeFigureOut">
              <a:rPr lang="ar-SA" smtClean="0"/>
              <a:t>06/05/37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3DB73E-EF80-4FE6-B7C9-33A36A691E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3468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CA0E-41A2-4078-BE98-AE734805C50D}" type="datetimeFigureOut">
              <a:rPr lang="ar-SA" smtClean="0"/>
              <a:t>06/05/37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E3DB73E-EF80-4FE6-B7C9-33A36A691E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97913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CA0E-41A2-4078-BE98-AE734805C50D}" type="datetimeFigureOut">
              <a:rPr lang="ar-SA" smtClean="0"/>
              <a:t>06/05/37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E3DB73E-EF80-4FE6-B7C9-33A36A691E6E}" type="slidenum">
              <a:rPr lang="ar-SA" smtClean="0"/>
              <a:t>‹#›</a:t>
            </a:fld>
            <a:endParaRPr lang="ar-S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9973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CA0E-41A2-4078-BE98-AE734805C50D}" type="datetimeFigureOut">
              <a:rPr lang="ar-SA" smtClean="0"/>
              <a:t>06/05/37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3DB73E-EF80-4FE6-B7C9-33A36A691E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632734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CA0E-41A2-4078-BE98-AE734805C50D}" type="datetimeFigureOut">
              <a:rPr lang="ar-SA" smtClean="0"/>
              <a:t>06/05/37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3DB73E-EF80-4FE6-B7C9-33A36A691E6E}" type="slidenum">
              <a:rPr lang="ar-SA" smtClean="0"/>
              <a:t>‹#›</a:t>
            </a:fld>
            <a:endParaRPr lang="ar-S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539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CA0E-41A2-4078-BE98-AE734805C50D}" type="datetimeFigureOut">
              <a:rPr lang="ar-SA" smtClean="0"/>
              <a:t>06/05/37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3DB73E-EF80-4FE6-B7C9-33A36A691E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37791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CA0E-41A2-4078-BE98-AE734805C50D}" type="datetimeFigureOut">
              <a:rPr lang="ar-SA" smtClean="0"/>
              <a:t>06/05/37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DB73E-EF80-4FE6-B7C9-33A36A691E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99520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CA0E-41A2-4078-BE98-AE734805C50D}" type="datetimeFigureOut">
              <a:rPr lang="ar-SA" smtClean="0"/>
              <a:t>06/05/37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DB73E-EF80-4FE6-B7C9-33A36A691E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43712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FCA0E-41A2-4078-BE98-AE734805C50D}" type="datetimeFigureOut">
              <a:rPr lang="ar-SA" smtClean="0"/>
              <a:t>06/05/37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E3DB73E-EF80-4FE6-B7C9-33A36A691E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3048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081490"/>
          </a:xfrm>
        </p:spPr>
        <p:txBody>
          <a:bodyPr>
            <a:noAutofit/>
          </a:bodyPr>
          <a:lstStyle/>
          <a:p>
            <a:pPr algn="r" hangingPunct="0"/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باب حكم كتاب القاضي إلى القاضي</a:t>
            </a:r>
            <a:r>
              <a:rPr lang="en-US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/>
            </a:r>
            <a:br>
              <a:rPr lang="en-US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ar-SA" sz="4000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الأصل في مشروعيته : الإجماع والمعقول </a:t>
            </a:r>
            <a:br>
              <a:rPr lang="ar-SA" sz="4000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ar-SA" sz="40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اجتمعت 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الأمة على قبوله أي كتاب القاضي إلى القاضي لدعاء الحاجة إليه ، فـ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ـيقبل كتاب القاضي إلى القاضي في كل حق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لآدمي كالقرض والبيع والإجارة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حتى القذف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والطلاق والقود والنكاح والنسب لأنها حقوق آدمي لا تدرأ </a:t>
            </a:r>
            <a:r>
              <a:rPr lang="ar-SA" sz="40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بالشبهات</a:t>
            </a:r>
            <a:br>
              <a:rPr lang="ar-SA" sz="40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ar-SA" sz="40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و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لا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يقبل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في حدود اللـه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تعالى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كحد الزنى ونحوه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كشرب الخمر لأن حقوق اللـه تعالى مبنية على الستر والدرء بالشبهات </a:t>
            </a:r>
            <a:endParaRPr lang="ar-SA" sz="4000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30604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5992590"/>
          </a:xfrm>
        </p:spPr>
        <p:txBody>
          <a:bodyPr>
            <a:noAutofit/>
          </a:bodyPr>
          <a:lstStyle/>
          <a:p>
            <a:pPr algn="r"/>
            <a:r>
              <a:rPr lang="ar-SA" sz="3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ويقبل )</a:t>
            </a:r>
            <a:r>
              <a:rPr lang="ar-SA" sz="3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كتاب القاضي </a:t>
            </a:r>
            <a:r>
              <a:rPr lang="ar-SA" sz="3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فيما حكم به )</a:t>
            </a:r>
            <a:r>
              <a:rPr lang="ar-SA" sz="3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الكاتب </a:t>
            </a:r>
            <a:r>
              <a:rPr lang="ar-SA" sz="3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لينفذه )</a:t>
            </a:r>
            <a:r>
              <a:rPr lang="ar-SA" sz="3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المكتوب إليه </a:t>
            </a:r>
            <a:r>
              <a:rPr lang="ar-SA" sz="3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كان )</a:t>
            </a:r>
            <a:r>
              <a:rPr lang="ar-SA" sz="3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كلٌّ منهما </a:t>
            </a:r>
            <a:r>
              <a:rPr lang="ar-SA" sz="3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في بلد واحد )</a:t>
            </a:r>
            <a:r>
              <a:rPr lang="ar-SA" sz="3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لأن حكم الحاكم يجب إمضاؤه على كل حال </a:t>
            </a:r>
            <a:r>
              <a:rPr lang="ar-SA" sz="38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،</a:t>
            </a:r>
            <a:br>
              <a:rPr lang="ar-SA" sz="38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ar-SA" sz="38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شروط قبول كتاب القاضي إلى القاضي : </a:t>
            </a:r>
            <a:br>
              <a:rPr lang="ar-SA" sz="38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ar-SA" sz="38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1-  </a:t>
            </a:r>
            <a:r>
              <a:rPr lang="ar-SA" sz="3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ولا يقبل )</a:t>
            </a:r>
            <a:r>
              <a:rPr lang="ar-SA" sz="3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كتابه </a:t>
            </a:r>
            <a:r>
              <a:rPr lang="ar-SA" sz="3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فيما ثبت عنده ليحكم )</a:t>
            </a:r>
            <a:r>
              <a:rPr lang="ar-SA" sz="3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المكتوب إليه </a:t>
            </a:r>
            <a:r>
              <a:rPr lang="ar-SA" sz="3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به إلا أن يكون بينهما مسافة قصر )</a:t>
            </a:r>
            <a:r>
              <a:rPr lang="ar-SA" sz="3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فأكثر لأنه نقل شهادة إلى المكتوب إليه فلم يجز مع القرب كالشهادة على الشهادة ، </a:t>
            </a:r>
            <a:r>
              <a:rPr lang="ar-SA" sz="3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ويجوز أن يكتب )</a:t>
            </a:r>
            <a:r>
              <a:rPr lang="ar-SA" sz="3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كتابه </a:t>
            </a:r>
            <a:r>
              <a:rPr lang="ar-SA" sz="3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إلى قاض معين و )</a:t>
            </a:r>
            <a:r>
              <a:rPr lang="ar-SA" sz="3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أن يكتبه </a:t>
            </a:r>
            <a:r>
              <a:rPr lang="ar-SA" sz="3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إلى كل من يصل إليه كتابه من قضاة المسلمين )</a:t>
            </a:r>
            <a:r>
              <a:rPr lang="ar-SA" sz="3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غير تعيين ويلزم من وصل إليه قبوله لأنه كتاب حاكم من ولايته وصل إلى حاكم فلزمه قبوله كما لو كتب إلى معين ، </a:t>
            </a:r>
            <a:endParaRPr lang="ar-SA" sz="3800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71696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017990"/>
          </a:xfrm>
        </p:spPr>
        <p:txBody>
          <a:bodyPr>
            <a:normAutofit/>
          </a:bodyPr>
          <a:lstStyle/>
          <a:p>
            <a:pPr algn="r"/>
            <a:r>
              <a:rPr lang="en-US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ar-SA" sz="40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2- </a:t>
            </a:r>
            <a:r>
              <a:rPr lang="ar-SA" sz="4000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ولا يقبل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كتاب القاضي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إلا أن يشهد به القاضي الكاتبُ شاهدين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عدلين يضبطان معناه وما يتعلق به الحكم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</a:t>
            </a:r>
            <a:r>
              <a:rPr lang="ar-SA" sz="4000" b="1" dirty="0" err="1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فيقرؤه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القاضي الكاتب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عليهما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أي على الشاهدين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ثم يقول : اشهدا أن هذا كتابي إلى فلان ابن فلان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أو إلى من يصل إليه من قضاة المسلمين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ثم يدفعه إليهما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أي إلى العدلين اللذين شهدا بما في الكتاب ، فإذا وصلا دفعاه إلى المكتوب إليه وقالا : نشهد أنه هذا كتاب فلان إليك كتبه بقلمه والاحتياط ختمه بعد أن يقرأ عليهما ولا يشترط ، وإن أشهدهما عليه مدرجًا مختومًا لم يصح </a:t>
            </a:r>
            <a:r>
              <a:rPr lang="ar-SA" sz="40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.</a:t>
            </a:r>
            <a:br>
              <a:rPr lang="ar-SA" sz="40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ar-SA" sz="4000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مسألة معاصرة : تسليم المطلوبين والمتهمين بين الدول </a:t>
            </a:r>
            <a:endParaRPr lang="ar-SA" sz="4000" b="1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33893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233890"/>
          </a:xfrm>
        </p:spPr>
        <p:txBody>
          <a:bodyPr>
            <a:noAutofit/>
          </a:bodyPr>
          <a:lstStyle/>
          <a:p>
            <a:pPr algn="r" hangingPunct="0"/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باب القسمة</a:t>
            </a:r>
            <a:r>
              <a:rPr lang="en-US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/>
            </a:r>
            <a:br>
              <a:rPr lang="en-US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من قسمت الشيء إذا جعلته أقسامًا ، والقسم - بكسر القاف - النصيب ، وهي نوعان : </a:t>
            </a:r>
            <a:r>
              <a:rPr lang="ar-SA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/>
            </a:r>
            <a:br>
              <a:rPr lang="ar-SA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ar-SA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1- قسمة 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تراض وأشار إليها بقوله :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لا تجوز قسمة الأملاك التي لا تنقسم إلا بضرر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ولو على بعض الشركاء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أو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لا تنقسم إلا بـ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( ـرد عوض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أحدهما على الآخر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إلا برضى الشركاء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كلهم لحديث : « لا ضرر ولا ضرار » رواه أحمد وغيره وذلك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كالدور الصغار والحمام والطاحون الصغيرين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والشجر المفرد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والأرض التي لا تتعدل بأجزاء ولا قيمة كبناء أو بئر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أو معدن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في بعضها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أي بعض الأرض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فهذه القسمة في حكم البيع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تجوز بتراضيهما ويجوز فيها ما يجوز في البيع خاصةً </a:t>
            </a:r>
            <a:endParaRPr lang="ar-SA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8722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233890"/>
          </a:xfrm>
        </p:spPr>
        <p:txBody>
          <a:bodyPr>
            <a:normAutofit/>
          </a:bodyPr>
          <a:lstStyle/>
          <a:p>
            <a:pPr algn="r"/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ولا يجبر من امتنع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منهما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من قسمتها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لأنها معاوضة ولما فيها من الضرر ، ومن دعا شريكه فيها إلى بيع أجبر ، فإن أبى باعه الحاكم عليهما وقسم الثمن بينهما على قدر حصصهما ، وكذا لو طلب الإجارة ولو في وقف ، والضرر المانع من قسمة الإجبار نقص القيمة بالقسمة ، ومن بينهما دار لها علو وسفل وطلب أحدهما جعل السفل لواحد والعلو لآخر لم يجبر الممتنع </a:t>
            </a:r>
            <a:endParaRPr lang="ar-SA" sz="4000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37669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233890"/>
          </a:xfrm>
        </p:spPr>
        <p:txBody>
          <a:bodyPr>
            <a:normAutofit/>
          </a:bodyPr>
          <a:lstStyle/>
          <a:p>
            <a:pPr algn="r"/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النوع الثاني : قسمة إجبار وقد ذكرها بقوله :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وأما ما لا ضرر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في قسمته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ولا رد عوض في قسمته كالقرية والبستان والدار الكبيرة والأرض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الواسعة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والدكاكين الواسعة والمكيل والموزون من جنس واحد كالأدهان والألبان ونحوها إذا طلب الشريك قسمتها أجبر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شريكه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الآخر عليها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إن امتنع من القسمة مع شريكه ، ويقسم عن غير مكلف وليه ، فإن امتنع أجبر ، ويقسم حاكم على غائب من الشريكين بطلب شريكه أو وليه ، ومن دعا شريكه في بستان إلى قسم شجرة فقط لم يجبر وإلى قسم أرضه أجبر ودخل الشجر تبعًا ،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وهذه القسمة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وهي قسمة الإجبار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إفراز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لحق أحد الشريكين من الآخر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لا بيع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لأنها تخالفه في الأحكام فيصح قسم لحم هدي وأضاحي وثمر يخرص خرصًا وما يكال وزنًا وعكسه وموقوف ولو على جهة ولا يحنث بها من حلف لا يبيع ، ومتى ظهر فيها غبن فاحش بطلت ، </a:t>
            </a:r>
            <a:endParaRPr lang="ar-SA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495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233890"/>
          </a:xfrm>
        </p:spPr>
        <p:txBody>
          <a:bodyPr>
            <a:normAutofit/>
          </a:bodyPr>
          <a:lstStyle/>
          <a:p>
            <a:pPr algn="r"/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ويجوز للشركاء أن </a:t>
            </a:r>
            <a:r>
              <a:rPr lang="ar-SA" sz="4000" b="1" dirty="0" err="1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يتقاسموا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بأنفسهم و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أن </a:t>
            </a:r>
            <a:r>
              <a:rPr lang="ar-SA" sz="4000" dirty="0" err="1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يتقاسموا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بقاسم ينصبونه أو يسألوا الحاكم نصبه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وتجب عليه إجابتهم لقطع النزاع ، ويشترط إسلامه وعدالته ومعرفته بها ويكفي واحد إلا مع تقويم ،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وأجرته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وتسمى القُسامة - بضم القاف - على الشركاء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على قدر الأملاك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ولو شرط خلافه ولا ينفرد بعضهم باستئجاره ، وتعدل سهام بالأجزاء إن تساوت </a:t>
            </a:r>
            <a:r>
              <a:rPr lang="ar-SA" sz="4000" dirty="0" err="1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كالمكيلات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والموزونات غير المختلفة وبالقيمة إن اختلفت وبالرد إن اقتضته </a:t>
            </a:r>
            <a:endParaRPr lang="ar-SA" sz="4000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53539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094190"/>
          </a:xfrm>
        </p:spPr>
        <p:txBody>
          <a:bodyPr>
            <a:noAutofit/>
          </a:bodyPr>
          <a:lstStyle/>
          <a:p>
            <a:pPr algn="r"/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فإذا اقتسموا أو اقترعوا لزمت القسمة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لأن القاسم كالحاكم وقرعته كحكمه ،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وكيف اقترعوا جاز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بالحصى أو غيره ، وإن خير أحدهم الآخر لزمت برضاهم وتفرقهم ، ومن ادعى غلطًا فيما تقاسماه بأنفسهما وأشهدا على رضاهما به لم يلتفت إليه وفيما قسمه قاسمُ حاكمٍ أو قاسمٌ نصباه يقبل ببينة وإلا حلف منكر ، وإن ادعى كلٌّ شيئًا أنه من نصيبه تحالفا ونقضت ، ولمن خرج في نصيبه عيب جهله إمساك مع أرش وفسخ </a:t>
            </a:r>
            <a:endParaRPr lang="ar-SA" sz="4000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17783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005290"/>
          </a:xfrm>
        </p:spPr>
        <p:txBody>
          <a:bodyPr>
            <a:normAutofit/>
          </a:bodyPr>
          <a:lstStyle/>
          <a:p>
            <a:pPr algn="r" hangingPunct="0"/>
            <a:r>
              <a:rPr lang="ar-SA" sz="4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باب الدعاوى والبينات</a:t>
            </a:r>
            <a:r>
              <a:rPr lang="en-US" sz="4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/>
            </a:r>
            <a:br>
              <a:rPr lang="en-US" sz="4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ar-SA" sz="4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الدعوى لغةً : الطلب قال تعالى : « ولهم ما يدعون » أي يطلبون ، واصطلاحًا : إضافة الإنسان إلى نفسه استحقاق شيء في يد غيره أو ذمته ، والبينة العلامة الواضحة كالشاهد فأكثر ، و </a:t>
            </a:r>
            <a:r>
              <a:rPr lang="ar-SA" sz="4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المدعي من إذا سكت )</a:t>
            </a:r>
            <a:r>
              <a:rPr lang="ar-SA" sz="4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عن الدعوى </a:t>
            </a:r>
            <a:r>
              <a:rPr lang="ar-SA" sz="4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ترك )</a:t>
            </a:r>
            <a:r>
              <a:rPr lang="ar-SA" sz="4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فهو المطالِب </a:t>
            </a:r>
            <a:r>
              <a:rPr lang="ar-SA" sz="4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والمدعى عليه من إذا سكت لم يترك )</a:t>
            </a:r>
            <a:r>
              <a:rPr lang="ar-SA" sz="4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فهو المطالَب </a:t>
            </a:r>
            <a:endParaRPr lang="ar-SA" sz="4800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0362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081490"/>
          </a:xfrm>
        </p:spPr>
        <p:txBody>
          <a:bodyPr>
            <a:noAutofit/>
          </a:bodyPr>
          <a:lstStyle/>
          <a:p>
            <a:pPr algn="r"/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ولا تصح الدعوى و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لا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الإنكار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لها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إلا من جائز التصرف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وهو الحر المكلف الرشيد سوى إنكار سفيه فيما يؤاخذ به لو أقر به كطلاق وحد ،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وإذا تداعيا عينًا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أي ادعى كل منهما أنها له وهي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بيد أحدهما فهي له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أي فالعين لمن هي بيده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مع يمينه إلا أن تكون له بينة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ويقيمها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فلا يحلف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معها اكتفاءً بها ،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أقام كل واحد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منهما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بينة أنها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أي العين المدعى بها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له قضي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بها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للخارج بينته ولغت بينة الداخل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لحديث ابن عباس مرفوعًا : « لو يعطى الناس بدعواهم لادعى ناس دماء رجال وأموالهم ولكن اليمين على المدعى عليه » رواه أحمد ومسلم ولحديث : « البينة على المدعي واليمين على من أنكر » رواه الترمذي </a:t>
            </a:r>
            <a:endParaRPr lang="ar-SA" sz="4000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23947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5827490"/>
          </a:xfrm>
        </p:spPr>
        <p:txBody>
          <a:bodyPr>
            <a:normAutofit/>
          </a:bodyPr>
          <a:lstStyle/>
          <a:p>
            <a:pPr algn="r"/>
            <a:r>
              <a:rPr lang="ar-SA" sz="44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وإن لم تكن العين بيد أحد ولا ثَم ظاهر تحالفا وتناصفاها ، وإن وجد ظاهر لأحدهما عمل به فلو تنازع الزوجان في قماش البيت ونحوه فما يصلح لرجل فله ولها فلها ولهما فلهما ، وإن كانت بيديهما تحالفا وتناصفاها فإن قويت يد أحدهما كحيوان واحد سائقه وآخر راكبه فهو للثاني لقوة يده .</a:t>
            </a:r>
            <a:endParaRPr lang="ar-SA" sz="4400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485032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</TotalTime>
  <Words>715</Words>
  <Application>Microsoft Office PowerPoint</Application>
  <PresentationFormat>ملء الشاشة</PresentationFormat>
  <Paragraphs>11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7" baseType="lpstr">
      <vt:lpstr>Adobe Arabic</vt:lpstr>
      <vt:lpstr>Arial</vt:lpstr>
      <vt:lpstr>Century Gothic</vt:lpstr>
      <vt:lpstr>Tahoma</vt:lpstr>
      <vt:lpstr>Wingdings 3</vt:lpstr>
      <vt:lpstr>Wisp</vt:lpstr>
      <vt:lpstr>باب حكم كتاب القاضي إلى القاضي الأصل في مشروعيته : الإجماع والمعقول  اجتمعت الأمة على قبوله أي كتاب القاضي إلى القاضي لدعاء الحاجة إليه ، فـ ( ـيقبل كتاب القاضي إلى القاضي في كل حق ) لآدمي كالقرض والبيع والإجارة ( حتى القذف ) والطلاق والقود والنكاح والنسب لأنها حقوق آدمي لا تدرأ بالشبهات  و ( لا ) يقبل ( في حدود اللـه ) تعالى ( كحد الزنى ونحوه ) كشرب الخمر لأن حقوق اللـه تعالى مبنية على الستر والدرء بالشبهات </vt:lpstr>
      <vt:lpstr>( ويقبل ) كتاب القاضي ( فيما حكم به ) الكاتب ( لينفذه ) المكتوب إليه ( وإن كان ) كلٌّ منهما ( في بلد واحد ) لأن حكم الحاكم يجب إمضاؤه على كل حال ، شروط قبول كتاب القاضي إلى القاضي :  1-  ( ولا يقبل ) كتابه ( فيما ثبت عنده ليحكم ) المكتوب إليه ( به إلا أن يكون بينهما مسافة قصر ) فأكثر لأنه نقل شهادة إلى المكتوب إليه فلم يجز مع القرب كالشهادة على الشهادة ، ( ويجوز أن يكتب ) كتابه ( إلى قاض معين و ) أن يكتبه ( إلى كل من يصل إليه كتابه من قضاة المسلمين ) من غير تعيين ويلزم من وصل إليه قبوله لأنه كتاب حاكم من ولايته وصل إلى حاكم فلزمه قبوله كما لو كتب إلى معين ، </vt:lpstr>
      <vt:lpstr> 2- ( ولا يقبل ) كتاب القاضي ( إلا أن يشهد به القاضي الكاتبُ شاهدين ) عدلين يضبطان معناه وما يتعلق به الحكم ( فيقرؤه ) القاضي الكاتب ( عليهما ) أي على الشاهدين ( ثم يقول : اشهدا أن هذا كتابي إلى فلان ابن فلان ) أو إلى من يصل إليه من قضاة المسلمين ( ثم يدفعه إليهما ) أي إلى العدلين اللذين شهدا بما في الكتاب ، فإذا وصلا دفعاه إلى المكتوب إليه وقالا : نشهد أنه هذا كتاب فلان إليك كتبه بقلمه والاحتياط ختمه بعد أن يقرأ عليهما ولا يشترط ، وإن أشهدهما عليه مدرجًا مختومًا لم يصح . مسألة معاصرة : تسليم المطلوبين والمتهمين بين الدول </vt:lpstr>
      <vt:lpstr>باب القسمة من قسمت الشيء إذا جعلته أقسامًا ، والقسم - بكسر القاف - النصيب ، وهي نوعان :  1- قسمة تراض وأشار إليها بقوله : ( لا تجوز قسمة الأملاك التي لا تنقسم إلا بضرر ) ولو على بعض الشركاء ( أو ) لا تنقسم إلا بـ ( ـرد عوض ) من أحدهما على الآخر ( إلا برضى الشركاء ) كلهم لحديث : « لا ضرر ولا ضرار » رواه أحمد وغيره وذلك ( كالدور الصغار والحمام والطاحون الصغيرين ) والشجر المفرد ( والأرض التي لا تتعدل بأجزاء ولا قيمة كبناء أو بئر ) أو معدن ( في بعضها ) أي بعض الأرض ( فهذه القسمة في حكم البيع ) تجوز بتراضيهما ويجوز فيها ما يجوز في البيع خاصةً </vt:lpstr>
      <vt:lpstr>( ولا يجبر من امتنع ) منهما ( من قسمتها ) لأنها معاوضة ولما فيها من الضرر ، ومن دعا شريكه فيها إلى بيع أجبر ، فإن أبى باعه الحاكم عليهما وقسم الثمن بينهما على قدر حصصهما ، وكذا لو طلب الإجارة ولو في وقف ، والضرر المانع من قسمة الإجبار نقص القيمة بالقسمة ، ومن بينهما دار لها علو وسفل وطلب أحدهما جعل السفل لواحد والعلو لآخر لم يجبر الممتنع </vt:lpstr>
      <vt:lpstr>النوع الثاني : قسمة إجبار وقد ذكرها بقوله : ( وأما ما لا ضرر ) في قسمته ( ولا رد عوض في قسمته كالقرية والبستان والدار الكبيرة والأرض ) الواسعة ( والدكاكين الواسعة والمكيل والموزون من جنس واحد كالأدهان والألبان ونحوها إذا طلب الشريك قسمتها أجبر ) شريكه ( الآخر عليها ) إن امتنع من القسمة مع شريكه ، ويقسم عن غير مكلف وليه ، فإن امتنع أجبر ، ويقسم حاكم على غائب من الشريكين بطلب شريكه أو وليه ، ومن دعا شريكه في بستان إلى قسم شجرة فقط لم يجبر وإلى قسم أرضه أجبر ودخل الشجر تبعًا ، ( وهذه القسمة ) وهي قسمة الإجبار ( إفراز ) لحق أحد الشريكين من الآخر ( لا بيع ) لأنها تخالفه في الأحكام فيصح قسم لحم هدي وأضاحي وثمر يخرص خرصًا وما يكال وزنًا وعكسه وموقوف ولو على جهة ولا يحنث بها من حلف لا يبيع ، ومتى ظهر فيها غبن فاحش بطلت ، </vt:lpstr>
      <vt:lpstr>( ويجوز للشركاء أن يتقاسموا بأنفسهم و ) أن يتقاسموا ( بقاسم ينصبونه أو يسألوا الحاكم نصبه ) وتجب عليه إجابتهم لقطع النزاع ، ويشترط إسلامه وعدالته ومعرفته بها ويكفي واحد إلا مع تقويم ، ( وأجرته ) وتسمى القُسامة - بضم القاف - على الشركاء ( على قدر الأملاك ) ولو شرط خلافه ولا ينفرد بعضهم باستئجاره ، وتعدل سهام بالأجزاء إن تساوت كالمكيلات والموزونات غير المختلفة وبالقيمة إن اختلفت وبالرد إن اقتضته </vt:lpstr>
      <vt:lpstr>( فإذا اقتسموا أو اقترعوا لزمت القسمة ) لأن القاسم كالحاكم وقرعته كحكمه ، ( وكيف اقترعوا جاز ) بالحصى أو غيره ، وإن خير أحدهم الآخر لزمت برضاهم وتفرقهم ، ومن ادعى غلطًا فيما تقاسماه بأنفسهما وأشهدا على رضاهما به لم يلتفت إليه وفيما قسمه قاسمُ حاكمٍ أو قاسمٌ نصباه يقبل ببينة وإلا حلف منكر ، وإن ادعى كلٌّ شيئًا أنه من نصيبه تحالفا ونقضت ، ولمن خرج في نصيبه عيب جهله إمساك مع أرش وفسخ </vt:lpstr>
      <vt:lpstr>باب الدعاوى والبينات الدعوى لغةً : الطلب قال تعالى : « ولهم ما يدعون » أي يطلبون ، واصطلاحًا : إضافة الإنسان إلى نفسه استحقاق شيء في يد غيره أو ذمته ، والبينة العلامة الواضحة كالشاهد فأكثر ، و ( المدعي من إذا سكت ) عن الدعوى ( ترك ) فهو المطالِب ( والمدعى عليه من إذا سكت لم يترك ) فهو المطالَب </vt:lpstr>
      <vt:lpstr>ولا تصح الدعوى و ) لا ( الإنكار ) لها ( إلا من جائز التصرف ) وهو الحر المكلف الرشيد سوى إنكار سفيه فيما يؤاخذ به لو أقر به كطلاق وحد ، ( وإذا تداعيا عينًا ) أي ادعى كل منهما أنها له وهي ( بيد أحدهما فهي له ) أي فالعين لمن هي بيده ( مع يمينه إلا أن تكون له بينة ) ويقيمها ( فلا يحلف ) معها اكتفاءً بها ، ( وإن أقام كل واحد ) منهما ( بينة أنها ) أي العين المدعى بها ( له قضي ) بها ( للخارج بينته ولغت بينة الداخل ) لحديث ابن عباس مرفوعًا : « لو يعطى الناس بدعواهم لادعى ناس دماء رجال وأموالهم ولكن اليمين على المدعى عليه » رواه أحمد ومسلم ولحديث : « البينة على المدعي واليمين على من أنكر » رواه الترمذي </vt:lpstr>
      <vt:lpstr>وإن لم تكن العين بيد أحد ولا ثَم ظاهر تحالفا وتناصفاها ، وإن وجد ظاهر لأحدهما عمل به فلو تنازع الزوجان في قماش البيت ونحوه فما يصلح لرجل فله ولها فلها ولهما فلهما ، وإن كانت بيديهما تحالفا وتناصفاها فإن قويت يد أحدهما كحيوان واحد سائقه وآخر راكبه فهو للثاني لقوة يده 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باب حكم كتاب القاضي إلى القاضي الأصل في مشروعيته : الإجماع والمعقول  اجتمعت الأمة على قبوله أي كتاب القاضي إلى القاضي لدعاء الحاجة إليه ، فـ ( ـيقبل كتاب القاضي إلى القاضي في كل حق ) لآدمي كالقرض والبيع والإجارة ( حتى القذف ) والطلاق والقود والنكاح والنسب لأنها حقوق آدمي لا تدرأ بالشبهات  و ( لا ) يقبل ( في حدود اللـه ) تعالى ( كحد الزنى ونحوه ) كشرب الخمر لأن حقوق اللـه تعالى مبنية على الستر والدرء بالشبهات</dc:title>
  <dc:creator>user</dc:creator>
  <cp:lastModifiedBy>user</cp:lastModifiedBy>
  <cp:revision>2</cp:revision>
  <dcterms:created xsi:type="dcterms:W3CDTF">2016-02-14T14:11:04Z</dcterms:created>
  <dcterms:modified xsi:type="dcterms:W3CDTF">2016-02-14T14:23:29Z</dcterms:modified>
</cp:coreProperties>
</file>