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42" y="3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trips/>
    <p:sndAc>
      <p:stSnd>
        <p:snd r:embed="rId1" name="type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strips/>
    <p:sndAc>
      <p:stSnd>
        <p:snd r:embed="rId13" name="type.wav" builtIn="1"/>
      </p:stSnd>
    </p:sndAc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83820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علوم قرآن 2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عبد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الشافى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أحمد على الشيخ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dirty="0" smtClean="0"/>
              <a:t>مقدمة تعريفية عن المنهج </a:t>
            </a:r>
            <a:r>
              <a:rPr lang="ar-SA" dirty="0" err="1" smtClean="0"/>
              <a:t>الدراسى</a:t>
            </a:r>
            <a:r>
              <a:rPr lang="ar-SA" dirty="0" smtClean="0"/>
              <a:t>  </a:t>
            </a:r>
            <a:endParaRPr lang="en-US" dirty="0" smtClean="0"/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المقرر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الكتاب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الأستاذ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الاختبار </a:t>
            </a: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/>
              <a:t>مسمى المادة / علوم قرآن </a:t>
            </a:r>
            <a:r>
              <a:rPr lang="ar-SA" dirty="0" smtClean="0"/>
              <a:t>2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وهو مقرر </a:t>
            </a:r>
            <a:r>
              <a:rPr lang="ar-SA" dirty="0" err="1" smtClean="0">
                <a:cs typeface="Arial" pitchFamily="34" charset="0"/>
              </a:rPr>
              <a:t>إجبارى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dirty="0" err="1" smtClean="0">
                <a:cs typeface="Arial" pitchFamily="34" charset="0"/>
              </a:rPr>
              <a:t>يأتى</a:t>
            </a:r>
            <a:r>
              <a:rPr lang="ar-SA" dirty="0" smtClean="0">
                <a:cs typeface="Arial" pitchFamily="34" charset="0"/>
              </a:rPr>
              <a:t> مكملا ومتمما لمقرر علوم قرآن 1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اسم الكتاب المقرر / مباحث </a:t>
            </a:r>
            <a:r>
              <a:rPr lang="ar-SA" dirty="0" err="1" smtClean="0">
                <a:cs typeface="Arial" pitchFamily="34" charset="0"/>
              </a:rPr>
              <a:t>فى</a:t>
            </a:r>
            <a:r>
              <a:rPr lang="ar-SA" dirty="0" smtClean="0">
                <a:cs typeface="Arial" pitchFamily="34" charset="0"/>
              </a:rPr>
              <a:t> علوم القرآن للشيخ مناع القطان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مع مراعاة انتقاء الطبعات المتأخرة </a:t>
            </a:r>
            <a:r>
              <a:rPr lang="ar-SA" dirty="0" err="1" smtClean="0">
                <a:cs typeface="Arial" pitchFamily="34" charset="0"/>
              </a:rPr>
              <a:t>فى</a:t>
            </a:r>
            <a:r>
              <a:rPr lang="ar-SA" dirty="0" smtClean="0">
                <a:cs typeface="Arial" pitchFamily="34" charset="0"/>
              </a:rPr>
              <a:t> الإصدار لاستيعابها الأخطاء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المقرر يوزع على أربع عشرة محاضرة .</a:t>
            </a: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cs typeface="Arial" pitchFamily="34" charset="0"/>
              </a:rPr>
              <a:t>المواضيع </a:t>
            </a:r>
            <a:r>
              <a:rPr lang="ar-SA" dirty="0" err="1" smtClean="0">
                <a:cs typeface="Arial" pitchFamily="34" charset="0"/>
              </a:rPr>
              <a:t>التى</a:t>
            </a:r>
            <a:r>
              <a:rPr lang="ar-SA" dirty="0" smtClean="0">
                <a:cs typeface="Arial" pitchFamily="34" charset="0"/>
              </a:rPr>
              <a:t> تدرس بالمقرر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/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المكي والمدني .</a:t>
            </a:r>
          </a:p>
          <a:p>
            <a:pPr rtl="1" eaLnBrk="1" hangingPunct="1"/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أول ما نزل وآخر ما نزل من القرآن الكريم</a:t>
            </a:r>
          </a:p>
          <a:p>
            <a:pPr rtl="1" eaLnBrk="1" hangingPunct="1"/>
            <a:r>
              <a:rPr lang="ar-SA" sz="2800" dirty="0" smtClean="0">
                <a:cs typeface="Arial" pitchFamily="34" charset="0"/>
              </a:rPr>
              <a:t>أسباب النزول</a:t>
            </a:r>
          </a:p>
          <a:p>
            <a:pPr rtl="1" eaLnBrk="1" hangingPunct="1"/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الناسخ </a:t>
            </a:r>
            <a:r>
              <a:rPr lang="ar-SA" sz="2800" dirty="0" smtClean="0">
                <a:cs typeface="Arial" pitchFamily="34" charset="0"/>
              </a:rPr>
              <a:t>والمنسوخ وفيه محاضرتان </a:t>
            </a:r>
            <a:endParaRPr lang="ar-SA" sz="2800" dirty="0" smtClean="0">
              <a:cs typeface="Arial" pitchFamily="34" charset="0"/>
            </a:endParaRPr>
          </a:p>
          <a:p>
            <a:pPr rtl="1" eaLnBrk="1" hangingPunct="1"/>
            <a:r>
              <a:rPr lang="ar-SA" sz="2800" dirty="0" smtClean="0">
                <a:cs typeface="Arial" pitchFamily="34" charset="0"/>
              </a:rPr>
              <a:t>المحكم والمتشابه.</a:t>
            </a:r>
            <a:endParaRPr lang="en-US" sz="2800" dirty="0" smtClean="0">
              <a:cs typeface="Arial" pitchFamily="34" charset="0"/>
            </a:endParaRPr>
          </a:p>
          <a:p>
            <a:pPr rtl="1" eaLnBrk="1" hangingPunct="1"/>
            <a:r>
              <a:rPr lang="ar-SA" sz="2800" dirty="0" smtClean="0">
                <a:cs typeface="Arial" pitchFamily="34" charset="0"/>
              </a:rPr>
              <a:t>قصص القرآن .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العام والخاص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المطلق والمقيد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المنطوق والمفهوم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المجمل والمبين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أمثال القرآن </a:t>
            </a:r>
            <a:r>
              <a:rPr lang="ar-SA" smtClean="0">
                <a:cs typeface="Arial" pitchFamily="34" charset="0"/>
              </a:rPr>
              <a:t>وفيه محاضرتان </a:t>
            </a:r>
            <a:endParaRPr lang="ar-SA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ترجمة معاني القرآن</a:t>
            </a:r>
          </a:p>
          <a:p>
            <a:endParaRPr lang="ar-SA" dirty="0"/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أستاذ المادة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عبد </a:t>
            </a:r>
            <a:r>
              <a:rPr lang="ar-SA" dirty="0" err="1" smtClean="0">
                <a:cs typeface="Arial" pitchFamily="34" charset="0"/>
              </a:rPr>
              <a:t>الشافى</a:t>
            </a:r>
            <a:r>
              <a:rPr lang="ar-SA" dirty="0" smtClean="0">
                <a:cs typeface="Arial" pitchFamily="34" charset="0"/>
              </a:rPr>
              <a:t> أحمد على الشيخ </a:t>
            </a:r>
            <a:endParaRPr lang="en-US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أستاذ التفسير وعلوم القرآن المشارك بجامعة الملك فيصل بالأحساء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حاصل على درجة </a:t>
            </a:r>
            <a:r>
              <a:rPr lang="ar-SA" dirty="0" err="1" smtClean="0">
                <a:cs typeface="Arial" pitchFamily="34" charset="0"/>
              </a:rPr>
              <a:t>الدكتوراة</a:t>
            </a:r>
            <a:r>
              <a:rPr lang="ar-SA" dirty="0" smtClean="0">
                <a:cs typeface="Arial" pitchFamily="34" charset="0"/>
              </a:rPr>
              <a:t> من جامعة الأزهر الشريف بمصر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بتقدير ” مرتبة الشرف الأولى</a:t>
            </a:r>
          </a:p>
          <a:p>
            <a:endParaRPr lang="ar-SA" dirty="0"/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الاختبار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المتعارف عليه </a:t>
            </a:r>
            <a:r>
              <a:rPr lang="ar-SA" dirty="0" err="1" smtClean="0"/>
              <a:t>فى</a:t>
            </a:r>
            <a:r>
              <a:rPr lang="ar-SA" dirty="0" smtClean="0"/>
              <a:t> التعليم عن بعد أن المادة لها 100 درجة توزع </a:t>
            </a:r>
            <a:r>
              <a:rPr lang="ar-SA" dirty="0" err="1" smtClean="0"/>
              <a:t>كالآتى</a:t>
            </a:r>
            <a:r>
              <a:rPr lang="ar-SA" dirty="0" smtClean="0"/>
              <a:t> :</a:t>
            </a:r>
          </a:p>
          <a:p>
            <a:r>
              <a:rPr lang="ar-SA" dirty="0" smtClean="0"/>
              <a:t>70 درجة </a:t>
            </a:r>
            <a:r>
              <a:rPr lang="ar-SA" dirty="0" err="1" smtClean="0"/>
              <a:t>فى</a:t>
            </a:r>
            <a:r>
              <a:rPr lang="ar-SA" dirty="0" smtClean="0"/>
              <a:t> اختبار آخر الفصل </a:t>
            </a:r>
            <a:r>
              <a:rPr lang="ar-SA" dirty="0" err="1" smtClean="0"/>
              <a:t>الدراسى</a:t>
            </a:r>
            <a:r>
              <a:rPr lang="ar-SA" dirty="0" smtClean="0"/>
              <a:t> </a:t>
            </a:r>
          </a:p>
          <a:p>
            <a:r>
              <a:rPr lang="ar-SA" dirty="0" smtClean="0"/>
              <a:t>20 درجة على الواجبات المنزلية وهما واجبان على كل واجب 10 درجات </a:t>
            </a:r>
          </a:p>
          <a:p>
            <a:r>
              <a:rPr lang="ar-SA" dirty="0" smtClean="0"/>
              <a:t>10 درجات على التفاعل من خلال الحوار على صفحة الجامعة وطرح الأسئلة الموضوعية على أستاذ المادة </a:t>
            </a:r>
            <a:endParaRPr lang="ar-SA" dirty="0"/>
          </a:p>
        </p:txBody>
      </p:sp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strips/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218</Words>
  <Application>Microsoft Office PowerPoint</Application>
  <PresentationFormat>A4 Paper (210x297 mm)‎</PresentationFormat>
  <Paragraphs>52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عنوان المحاضرة</vt:lpstr>
      <vt:lpstr>عناصر المحاضرة</vt:lpstr>
      <vt:lpstr>مسمى المادة / علوم قرآن 2</vt:lpstr>
      <vt:lpstr>المواضيع التى تدرس بالمقرر </vt:lpstr>
      <vt:lpstr>الشريحة 6</vt:lpstr>
      <vt:lpstr>أستاذ المادة </vt:lpstr>
      <vt:lpstr>الاختبار 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88</cp:revision>
  <dcterms:created xsi:type="dcterms:W3CDTF">2009-10-14T19:14:34Z</dcterms:created>
  <dcterms:modified xsi:type="dcterms:W3CDTF">2011-02-06T21:51:39Z</dcterms:modified>
</cp:coreProperties>
</file>