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76" r:id="rId4"/>
    <p:sldId id="275" r:id="rId5"/>
    <p:sldId id="274" r:id="rId6"/>
    <p:sldId id="273" r:id="rId7"/>
    <p:sldId id="272" r:id="rId8"/>
    <p:sldId id="271" r:id="rId9"/>
    <p:sldId id="270" r:id="rId10"/>
    <p:sldId id="268" r:id="rId11"/>
    <p:sldId id="279" r:id="rId12"/>
    <p:sldId id="278" r:id="rId13"/>
    <p:sldId id="277" r:id="rId14"/>
    <p:sldId id="269" r:id="rId15"/>
    <p:sldId id="280" r:id="rId16"/>
    <p:sldId id="281" r:id="rId17"/>
    <p:sldId id="28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</a:t>
            </a:r>
            <a:r>
              <a:rPr lang="ar-SA" b="1" dirty="0" smtClean="0"/>
              <a:t>السابعة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تابع .. للعُرف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832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343400" y="457200"/>
            <a:ext cx="49530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شروط اعتبار العرف لبناء الأحكام عليه :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2305384" y="1600200"/>
            <a:ext cx="6991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يشترط في العرف لاعتباره ، وبناء الأحكام عليه ، ما يأتي :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3628" y="5105400"/>
            <a:ext cx="91413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فإن </a:t>
            </a:r>
            <a:r>
              <a:rPr lang="ar-SA" sz="2800" b="1" dirty="0"/>
              <a:t>كان مخالفاً للنص فلا عبرة به ، كالتعامل بالربا ، وإدارة الخمور في الولائم </a:t>
            </a:r>
            <a:r>
              <a:rPr lang="ar-SA" sz="2800" b="1" dirty="0" smtClean="0"/>
              <a:t>	، </a:t>
            </a:r>
            <a:r>
              <a:rPr lang="ar-SA" sz="2800" b="1" dirty="0"/>
              <a:t>وكشف العورات ، فهذا ونحوه غير معتبر بلا خلاف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231228" y="2123448"/>
            <a:ext cx="91413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◄أولاً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أن لا يكون مخالفاً للنص ، </a:t>
            </a:r>
            <a:r>
              <a:rPr lang="ar-SA" sz="2800" b="1" dirty="0"/>
              <a:t>بأن يكون عرفاً صحيحاً ، كما في الأمثلة التي ضربناها للعرف الصالح . 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3628" y="3115270"/>
            <a:ext cx="8988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◄ومثله </a:t>
            </a:r>
            <a:r>
              <a:rPr lang="ar-SA" sz="2800" b="1" dirty="0">
                <a:solidFill>
                  <a:srgbClr val="FF0000"/>
                </a:solidFill>
              </a:rPr>
              <a:t>أيضاً : </a:t>
            </a:r>
            <a:r>
              <a:rPr lang="ar-SA" sz="2800" b="1" dirty="0"/>
              <a:t>تعارف الناس على أن الوديع مأذون بتسليم الوديعة إلى من جرت العادة بجواز التسليم إ</a:t>
            </a:r>
            <a:r>
              <a:rPr lang="ar-SA" sz="2800" b="1" dirty="0" smtClean="0"/>
              <a:t>ليه </a:t>
            </a:r>
            <a:r>
              <a:rPr lang="ar-SA" sz="2800" b="1" dirty="0"/>
              <a:t>كزوجة </a:t>
            </a:r>
            <a:r>
              <a:rPr lang="ar-SA" sz="2800" b="1" dirty="0" smtClean="0"/>
              <a:t>المودِع </a:t>
            </a:r>
            <a:r>
              <a:rPr lang="ar-SA" sz="2800" b="1" dirty="0"/>
              <a:t>وأولاده وخادمه . 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383628" y="4114800"/>
            <a:ext cx="8988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◄ومثله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وقف المنقول ، والشروط المقترنة بالعقود التي يقضي بها العرف الصحيح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15014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3163431"/>
            <a:ext cx="9220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أما </a:t>
            </a:r>
            <a:r>
              <a:rPr lang="ar-SA" sz="2800" b="1" dirty="0"/>
              <a:t>إذا لم يكن بهذه الكيفية فلا يعد مخالفاً للنص ، فيعمل به في دائرته ، ويعمل بالنص فيما عدا ما قضى به العرف ، كما في عقد الاستصناع ، فهو في الحقيقة بيع معدوم ، وبيع المعدوم في الشريعة لا يجوز ، ولكن جاز الاستصناع لتعامل الناس بدون إنكار ، فيعمل به للعرف ، ويمنع ما عداه </a:t>
            </a:r>
            <a:r>
              <a:rPr lang="ar-SA" sz="2800" b="1" dirty="0" smtClean="0"/>
              <a:t>أخذاً </a:t>
            </a:r>
            <a:r>
              <a:rPr lang="ar-SA" sz="2800" b="1" dirty="0"/>
              <a:t>بقاعدة بيع المعدوم لا يجوز .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1676400"/>
            <a:ext cx="9209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◄والمقصود بالعرف المخالف للنص </a:t>
            </a:r>
            <a:r>
              <a:rPr lang="ar-SA" sz="2800" b="1" dirty="0"/>
              <a:t>، ما كان مخالفاً له من كل وجه بحيث يترتب على الأخذ به إبطال العمل بالنص بالكلية ، كما في الأمثلة التي ضربناها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91645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" y="4572000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والغلبة </a:t>
            </a:r>
            <a:r>
              <a:rPr lang="ar-SA" sz="2800" b="1" u="sng" dirty="0"/>
              <a:t>أو الاطراد </a:t>
            </a:r>
            <a:r>
              <a:rPr lang="ar-SA" sz="2800" b="1" dirty="0"/>
              <a:t>، إنما يعتبران إذا وجدا عند أهل العرف ، لا في الكتب الفقهية لاحتمال تغيرها .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5192507" y="1676400"/>
            <a:ext cx="4256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◄ثانياً : أن يكون مطرداً أو غالباً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81000" y="2286000"/>
            <a:ext cx="8915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ومعنى الاطراد : </a:t>
            </a:r>
            <a:r>
              <a:rPr lang="ar-SA" sz="2800" b="1" dirty="0"/>
              <a:t>أن تكون العادة كلية ، بمعنى أنها لا تتخلف ، وقد يعبر عنها بالعموم ، أي يكون العرف مستفيضاً شائعاً بين أهله ، معروفاً عندهم ، معمولاً به من قبلهم 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533401" y="3810000"/>
            <a:ext cx="8736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ومعنى الغلبة : </a:t>
            </a:r>
            <a:r>
              <a:rPr lang="ar-SA" sz="2800" b="1" dirty="0"/>
              <a:t>أن تكون أكثرية ، بمعنى أنها لا تتخلف إلا قليلاً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2352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3949005"/>
            <a:ext cx="899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وعلى </a:t>
            </a:r>
            <a:r>
              <a:rPr lang="ar-SA" sz="2800" b="1" dirty="0"/>
              <a:t>هذا يجب تفسير حجج الأوقاف  والوصايا والبيوع ووثائق الزواج ، وما يرد فيهما من شروط واصطلاحات على عرف المتصرفين الذي كان موجوداً في زمانهم ، لا على عرف حادث بعدهم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04800" y="1828800"/>
            <a:ext cx="9180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 ثالثاً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أن يكون العرف الذي يحمل عليه التصرف موجوداً وقت إنشائه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457200" y="2782669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بأن يكون حدوث العرف سابقاً على وقت التصرف ، ثم يستمر إلى زمانه فيقارنه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284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2046744"/>
            <a:ext cx="8991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فلو وقف شخص غلة عقاره على العلماء أو على طلبة العلم ، وكان العرف القائم وقت الوقف يصرف معنى العلماء إلى من له خبرة في أمور الدين دون شرط آخر ، وأن المقصود بطلبة العلم ، طلبة العلم الديني ، فإن غلة الوقف تصرف إلى هؤلاء العلماء دون اشتراط حصول الشهادة ، إذا صار العرف </a:t>
            </a:r>
            <a:r>
              <a:rPr lang="ar-SA" sz="2800" b="1" dirty="0" smtClean="0"/>
              <a:t>الطارئ </a:t>
            </a:r>
            <a:r>
              <a:rPr lang="ar-SA" sz="2800" b="1" dirty="0"/>
              <a:t>يستلزم الشهادة ، كما يصرف إلى طلبة العلم الديني دون غيرهم ، وإن كان العرف </a:t>
            </a:r>
            <a:r>
              <a:rPr lang="ar-SA" sz="2800" b="1" dirty="0" smtClean="0"/>
              <a:t>الطارئ </a:t>
            </a:r>
            <a:r>
              <a:rPr lang="ar-SA" sz="2800" b="1" dirty="0"/>
              <a:t>يعنيهم وغيرهم .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781800" y="304800"/>
            <a:ext cx="22098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توضيح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604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09600" y="2590800"/>
            <a:ext cx="876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كما </a:t>
            </a:r>
            <a:r>
              <a:rPr lang="ar-SA" sz="2800" b="1" dirty="0"/>
              <a:t>إذا كان العرف في السوق تقسيط الثمن واتفق العاقدان صراحة على الأداء ، أو كان العرف أن مصاريف التصدير على المشتري ، واتفقا على أن تكون على البائع ، أو كان العرف أن مصاريف تسجيل العقار في </a:t>
            </a:r>
            <a:r>
              <a:rPr lang="ar-SA" sz="2800" b="1" dirty="0" smtClean="0"/>
              <a:t>السجل العقاري </a:t>
            </a:r>
            <a:r>
              <a:rPr lang="ar-SA" sz="2800" b="1" dirty="0"/>
              <a:t>على المشتري ، واتفق الطرفان على جعلها على البائع . والقاعدة هنا (( ما يثبت بالعرف بدون ذكر ، لا يثبت إذا نص على خلافه ))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589974" y="1676400"/>
            <a:ext cx="6782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◄رابعاً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أن لا يوجد قول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أو عمل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يفيد عكس مضمونه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lang="ar-SA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0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486400" y="457200"/>
            <a:ext cx="37338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/>
              <a:t>العرف مرجع لتطبيق الأحكام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1447800"/>
            <a:ext cx="906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ويعتبر العرف أيضاً مرجعاً لتطبيق الأحكام على الحوادث والوقائع الجزئية ، من ذلك أن العدالة شرط لقبول الشهادة استدلالاً بقوله تعالى : { وأشهدوا ذوي عدل منكم }، والعدالة عند الفقهاء : ملكة تحمل صاحبها على ملازمة التقوى والمروءة 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381000" y="3429000"/>
            <a:ext cx="929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فما يخل بالمروءة يعتبر قادحاً بالعدالة ، وما يخل بها يختلف باختلاف الزمان والمكان ، ومن ذلك ما ذكره الشاطبي إذ يقول</a:t>
            </a:r>
            <a:r>
              <a:rPr lang="ar-SA" sz="2800" b="1" dirty="0" smtClean="0"/>
              <a:t>:( </a:t>
            </a:r>
            <a:r>
              <a:rPr lang="ar-SA" sz="2800" b="1" dirty="0"/>
              <a:t>مثل كشف الرأس ، فإنه يختلف بحسب البقاع في الواقع ، فهو لذوي </a:t>
            </a:r>
            <a:r>
              <a:rPr lang="ar-SA" sz="2800" b="1" dirty="0" err="1"/>
              <a:t>المروءات</a:t>
            </a:r>
            <a:r>
              <a:rPr lang="ar-SA" sz="2800" b="1" dirty="0"/>
              <a:t> قبيح في البلاد المشرقية، وغير قبيح في البلاد المغربية ، فالحكم الشرعي يختلف باختلاف ذلك ، فيكون عند أهل المشرق قادحاً في العدالة ، وعند أهل المغرب غير قادح </a:t>
            </a:r>
            <a:r>
              <a:rPr lang="ar-SA" sz="2800" b="1" dirty="0" smtClean="0"/>
              <a:t>).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4125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002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وكذلك </a:t>
            </a:r>
            <a:r>
              <a:rPr lang="ar-SA" sz="2800" b="1" dirty="0"/>
              <a:t>عند تطبيق الحكم الوارد في النص القرآني : { وعلى المولود له رزقهن وكسوتهن بالمعروف </a:t>
            </a:r>
            <a:r>
              <a:rPr lang="ar-SA" sz="2800" b="1" dirty="0" smtClean="0"/>
              <a:t>} </a:t>
            </a:r>
            <a:r>
              <a:rPr lang="en-US" sz="2800" b="1" dirty="0" smtClean="0"/>
              <a:t> </a:t>
            </a:r>
            <a:r>
              <a:rPr lang="ar-SA" sz="2800" b="1" dirty="0" smtClean="0"/>
              <a:t>يرجع </a:t>
            </a:r>
            <a:r>
              <a:rPr lang="ar-SA" sz="2800" b="1" dirty="0"/>
              <a:t>إلى العرف لتقدير </a:t>
            </a:r>
            <a:r>
              <a:rPr lang="ar-SA" sz="2800" b="1" dirty="0" err="1"/>
              <a:t>النفقه</a:t>
            </a:r>
            <a:r>
              <a:rPr lang="ar-SA" sz="2800" b="1" dirty="0"/>
              <a:t> ، لأن النص لم يبين مقدارها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81000" y="3200400"/>
            <a:ext cx="9067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قال الإمام الجصاص في كتابه </a:t>
            </a:r>
            <a:r>
              <a:rPr lang="ar-SA" sz="2800" b="1" dirty="0" smtClean="0"/>
              <a:t>( </a:t>
            </a:r>
            <a:r>
              <a:rPr lang="ar-SA" sz="2800" b="1" dirty="0"/>
              <a:t>أحكام القرآن </a:t>
            </a:r>
            <a:r>
              <a:rPr lang="ar-SA" sz="2800" b="1" dirty="0" smtClean="0"/>
              <a:t>) </a:t>
            </a:r>
            <a:r>
              <a:rPr lang="ar-SA" sz="2800" b="1" dirty="0"/>
              <a:t>ما نصه : </a:t>
            </a:r>
            <a:r>
              <a:rPr lang="ar-SA" sz="2800" b="1" dirty="0" smtClean="0"/>
              <a:t>( </a:t>
            </a:r>
            <a:r>
              <a:rPr lang="ar-SA" sz="2800" b="1" dirty="0"/>
              <a:t>فإذا اشتطت المرأة وطلبت من النفقة أكثر من المعتاد لمثلها ، لم تعط </a:t>
            </a:r>
            <a:r>
              <a:rPr lang="ar-SA" sz="2800" b="1" dirty="0" smtClean="0"/>
              <a:t>. </a:t>
            </a:r>
            <a:r>
              <a:rPr lang="ar-SA" sz="2800" b="1" dirty="0"/>
              <a:t>وكذلك إن قصر الزوج عن مقدار نفقة مثلها في العرف والعادة لم يحل ذلك ويجبر على </a:t>
            </a:r>
            <a:r>
              <a:rPr lang="ar-SA" sz="2800" b="1" dirty="0" smtClean="0"/>
              <a:t>نفقة </a:t>
            </a:r>
            <a:r>
              <a:rPr lang="ar-SA" sz="2800" b="1" dirty="0"/>
              <a:t>مثلها </a:t>
            </a:r>
            <a:r>
              <a:rPr lang="ar-SA" sz="2800" b="1" dirty="0" smtClean="0"/>
              <a:t>) .</a:t>
            </a:r>
          </a:p>
          <a:p>
            <a:endParaRPr lang="en-US" sz="2800" b="1" dirty="0"/>
          </a:p>
          <a:p>
            <a:r>
              <a:rPr lang="ar-SA" sz="2800" b="1" dirty="0"/>
              <a:t>	وهكذا ما أوجبه الشارع ولم يحدد مقداره ، يصار إلى العرف لتقديره.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840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410200" y="457200"/>
            <a:ext cx="38100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5638800" y="609600"/>
            <a:ext cx="3384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تغير الأحكام بتغير الأزمان :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381000" y="2600980"/>
            <a:ext cx="899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وهذا </a:t>
            </a:r>
            <a:r>
              <a:rPr lang="ar-SA" sz="2800" b="1" dirty="0"/>
              <a:t>هو المقصود من قول الفقهاء : لا ينكر تغير الأحكام بتغير الأزمان ، </a:t>
            </a:r>
            <a:r>
              <a:rPr lang="ar-SA" sz="2800" b="1" dirty="0" smtClean="0"/>
              <a:t>وفي</a:t>
            </a:r>
            <a:endParaRPr lang="ar-SA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381000" y="3439198"/>
            <a:ext cx="89574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هذا يقول الإمام شهاب الدين القرافي :( إن الأحكام المترتبة على العوائد تدور معها كيفما دارت ، وتبطل معها إذا بطلت ، كالنقود في المعاملات ، والعيوب في الأعواض في البياعات ونحو ذلك ، فلو تغيرت العادة في النقد والسكة إلى سكة أخرى ، لحمل الثمن في البيع على السكة التي تجددت العادة بها دون ما قبلها . 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2057400" y="1752600"/>
            <a:ext cx="7215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r-SA" sz="2800" b="1" dirty="0"/>
              <a:t>الأحكام المبنية على العرف والعادة ، تتغير إذا تغيرت العادة . </a:t>
            </a:r>
          </a:p>
        </p:txBody>
      </p:sp>
    </p:spTree>
    <p:extLst>
      <p:ext uri="{BB962C8B-B14F-4D97-AF65-F5344CB8AC3E}">
        <p14:creationId xmlns:p14="http://schemas.microsoft.com/office/powerpoint/2010/main" val="25844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27432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وبهذا </a:t>
            </a:r>
            <a:r>
              <a:rPr lang="ar-SA" sz="2800" b="1" dirty="0"/>
              <a:t>القانون تعتبر جميع الأحكام المترتبة على العوائد ،وهو تحقيق مجمع عليه بين العلماء .. وعلى هذا القانون </a:t>
            </a:r>
            <a:r>
              <a:rPr lang="ar-SA" sz="2800" b="1"/>
              <a:t>تراعى </a:t>
            </a:r>
            <a:r>
              <a:rPr lang="ar-SA" sz="2800" b="1" smtClean="0"/>
              <a:t>الفتاوى </a:t>
            </a:r>
            <a:r>
              <a:rPr lang="ar-SA" sz="2800" b="1" dirty="0"/>
              <a:t>على طول الأيام ، فمهما تجدد العرف فاعتبره . ومهما سقط </a:t>
            </a:r>
            <a:r>
              <a:rPr lang="ar-SA" sz="2800" b="1" dirty="0" smtClean="0"/>
              <a:t>فأسقطه) </a:t>
            </a:r>
            <a:r>
              <a:rPr lang="ar-SA" sz="2800" b="1" dirty="0"/>
              <a:t>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16002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وكذلك إذا كان الشيء عيباً في الثياب في عادة رددنا به البيع ، فإذا تغيرت العادة وصار ذلك المكروه محبوباً موجباً لزيادة الثمن لم ترد به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25312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868031"/>
            <a:ext cx="9067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وعلى هذا الأساس اختلفت الأحكام ، من ذلك ما ذهب إليه أبو حنيفة من الاكتفاء بالعدالة الظاهرة ، فلم يشترط تزكية الشهود فيما عدا الحدود والقصاص لغلبه الصلاح على الناس وتعاملهم بالصدق ، ولكن في زمان أبي يوسف ومحمد كثر الكذب ، فصار في الأخذ بظاهر العدالة مفسدة وضياع الحقوق ، فقالا بلزوم تزكية الشهود . </a:t>
            </a:r>
          </a:p>
        </p:txBody>
      </p:sp>
    </p:spTree>
    <p:extLst>
      <p:ext uri="{BB962C8B-B14F-4D97-AF65-F5344CB8AC3E}">
        <p14:creationId xmlns:p14="http://schemas.microsoft.com/office/powerpoint/2010/main" val="103699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72497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وقال الفقهاء عن هذا الاختلاف بين أبي حنيفة وصاحبيه : إنه اختلاف عصر وزمان ، لا اختلاف حجة وبرهان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533400" y="2828835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ومثله أيضاً : </a:t>
            </a:r>
            <a:r>
              <a:rPr lang="ar-SA" sz="2800" b="1" dirty="0"/>
              <a:t>سقوط خيار الرؤية برؤية ظاهر البيت وبعض حجره ، وهذا ما أفتى به أئمة الحنفية لأن الحجر كانت تبنى على نمط واحد ، ولكن لما تغيرت عادة الناس في البناء أفتى متأخرون بعدم سقوط خيار الرؤية إلا برؤية جميع حجر البيت . </a:t>
            </a:r>
          </a:p>
        </p:txBody>
      </p:sp>
    </p:spTree>
    <p:extLst>
      <p:ext uri="{BB962C8B-B14F-4D97-AF65-F5344CB8AC3E}">
        <p14:creationId xmlns:p14="http://schemas.microsoft.com/office/powerpoint/2010/main" val="350104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36576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ومثله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ar-SA" sz="2800" b="1" dirty="0"/>
              <a:t>أن النبي  </a:t>
            </a:r>
            <a:r>
              <a:rPr lang="ar-SA" sz="2800" b="1" dirty="0" smtClean="0"/>
              <a:t>صلى الله عليه وسلم  </a:t>
            </a:r>
            <a:r>
              <a:rPr lang="ar-SA" sz="2800" b="1" dirty="0"/>
              <a:t>فرض صدقة الفطر صاعاً من تمر ، أو صاعاً من شعير ، أو صاعاً من زبيب ، أو صاعاً من أقط ، وهذه كانت غالب أقواتهم في المدينة ،فإذا تبدلت الأقوات أعطي الصاع من الأقوات الجديدة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04800" y="1628507"/>
            <a:ext cx="91072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ومثله أيضاً : </a:t>
            </a:r>
            <a:r>
              <a:rPr lang="ar-SA" sz="2800" b="1" dirty="0"/>
              <a:t>أخذ الأجرة على تعليم القرآن على ما أفتى به متأخرو الفقهاء ، لأن العادة قد تبدلت ، إذ كان الأمر في السابق تخصيص العطاء لهؤلاء المعلمين من بيت المال ، فلما انقطع ، أفتى المتأخرون بجواز أخذ الأجرة لئلا يهجر القرآن </a:t>
            </a:r>
            <a:r>
              <a:rPr lang="ar-SA" sz="2800" b="1" dirty="0" err="1"/>
              <a:t>ويندرس</a:t>
            </a:r>
            <a:r>
              <a:rPr lang="ar-SA" sz="2800" b="1" dirty="0"/>
              <a:t>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58683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21700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وهذا التغير في الأحكام لا يتناول إلا الأحكام المبنية على العرف كما قلنا ، فلا يتناول الأحكام القطعية التي جاءت بها الشريعة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609600" y="3694093"/>
            <a:ext cx="87367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كما أن هذا التغير لا يعد نسخاً للشريعة ، لأن الحكم باقٍ ، وإنما لم تتوافر له شروط التطبيق ، فطبق غيره . </a:t>
            </a:r>
          </a:p>
        </p:txBody>
      </p:sp>
    </p:spTree>
    <p:extLst>
      <p:ext uri="{BB962C8B-B14F-4D97-AF65-F5344CB8AC3E}">
        <p14:creationId xmlns:p14="http://schemas.microsoft.com/office/powerpoint/2010/main" val="126343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676400"/>
            <a:ext cx="8991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/>
              <a:t>يوضحه أن العادة إذا تغيرت ، </a:t>
            </a:r>
            <a:r>
              <a:rPr lang="ar-SA" sz="2800" b="1" dirty="0">
                <a:solidFill>
                  <a:srgbClr val="FF0000"/>
                </a:solidFill>
              </a:rPr>
              <a:t>فمعنى ذلك : </a:t>
            </a:r>
            <a:r>
              <a:rPr lang="ar-SA" sz="2800" b="1" dirty="0"/>
              <a:t>أن حالة جديدة قد طرأت تستلزم تطبيق حكم آخر ، أو أن الحكم الأصلي باقٍ ولكن تتغير العادة استلزم توافر شروط معينة لتطبيقه ، فالشرط في الشهود العدالة ، والعدالة الظاهرة كانت كافية لتحققها ، فلما كثر الكذب استلزم هذا الشرط التزكية .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41910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وفي هذا يقول الشاطبي : </a:t>
            </a:r>
            <a:r>
              <a:rPr lang="ar-SA" sz="2800" b="1" dirty="0" smtClean="0"/>
              <a:t>( </a:t>
            </a:r>
            <a:r>
              <a:rPr lang="ar-SA" sz="2800" b="1" dirty="0"/>
              <a:t>معنى الاختلاف : أن العوائد إذا اختلفت رجعت كل عادة إلى أصل شرعي ، يحكم به عليها </a:t>
            </a:r>
            <a:r>
              <a:rPr lang="ar-SA" sz="2800" b="1" dirty="0" smtClean="0"/>
              <a:t>) </a:t>
            </a:r>
            <a:r>
              <a:rPr lang="ar-SA" sz="28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7693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1939</TotalTime>
  <Words>1188</Words>
  <Application>Microsoft Office PowerPoint</Application>
  <PresentationFormat>A4 Paper (210x297 mm)</PresentationFormat>
  <Paragraphs>51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السابعة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151</cp:revision>
  <dcterms:created xsi:type="dcterms:W3CDTF">2009-10-14T19:14:34Z</dcterms:created>
  <dcterms:modified xsi:type="dcterms:W3CDTF">2011-10-11T20:34:00Z</dcterms:modified>
</cp:coreProperties>
</file>