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038600"/>
            <a:ext cx="6705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rPr>
              <a:t>نوعا الإرث فرضٌ وتعصيبٌ</a:t>
            </a:r>
            <a:endParaRPr lang="ar-SA" sz="44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525963"/>
          </a:xfrm>
        </p:spPr>
        <p:txBody>
          <a:bodyPr/>
          <a:lstStyle/>
          <a:p>
            <a:pPr algn="just" rtl="1"/>
            <a:r>
              <a:rPr lang="ar-SA" b="1" dirty="0" smtClean="0"/>
              <a:t>الفرض لغة:</a:t>
            </a:r>
            <a:r>
              <a:rPr lang="ar-SA" dirty="0" smtClean="0"/>
              <a:t>الحزُّ في الشيء والقطع والتقدير والتفصيل والعطية.</a:t>
            </a:r>
            <a:endParaRPr lang="en-US" b="1" dirty="0" smtClean="0"/>
          </a:p>
          <a:p>
            <a:pPr algn="just" rtl="1"/>
            <a:r>
              <a:rPr lang="ar-SA" b="1" dirty="0" smtClean="0"/>
              <a:t>والفرض اصطلاحاً:</a:t>
            </a:r>
            <a:r>
              <a:rPr lang="ar-SA" dirty="0" smtClean="0"/>
              <a:t> نصيب مقدَّر، شرعاً، لوارث خاص، لا يزيد إلا بالردّ، ولا ينقص إلا </a:t>
            </a:r>
            <a:r>
              <a:rPr lang="ar-SA" dirty="0" err="1" smtClean="0"/>
              <a:t>بالعول</a:t>
            </a:r>
            <a:r>
              <a:rPr lang="ar-SA" dirty="0" smtClean="0"/>
              <a:t>. </a:t>
            </a:r>
            <a:endParaRPr lang="en-US" b="1" dirty="0" smtClean="0"/>
          </a:p>
          <a:p>
            <a:pPr algn="just" rtl="1"/>
            <a:r>
              <a:rPr lang="ar-SA" dirty="0" smtClean="0"/>
              <a:t>-المقصود (بالنصيب المقدّر): الحصة المبيّنة بنسبة محددة، كالنصف والربع والثمن والثلثين. </a:t>
            </a:r>
            <a:endParaRPr lang="en-US" b="1" dirty="0" smtClean="0"/>
          </a:p>
          <a:p>
            <a:pPr algn="just" rtl="1"/>
            <a:r>
              <a:rPr lang="ar-SA" dirty="0" smtClean="0"/>
              <a:t>-المقصود </a:t>
            </a:r>
            <a:r>
              <a:rPr lang="ar-SA" dirty="0" err="1" smtClean="0"/>
              <a:t>بـ</a:t>
            </a:r>
            <a:r>
              <a:rPr lang="ar-SA" dirty="0" smtClean="0"/>
              <a:t>(شرعاً): أي محدد من </a:t>
            </a:r>
            <a:r>
              <a:rPr lang="ar-SA" dirty="0" err="1" smtClean="0"/>
              <a:t>الشرع</a:t>
            </a:r>
            <a:r>
              <a:rPr lang="ar-SA" dirty="0" smtClean="0"/>
              <a:t> لا من الاجتهاد الوضعي. </a:t>
            </a:r>
            <a:endParaRPr lang="en-US" b="1" dirty="0" smtClean="0"/>
          </a:p>
          <a:p>
            <a:pPr algn="just" rtl="1"/>
            <a:r>
              <a:rPr lang="ar-SA" dirty="0" smtClean="0"/>
              <a:t>-المقصود (بالوارث الخاص): أصحاب الفروض المعيّنين في كتاب الله تعالى، كالزوجة والبنت والأم، أو في سنته-صلى الله عليه وسلم- كالجدة، أو بالإجماع كبنت الابن.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الفروض المقدّرة (ستّة)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النصف-الربع-الثمن-الثلث-السدس-الثلثان.</a:t>
            </a:r>
            <a:endParaRPr lang="en-US" b="1" dirty="0" smtClean="0"/>
          </a:p>
          <a:p>
            <a:pPr algn="just" rtl="1"/>
            <a:r>
              <a:rPr lang="ar-SA" dirty="0" smtClean="0"/>
              <a:t>والفرض السابع </a:t>
            </a:r>
            <a:r>
              <a:rPr lang="ar-SA" b="1" dirty="0" smtClean="0"/>
              <a:t>(ثلث الباقي)، وقد </a:t>
            </a:r>
            <a:r>
              <a:rPr lang="ar-SA" dirty="0" smtClean="0"/>
              <a:t>ثبت بالاجتهاد، وهو ما تأخذه الأم في المسألتين العمريتين، ويأخذه الجدُّ في بعض أحواله مع الإخوة. وسيأتي بيانه.</a:t>
            </a:r>
            <a:endParaRPr lang="en-US" b="1" dirty="0" smtClean="0"/>
          </a:p>
          <a:p>
            <a:pPr algn="just" rtl="1"/>
            <a:r>
              <a:rPr lang="ar-SA" dirty="0" smtClean="0"/>
              <a:t>		</a:t>
            </a:r>
            <a:r>
              <a:rPr lang="ar-SA" b="1" dirty="0" smtClean="0"/>
              <a:t>قال </a:t>
            </a:r>
            <a:r>
              <a:rPr lang="ar-SA" b="1" dirty="0" err="1" smtClean="0"/>
              <a:t>الرحبي</a:t>
            </a:r>
            <a:r>
              <a:rPr lang="ar-SA" b="1" dirty="0" smtClean="0"/>
              <a:t>:</a:t>
            </a:r>
            <a:endParaRPr lang="en-US" b="1" dirty="0" smtClean="0"/>
          </a:p>
          <a:p>
            <a:pPr algn="just" rtl="1"/>
            <a:r>
              <a:rPr lang="ar-SA" dirty="0" smtClean="0"/>
              <a:t>فالفرض في نصِّ الكتاب ستَّة       لا فرضَ في الإرثِ سواها البتّة</a:t>
            </a:r>
            <a:endParaRPr lang="en-US" b="1" dirty="0" smtClean="0"/>
          </a:p>
          <a:p>
            <a:pPr algn="just" rtl="1"/>
            <a:r>
              <a:rPr lang="ar-SA" dirty="0" smtClean="0"/>
              <a:t>نصفٌ وربعٌ ثم نصفُ الربعِ         والثلثُ والسدسُ بنصِّ </a:t>
            </a:r>
            <a:r>
              <a:rPr lang="ar-SA" dirty="0" err="1" smtClean="0"/>
              <a:t>الشرعِ</a:t>
            </a:r>
            <a:endParaRPr lang="en-US" b="1" dirty="0" smtClean="0"/>
          </a:p>
          <a:p>
            <a:pPr algn="just" rtl="1"/>
            <a:r>
              <a:rPr lang="ar-SA" dirty="0" smtClean="0"/>
              <a:t>والثـلثـان وهمـا التمـام                </a:t>
            </a:r>
            <a:r>
              <a:rPr lang="ar-SA" dirty="0" err="1" smtClean="0"/>
              <a:t>فاحفـــظ</a:t>
            </a:r>
            <a:r>
              <a:rPr lang="ar-SA" dirty="0" smtClean="0"/>
              <a:t>، فكـلُّ حافــــظٍ إمـام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الوارثون من الرجال (عشرة)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		قال </a:t>
            </a:r>
            <a:r>
              <a:rPr lang="ar-SA" b="1" dirty="0" err="1" smtClean="0"/>
              <a:t>الرحبي</a:t>
            </a:r>
            <a:r>
              <a:rPr lang="ar-SA" b="1" dirty="0" smtClean="0"/>
              <a:t>:</a:t>
            </a:r>
            <a:endParaRPr lang="en-US" b="1" dirty="0" smtClean="0"/>
          </a:p>
          <a:p>
            <a:pPr rtl="1"/>
            <a:r>
              <a:rPr lang="ar-SA" dirty="0" smtClean="0"/>
              <a:t>	الوارثون من الرجال عشرة         أسماؤهم معروفة مشتهرة</a:t>
            </a:r>
            <a:endParaRPr lang="en-US" b="1" dirty="0" smtClean="0"/>
          </a:p>
          <a:p>
            <a:pPr rtl="1"/>
            <a:r>
              <a:rPr lang="ar-SA" dirty="0" smtClean="0"/>
              <a:t>	ا</a:t>
            </a:r>
            <a:r>
              <a:rPr lang="ar-SA" u="sng" dirty="0" smtClean="0"/>
              <a:t>لابن</a:t>
            </a:r>
            <a:r>
              <a:rPr lang="ar-SA" dirty="0" smtClean="0"/>
              <a:t> </a:t>
            </a:r>
            <a:r>
              <a:rPr lang="ar-SA" u="sng" dirty="0" smtClean="0"/>
              <a:t>وابن الابن</a:t>
            </a:r>
            <a:r>
              <a:rPr lang="ar-SA" dirty="0" smtClean="0"/>
              <a:t> مهما نزلا          و</a:t>
            </a:r>
            <a:r>
              <a:rPr lang="ar-SA" u="sng" dirty="0" smtClean="0"/>
              <a:t>الأب</a:t>
            </a:r>
            <a:r>
              <a:rPr lang="ar-SA" dirty="0" smtClean="0"/>
              <a:t> و</a:t>
            </a:r>
            <a:r>
              <a:rPr lang="ar-SA" u="sng" dirty="0" smtClean="0"/>
              <a:t>الجد</a:t>
            </a:r>
            <a:r>
              <a:rPr lang="ar-SA" dirty="0" smtClean="0"/>
              <a:t>ّ له وإن عـلا</a:t>
            </a:r>
            <a:endParaRPr lang="en-US" b="1" dirty="0" smtClean="0"/>
          </a:p>
          <a:p>
            <a:pPr rtl="1"/>
            <a:r>
              <a:rPr lang="ar-SA" dirty="0" smtClean="0"/>
              <a:t>	و</a:t>
            </a:r>
            <a:r>
              <a:rPr lang="ar-SA" u="sng" dirty="0" smtClean="0"/>
              <a:t>الأخ</a:t>
            </a:r>
            <a:r>
              <a:rPr lang="ar-SA" dirty="0" smtClean="0"/>
              <a:t> من أي الجهات كانا           قد أنــزل الله </a:t>
            </a:r>
            <a:r>
              <a:rPr lang="ar-SA" dirty="0" err="1" smtClean="0"/>
              <a:t>بـه</a:t>
            </a:r>
            <a:r>
              <a:rPr lang="ar-SA" dirty="0" smtClean="0"/>
              <a:t> </a:t>
            </a:r>
            <a:r>
              <a:rPr lang="ar-SA" dirty="0" err="1" smtClean="0"/>
              <a:t>القــــرآنا</a:t>
            </a:r>
            <a:endParaRPr lang="en-US" b="1" dirty="0" smtClean="0"/>
          </a:p>
          <a:p>
            <a:pPr rtl="1"/>
            <a:r>
              <a:rPr lang="ar-SA" dirty="0" smtClean="0"/>
              <a:t>	وا</a:t>
            </a:r>
            <a:r>
              <a:rPr lang="ar-SA" u="sng" dirty="0" smtClean="0"/>
              <a:t>بن الأخ</a:t>
            </a:r>
            <a:r>
              <a:rPr lang="ar-SA" dirty="0" smtClean="0"/>
              <a:t> المُدلي إليه بالأب         فاسمع مقالاً ليس بالمكذّب</a:t>
            </a:r>
            <a:endParaRPr lang="en-US" b="1" dirty="0" smtClean="0"/>
          </a:p>
          <a:p>
            <a:pPr rtl="1"/>
            <a:r>
              <a:rPr lang="ar-SA" dirty="0" smtClean="0"/>
              <a:t>	و</a:t>
            </a:r>
            <a:r>
              <a:rPr lang="ar-SA" u="sng" dirty="0" smtClean="0"/>
              <a:t>العم</a:t>
            </a:r>
            <a:r>
              <a:rPr lang="ar-SA" dirty="0" smtClean="0"/>
              <a:t> و</a:t>
            </a:r>
            <a:r>
              <a:rPr lang="ar-SA" u="sng" dirty="0" smtClean="0"/>
              <a:t>ابن العم </a:t>
            </a:r>
            <a:r>
              <a:rPr lang="ar-SA" dirty="0" smtClean="0"/>
              <a:t>من أبيـه            فاشكر لذي الإيجاز والتنبيه</a:t>
            </a:r>
            <a:endParaRPr lang="en-US" b="1" dirty="0" smtClean="0"/>
          </a:p>
          <a:p>
            <a:pPr rtl="1"/>
            <a:r>
              <a:rPr lang="ar-SA" dirty="0" smtClean="0"/>
              <a:t>	و</a:t>
            </a:r>
            <a:r>
              <a:rPr lang="ar-SA" u="sng" dirty="0" smtClean="0"/>
              <a:t>الزوج</a:t>
            </a:r>
            <a:r>
              <a:rPr lang="ar-SA" dirty="0" smtClean="0"/>
              <a:t> و</a:t>
            </a:r>
            <a:r>
              <a:rPr lang="ar-SA" u="sng" dirty="0" smtClean="0"/>
              <a:t>المعتِق</a:t>
            </a:r>
            <a:r>
              <a:rPr lang="ar-SA" dirty="0" smtClean="0"/>
              <a:t> ذو الولاء          فجمـــلة الذكـــور هــؤلاء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الوارثات من النساء (سبع)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</a:t>
            </a:r>
          </a:p>
          <a:p>
            <a:pPr algn="just" rtl="1"/>
            <a:r>
              <a:rPr lang="ar-SA" b="1" dirty="0" smtClean="0"/>
              <a:t>		قال </a:t>
            </a:r>
            <a:r>
              <a:rPr lang="ar-SA" b="1" dirty="0" err="1" smtClean="0"/>
              <a:t>الرحبي</a:t>
            </a:r>
            <a:r>
              <a:rPr lang="ar-SA" b="1" dirty="0" smtClean="0"/>
              <a:t>:</a:t>
            </a:r>
            <a:endParaRPr lang="en-US" b="1" dirty="0" smtClean="0"/>
          </a:p>
          <a:p>
            <a:pPr algn="just" rtl="1"/>
            <a:r>
              <a:rPr lang="ar-SA" dirty="0" smtClean="0"/>
              <a:t>	والوارثات من النساء سبع         لم يعطِ أنثى غيرهنّ </a:t>
            </a:r>
            <a:r>
              <a:rPr lang="ar-SA" dirty="0" err="1" smtClean="0"/>
              <a:t>الشـرع</a:t>
            </a:r>
            <a:endParaRPr lang="en-US" b="1" dirty="0" smtClean="0"/>
          </a:p>
          <a:p>
            <a:pPr algn="just" rtl="1"/>
            <a:r>
              <a:rPr lang="ar-SA" dirty="0" smtClean="0"/>
              <a:t>	</a:t>
            </a:r>
            <a:r>
              <a:rPr lang="ar-SA" u="sng" dirty="0" smtClean="0"/>
              <a:t>بنت</a:t>
            </a:r>
            <a:r>
              <a:rPr lang="ar-SA" dirty="0" smtClean="0"/>
              <a:t> و</a:t>
            </a:r>
            <a:r>
              <a:rPr lang="ar-SA" u="sng" dirty="0" smtClean="0"/>
              <a:t>بنت ابن </a:t>
            </a:r>
            <a:r>
              <a:rPr lang="ar-SA" dirty="0" smtClean="0"/>
              <a:t>و</a:t>
            </a:r>
            <a:r>
              <a:rPr lang="ar-SA" u="sng" dirty="0" smtClean="0"/>
              <a:t>أم</a:t>
            </a:r>
            <a:r>
              <a:rPr lang="ar-SA" dirty="0" smtClean="0"/>
              <a:t> مشفِقة         و</a:t>
            </a:r>
            <a:r>
              <a:rPr lang="ar-SA" u="sng" dirty="0" smtClean="0"/>
              <a:t>زوجـــة</a:t>
            </a:r>
            <a:r>
              <a:rPr lang="ar-SA" dirty="0" smtClean="0"/>
              <a:t> و</a:t>
            </a:r>
            <a:r>
              <a:rPr lang="ar-SA" u="sng" dirty="0" smtClean="0"/>
              <a:t>جــــدّة</a:t>
            </a:r>
            <a:r>
              <a:rPr lang="ar-SA" dirty="0" smtClean="0"/>
              <a:t> و</a:t>
            </a:r>
            <a:r>
              <a:rPr lang="ar-SA" u="sng" dirty="0" smtClean="0"/>
              <a:t>معتِقــــة</a:t>
            </a:r>
            <a:endParaRPr lang="en-US" b="1" dirty="0" smtClean="0"/>
          </a:p>
          <a:p>
            <a:pPr algn="just" rtl="1"/>
            <a:r>
              <a:rPr lang="ar-SA" dirty="0" smtClean="0"/>
              <a:t>	و</a:t>
            </a:r>
            <a:r>
              <a:rPr lang="ar-SA" u="sng" dirty="0" smtClean="0"/>
              <a:t>الأخت</a:t>
            </a:r>
            <a:r>
              <a:rPr lang="ar-SA" dirty="0" smtClean="0"/>
              <a:t> من أي الجهات كانت    فهــــــــذه عدتهـــنّ بــانـــت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أصحاب الفروض من الرجال-ميراث الزوج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للزوج حالتان: </a:t>
            </a:r>
            <a:endParaRPr lang="en-US" b="1" dirty="0" smtClean="0"/>
          </a:p>
          <a:p>
            <a:pPr algn="just" rtl="1"/>
            <a:r>
              <a:rPr lang="ar-SA" dirty="0" smtClean="0"/>
              <a:t>1-</a:t>
            </a:r>
            <a:r>
              <a:rPr lang="ar-SA" b="1" dirty="0" smtClean="0"/>
              <a:t>النصف (1/2):</a:t>
            </a:r>
            <a:r>
              <a:rPr lang="ar-SA" dirty="0" smtClean="0"/>
              <a:t> عند عدم وجود ولد للزوجة، منه أو من غيره.</a:t>
            </a:r>
            <a:endParaRPr lang="en-US" b="1" dirty="0" smtClean="0"/>
          </a:p>
          <a:p>
            <a:pPr algn="just" rtl="1"/>
            <a:r>
              <a:rPr lang="ar-SA" dirty="0" smtClean="0"/>
              <a:t>2-</a:t>
            </a:r>
            <a:r>
              <a:rPr lang="ar-SA" b="1" dirty="0" smtClean="0"/>
              <a:t>الربع (1/4):</a:t>
            </a:r>
            <a:r>
              <a:rPr lang="ar-SA" dirty="0" smtClean="0"/>
              <a:t> عند وجود ولد للزوجة، منه أو من غيره.</a:t>
            </a:r>
            <a:endParaRPr lang="en-US" b="1" dirty="0" smtClean="0"/>
          </a:p>
          <a:p>
            <a:pPr algn="just" rtl="1"/>
            <a:r>
              <a:rPr lang="ar-SA" dirty="0" smtClean="0"/>
              <a:t>-الزوج لا يُحجب حجب حرمان، ويحجب حجب نقصان. </a:t>
            </a:r>
            <a:endParaRPr lang="en-US" b="1" dirty="0" smtClean="0"/>
          </a:p>
          <a:p>
            <a:pPr algn="just" rtl="1"/>
            <a:r>
              <a:rPr lang="ar-SA" dirty="0" smtClean="0"/>
              <a:t>-الزوج لا يَحجب أحداً من الورثة.</a:t>
            </a:r>
            <a:endParaRPr lang="en-US" b="1" dirty="0" smtClean="0"/>
          </a:p>
          <a:p>
            <a:pPr algn="just" rtl="1"/>
            <a:r>
              <a:rPr lang="ar-SA" b="1" dirty="0" smtClean="0"/>
              <a:t>الدليل القرآني: </a:t>
            </a:r>
            <a:r>
              <a:rPr lang="ar-SA" dirty="0" smtClean="0"/>
              <a:t>قال تعالى: </a:t>
            </a:r>
            <a:r>
              <a:rPr lang="ar-SA" b="1" dirty="0" smtClean="0"/>
              <a:t>(ولكم نصف ما ترك أزواجكم إن لم يكن لهنَّ ولد فإن كان لهنّ ولد فلكم الربع مما تركن من بعد وصية </a:t>
            </a:r>
            <a:r>
              <a:rPr lang="ar-SA" b="1" dirty="0" err="1" smtClean="0"/>
              <a:t>يوصين</a:t>
            </a:r>
            <a:r>
              <a:rPr lang="ar-SA" b="1" dirty="0" smtClean="0"/>
              <a:t> </a:t>
            </a:r>
            <a:r>
              <a:rPr lang="ar-SA" b="1" dirty="0" err="1" smtClean="0"/>
              <a:t>بها</a:t>
            </a:r>
            <a:r>
              <a:rPr lang="ar-SA" b="1" dirty="0" smtClean="0"/>
              <a:t> أو دين). </a:t>
            </a:r>
            <a:r>
              <a:rPr lang="ar-SA" dirty="0" smtClean="0"/>
              <a:t>(النساء:12)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تابع-ميراث الزوج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		الدليل النبوي:</a:t>
            </a:r>
            <a:endParaRPr lang="en-US" b="1" dirty="0" smtClean="0"/>
          </a:p>
          <a:p>
            <a:pPr rtl="1"/>
            <a:r>
              <a:rPr lang="ar-SA" dirty="0" smtClean="0"/>
              <a:t>عن زيد بن ثابت-رضي الله عنه-أنه سئل عن زوج وأخت لأب، فأعطى الزوج النصف والأخت النصف، وقال:</a:t>
            </a:r>
            <a:r>
              <a:rPr lang="ar-SA" b="1" dirty="0" smtClean="0"/>
              <a:t> </a:t>
            </a:r>
          </a:p>
          <a:p>
            <a:pPr rtl="1"/>
            <a:r>
              <a:rPr lang="ar-SA" b="1" dirty="0" smtClean="0"/>
              <a:t>	(حضرت رسول الله-صلى الله عليه وسلم-قضى بذلك). </a:t>
            </a:r>
            <a:endParaRPr lang="en-US" b="1" dirty="0" smtClean="0"/>
          </a:p>
          <a:p>
            <a:pPr algn="l" rtl="1"/>
            <a:r>
              <a:rPr lang="ar-SA" sz="2400" dirty="0" smtClean="0"/>
              <a:t>(أخرجه أحمد).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مسائل-ميراث الزوج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المسألة(1):  ماتت آمنة عن: زوج وابن. وتركت 400 ديناراً. </a:t>
            </a:r>
            <a:r>
              <a:rPr lang="ar-SA" b="1" dirty="0" smtClean="0"/>
              <a:t>(أكمل).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685800" y="2819400"/>
          <a:ext cx="8382000" cy="2266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90600"/>
                <a:gridCol w="990600"/>
                <a:gridCol w="4038600"/>
                <a:gridCol w="1295400"/>
                <a:gridCol w="1066800"/>
              </a:tblGrid>
              <a:tr h="762000"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التركة</a:t>
                      </a:r>
                    </a:p>
                    <a:p>
                      <a:pPr algn="ctr"/>
                      <a:r>
                        <a:rPr lang="ar-SA" sz="2800" dirty="0" smtClean="0"/>
                        <a:t>400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الأصل</a:t>
                      </a:r>
                    </a:p>
                    <a:p>
                      <a:pPr algn="ctr"/>
                      <a:r>
                        <a:rPr lang="ar-SA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الوارثون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 smtClean="0"/>
                        <a:t>لوجود </a:t>
                      </a:r>
                      <a:r>
                        <a:rPr lang="ar-SA" sz="1800" dirty="0" smtClean="0"/>
                        <a:t>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زوج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1/4</a:t>
                      </a:r>
                      <a:endParaRPr lang="en-US" sz="2800" dirty="0"/>
                    </a:p>
                  </a:txBody>
                  <a:tcPr/>
                </a:tc>
              </a:tr>
              <a:tr h="666072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 smtClean="0"/>
                        <a:t>لأنه أقرب عصبة.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ابن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ع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مسائل-ميراث الزوج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المسألة (2): ماتت (الشّفاء) عن: زوج وأب. وتركت 420 ديناراً.</a:t>
            </a:r>
          </a:p>
          <a:p>
            <a:r>
              <a:rPr lang="ar-SA" b="1" dirty="0" smtClean="0"/>
              <a:t>(أكمل).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7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685800" y="2819400"/>
          <a:ext cx="8382000" cy="2266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90600"/>
                <a:gridCol w="990600"/>
                <a:gridCol w="4038600"/>
                <a:gridCol w="1295400"/>
                <a:gridCol w="1066800"/>
              </a:tblGrid>
              <a:tr h="762000"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التركة</a:t>
                      </a:r>
                    </a:p>
                    <a:p>
                      <a:pPr algn="ctr"/>
                      <a:r>
                        <a:rPr lang="ar-SA" sz="2800" dirty="0" smtClean="0"/>
                        <a:t>420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الأصل</a:t>
                      </a:r>
                    </a:p>
                    <a:p>
                      <a:pPr algn="ctr"/>
                      <a:r>
                        <a:rPr lang="ar-SA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السبب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الوارثون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 smtClean="0"/>
                        <a:t>لعدم</a:t>
                      </a:r>
                      <a:r>
                        <a:rPr lang="ar-SA" sz="2800" baseline="0" dirty="0" smtClean="0"/>
                        <a:t> و</a:t>
                      </a:r>
                      <a:r>
                        <a:rPr lang="ar-SA" sz="2800" dirty="0" smtClean="0"/>
                        <a:t>جود </a:t>
                      </a:r>
                      <a:r>
                        <a:rPr lang="ar-SA" sz="1800" dirty="0" smtClean="0"/>
                        <a:t>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زوج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……</a:t>
                      </a:r>
                      <a:endParaRPr lang="en-US" sz="2800" dirty="0"/>
                    </a:p>
                  </a:txBody>
                  <a:tcPr/>
                </a:tc>
              </a:tr>
              <a:tr h="666072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لأنه</a:t>
                      </a:r>
                      <a:r>
                        <a:rPr lang="ar-SA" sz="1800" dirty="0" smtClean="0"/>
                        <a:t>....................................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ابن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ع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258</Words>
  <Application>Microsoft Office PowerPoint</Application>
  <PresentationFormat>A4 Paper (210x297 mm)</PresentationFormat>
  <Paragraphs>89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المحاضرة الثالثة</vt:lpstr>
      <vt:lpstr>Slide 3</vt:lpstr>
      <vt:lpstr>الفروض المقدّرة (ستّة)</vt:lpstr>
      <vt:lpstr>الوارثون من الرجال (عشرة)</vt:lpstr>
      <vt:lpstr>الوارثات من النساء (سبع)</vt:lpstr>
      <vt:lpstr>أصحاب الفروض من الرجال-ميراث الزوج</vt:lpstr>
      <vt:lpstr>تابع-ميراث الزوج</vt:lpstr>
      <vt:lpstr>مسائل-ميراث الزوج</vt:lpstr>
      <vt:lpstr>مسائل-ميراث الزوج 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107</cp:revision>
  <dcterms:created xsi:type="dcterms:W3CDTF">2009-10-14T19:14:34Z</dcterms:created>
  <dcterms:modified xsi:type="dcterms:W3CDTF">2012-02-16T21:01:18Z</dcterms:modified>
</cp:coreProperties>
</file>