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457" r:id="rId3"/>
    <p:sldId id="324" r:id="rId4"/>
    <p:sldId id="493" r:id="rId5"/>
    <p:sldId id="458" r:id="rId6"/>
    <p:sldId id="459" r:id="rId7"/>
    <p:sldId id="460" r:id="rId8"/>
    <p:sldId id="494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64" d="100"/>
          <a:sy n="64" d="100"/>
        </p:scale>
        <p:origin x="-552" y="-21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2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رقم المقرر : سلم 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7401311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SA" sz="4000" dirty="0" err="1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عبدالإله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 الملا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فقه المعاملات (2)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ar-SA" sz="4000" dirty="0" smtClean="0"/>
          </a:p>
          <a:p>
            <a:pPr algn="ctr"/>
            <a:endParaRPr lang="ar-SA" sz="4000" dirty="0" smtClean="0"/>
          </a:p>
          <a:p>
            <a:pPr algn="ctr"/>
            <a:r>
              <a:rPr lang="ar-SA" sz="4000" dirty="0" smtClean="0"/>
              <a:t>المحاضرة الأولى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8006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الشركات 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1524000"/>
            <a:ext cx="8763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موضوع الشركات ينبغي التعرف على أحكامه لكثرة التعامل </a:t>
            </a:r>
            <a:r>
              <a:rPr lang="ar-SA" sz="2400" dirty="0" err="1" smtClean="0">
                <a:latin typeface="Times New Roman" pitchFamily="18" charset="0"/>
                <a:cs typeface="Times New Roman" pitchFamily="18" charset="0"/>
              </a:rPr>
              <a:t>به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 ; إذ لا يزال الاشتراك في التجارة وغيرها مستمرا بين الناس , وهو من باب التعاون على تحصيل المصالح بتنمية الأموال واستثمارها وتبادل الخبرات .</a:t>
            </a:r>
            <a:br>
              <a:rPr lang="ar-S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* فالشركة في التجارة وغيرها مما جاءت بجوازه نصوص الكتاب والسنة .</a:t>
            </a:r>
            <a:br>
              <a:rPr lang="ar-S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- قال الله تعالى 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وَإِنَّ كَثِيرًا مِنَ الْخُلَطَاءِ لَيَبْغِي بَعْضُهُمْ عَلَى بَعْضٍ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 err="1" smtClean="0">
                <a:latin typeface="Times New Roman" pitchFamily="18" charset="0"/>
                <a:cs typeface="Times New Roman" pitchFamily="18" charset="0"/>
              </a:rPr>
              <a:t>والخلطاء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 هم الشركاء , ومعنى 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لَيَبْغِي بَعْضُهُمْ عَلَى بَعْضٍ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يظلم بعضهم بعضا , فدلت الآية الكريمة على جواز الشركة , والمنع من ظلم الشريك لشريكه .</a:t>
            </a:r>
            <a:br>
              <a:rPr lang="ar-S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- والدليل من السنة على جواز الشركة قوله صلى الله عليه وسلم 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قال الله تعالى : أنا ثالث الشريكين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أي : معهما بالحفظ والرعاية والإمداد وإنزال البركة في تجارتهما ;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ما لم يخن أحدهما صاحبه , فإذا خانه ; خرجت من بينهما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أي : نزعت البركة من تجارتهما , ففي الحديث مشروعية الشركة والحث عليها مع عدم الخيانة ; لأن فيها التعاون , والله في عون العبد ما كان العبد في عون  أخيه 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362200"/>
            <a:ext cx="8763000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.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أقسام الشركات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وهي خمسة أنواع :</a:t>
            </a:r>
            <a:endParaRPr lang="en-US" sz="2400" dirty="0" smtClean="0"/>
          </a:p>
          <a:p>
            <a:pPr rtl="1"/>
            <a:r>
              <a:rPr lang="ar-SA" sz="2400" dirty="0" smtClean="0"/>
              <a:t>النوع الأول : أن يكون الاشتراك في المال والعمل , وهذا النوع يسمى شركة العنان .</a:t>
            </a:r>
            <a:endParaRPr lang="en-US" sz="2400" dirty="0" smtClean="0"/>
          </a:p>
          <a:p>
            <a:pPr rtl="1"/>
            <a:r>
              <a:rPr lang="ar-SA" sz="2400" dirty="0" smtClean="0"/>
              <a:t>النوع الثاني : اشتراك في مال من جانب وعمل من جانب آخر , وهذا ما يسمى بالمضاربة .</a:t>
            </a:r>
            <a:endParaRPr lang="en-US" sz="2400" dirty="0" smtClean="0"/>
          </a:p>
          <a:p>
            <a:pPr rtl="1"/>
            <a:r>
              <a:rPr lang="ar-SA" sz="2400" dirty="0" smtClean="0"/>
              <a:t>النوع الثالث : اشتراك في التحمل بالذمم دون مال , وهذا ما يسمى بشركة الوجوه .</a:t>
            </a:r>
            <a:endParaRPr lang="en-US" sz="2400" dirty="0" smtClean="0"/>
          </a:p>
          <a:p>
            <a:pPr rtl="1"/>
            <a:r>
              <a:rPr lang="ar-SA" sz="2400" dirty="0" smtClean="0"/>
              <a:t>النوع الرابع : اشتراك فيما يكسبان بأبدانهما , وهذا ما يسمى بشركة الأبدان .</a:t>
            </a:r>
            <a:endParaRPr lang="en-US" sz="2400" dirty="0" smtClean="0"/>
          </a:p>
          <a:p>
            <a:pPr rtl="1"/>
            <a:r>
              <a:rPr lang="ar-SA" sz="2400" dirty="0" smtClean="0"/>
              <a:t>النوع الخامس : اشتراك في كل ما تقدم , بأن يفوض أحدهما إلى الآخر  كل تصرف مالي وبدني , فيشمل شركة العنان والمضاربة والوجوه والأبدان , ويسمى هذا النوع بشركة المفاوضة .</a:t>
            </a:r>
            <a:endParaRPr lang="en-US" sz="2400" dirty="0" smtClean="0"/>
          </a:p>
          <a:p>
            <a:r>
              <a:rPr lang="ar-SA" sz="2800" b="1" dirty="0" smtClean="0"/>
              <a:t>هذا مجمل أنواع الشركات , ولنبينها بالتفصيل واحدة واحدة </a:t>
            </a:r>
            <a:endParaRPr lang="ar-SA" sz="2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شركة العنان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* وهي بكسر العين , سميت بذلك لتساوي الشريكين في المال والتصرف ; كالفارسين إذا سويا بين فرسيهما وتساويا في السير فكان عنانا فرسيهما سواء , وذلك أن كل واحد من الشريكين يساوى الآخر في تقديمه ماله وعمله في الشركة .</a:t>
            </a:r>
            <a:br>
              <a:rPr lang="ar-SA" sz="2400" dirty="0" smtClean="0"/>
            </a:br>
            <a:r>
              <a:rPr lang="ar-SA" sz="2400" dirty="0" smtClean="0"/>
              <a:t>فحقيقة شركة العنان أن يشترك شخصان فأكثر بماليهما , بحيث يصيران مالا واحدا يعملان فيه بيديهما , أو يعمل فيه أحدهما ويكون له من الربح أكثر من نصيب الآخر .</a:t>
            </a:r>
            <a:br>
              <a:rPr lang="ar-SA" sz="2400" dirty="0" smtClean="0"/>
            </a:br>
            <a:r>
              <a:rPr lang="ar-SA" sz="2400" dirty="0" smtClean="0"/>
              <a:t>* وشركة العنان بهذا الاعتبار المذكور جائزة بالإجماع ; كما حكاه ابن المنذر رحمه الله , وإنما اختلف في بعض شروطها .</a:t>
            </a:r>
            <a:br>
              <a:rPr lang="ar-SA" sz="2400" dirty="0" smtClean="0"/>
            </a:br>
            <a:r>
              <a:rPr lang="ar-SA" sz="2400" dirty="0" smtClean="0"/>
              <a:t>* وينفذ تصرف كل من الشريكين في مال الشركة بحكم الملك في نصيبه والوكالة في نصيب شريكه ; لأن لفظ الشركة يغني عن الإذن من كل منهما للآخر .</a:t>
            </a:r>
            <a:br>
              <a:rPr lang="ar-SA" sz="2400" dirty="0" smtClean="0"/>
            </a:br>
            <a:r>
              <a:rPr lang="ar-SA" sz="2400" dirty="0" smtClean="0"/>
              <a:t>*</a:t>
            </a:r>
            <a:endParaRPr lang="ar-SA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شركة العنان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واتفقوا على أنه يجوز أن يكون رأس مال الشركة من </a:t>
            </a:r>
            <a:r>
              <a:rPr lang="ar-SA" dirty="0" err="1" smtClean="0"/>
              <a:t>النقدين</a:t>
            </a:r>
            <a:r>
              <a:rPr lang="ar-SA" dirty="0" smtClean="0"/>
              <a:t> المضروبين ; لأن الناس يشتركون </a:t>
            </a:r>
            <a:r>
              <a:rPr lang="ar-SA" dirty="0" err="1" smtClean="0"/>
              <a:t>بهما</a:t>
            </a:r>
            <a:r>
              <a:rPr lang="ar-SA" dirty="0" smtClean="0"/>
              <a:t> من زمن النبي صلى الله عليه وسلم إلى يومنا هذا من غير نكير .</a:t>
            </a:r>
            <a:br>
              <a:rPr lang="ar-SA" dirty="0" smtClean="0"/>
            </a:br>
            <a:r>
              <a:rPr lang="ar-SA" dirty="0" smtClean="0"/>
              <a:t>واختلفوا في كون رأس المال في شركة العنان من العروض , فقال بعضهم : لا يجوز ; لأن قيمة أحد </a:t>
            </a:r>
            <a:r>
              <a:rPr lang="ar-SA" dirty="0" err="1" smtClean="0"/>
              <a:t>المالين</a:t>
            </a:r>
            <a:r>
              <a:rPr lang="ar-SA" dirty="0" smtClean="0"/>
              <a:t> قد تزيد قبل بيعه ولا تزيد قيمة المال الآخر , فيشارك أحدهما الآخر في نماء ماله .</a:t>
            </a:r>
            <a:br>
              <a:rPr lang="ar-SA" dirty="0" smtClean="0"/>
            </a:br>
            <a:r>
              <a:rPr lang="ar-SA" dirty="0" smtClean="0"/>
              <a:t>والقول الثاني جواز ذلك , وهو الصحيح , لأن مقصود الشركة تصرفهما في </a:t>
            </a:r>
            <a:r>
              <a:rPr lang="ar-SA" dirty="0" err="1" smtClean="0"/>
              <a:t>المالين</a:t>
            </a:r>
            <a:r>
              <a:rPr lang="ar-SA" dirty="0" smtClean="0"/>
              <a:t> جميعا , وكون ربح </a:t>
            </a:r>
            <a:r>
              <a:rPr lang="ar-SA" dirty="0" err="1" smtClean="0"/>
              <a:t>المالين</a:t>
            </a:r>
            <a:r>
              <a:rPr lang="ar-SA" dirty="0" smtClean="0"/>
              <a:t> بينهما ; وهو حاصل في العروض كحصوله في النقود . </a:t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شروط شركة العنان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ويشترط لصحة شركة العنان أن يشترطا لكل من الشريكين جزءا من الربح مشاعا معلوما كالثلث والربع ; لأن الربح مشترك بينهما ; فلا يتميز نصيب كل منهما إلا بالاشتراط والتحديد , فلو كان نصيب كل منهما من الربح مجهولا , أو شرط لأحدهما ربح شيء معين من المال , أو ربح وقت معين , أو ربح سفرة معينة ; لم يصح في جميع هذه الصور ; لأنه قد يربح المعين وحده , وقد لا يربح , وقد لا يحصل غير الدراهم المعينة , وذلك يفضي إلى النزاع وضياع تعب أحدهما دون الآخر , وذلك مما تنهى عنه الشريعة السمحة ; لأنها جاءت </a:t>
            </a:r>
            <a:r>
              <a:rPr lang="ar-SA" dirty="0" err="1" smtClean="0"/>
              <a:t>بدقع</a:t>
            </a:r>
            <a:r>
              <a:rPr lang="ar-SA" dirty="0" smtClean="0"/>
              <a:t> الغرر والضرر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1989</TotalTime>
  <Words>341</Words>
  <Application>Microsoft Office PowerPoint</Application>
  <PresentationFormat>A4 Paper (210x297 mm)‎</PresentationFormat>
  <Paragraphs>31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الشريحة 1</vt:lpstr>
      <vt:lpstr>فقه المعاملات (2)</vt:lpstr>
      <vt:lpstr>أحكام الشركات </vt:lpstr>
      <vt:lpstr>أقسام الشركات </vt:lpstr>
      <vt:lpstr>شركة العنان</vt:lpstr>
      <vt:lpstr>شركة العنان</vt:lpstr>
      <vt:lpstr>شروط شركة العنان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Start01</cp:lastModifiedBy>
  <cp:revision>161</cp:revision>
  <dcterms:created xsi:type="dcterms:W3CDTF">2009-10-14T19:14:34Z</dcterms:created>
  <dcterms:modified xsi:type="dcterms:W3CDTF">2012-01-15T09:50:19Z</dcterms:modified>
</cp:coreProperties>
</file>