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489" r:id="rId3"/>
    <p:sldId id="461" r:id="rId4"/>
    <p:sldId id="462" r:id="rId5"/>
    <p:sldId id="463" r:id="rId6"/>
    <p:sldId id="464" r:id="rId7"/>
    <p:sldId id="490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2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7401311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SA" sz="4000" dirty="0" err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عبدالإله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 الملا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فقه المعاملات (2)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algn="ctr"/>
            <a:r>
              <a:rPr lang="ar-SA" sz="5400" dirty="0" smtClean="0"/>
              <a:t>المحاضرة الثانية</a:t>
            </a:r>
            <a:r>
              <a:rPr lang="ar-SA" dirty="0" smtClean="0"/>
              <a:t> 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شركة المضاربة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شركة المضاربة سميت بذلك أخذا من الضرب في الأرض , وهو السفر للتجارة , قال الله تعالى :</a:t>
            </a:r>
            <a:r>
              <a:rPr lang="en-US" sz="2400" dirty="0" smtClean="0"/>
              <a:t> </a:t>
            </a:r>
            <a:r>
              <a:rPr lang="ar-SA" sz="2400" dirty="0" smtClean="0"/>
              <a:t>وَآخَرُونَ يَضْرِبُونَ فِي الْأَرْضِ يَبْتَغُونَ مِنْ فَضْلِ اللَّهِ</a:t>
            </a:r>
            <a:r>
              <a:rPr lang="en-US" sz="2400" dirty="0" smtClean="0"/>
              <a:t> </a:t>
            </a:r>
            <a:r>
              <a:rPr lang="ar-SA" sz="2400" dirty="0" smtClean="0"/>
              <a:t>أي : يطلبون رزق الله في المتاجر والمكاسب ,</a:t>
            </a:r>
            <a:br>
              <a:rPr lang="ar-SA" sz="2400" dirty="0" smtClean="0"/>
            </a:br>
            <a:r>
              <a:rPr lang="ar-SA" sz="2400" dirty="0" smtClean="0"/>
              <a:t>ومعنى المضاربة شرعا : دفع مال معلوم لمن يتجر </a:t>
            </a:r>
            <a:r>
              <a:rPr lang="ar-SA" sz="2400" dirty="0" err="1" smtClean="0"/>
              <a:t>به</a:t>
            </a:r>
            <a:r>
              <a:rPr lang="ar-SA" sz="2400" dirty="0" smtClean="0"/>
              <a:t> ببعض ربحه .</a:t>
            </a:r>
            <a:br>
              <a:rPr lang="ar-SA" sz="2400" dirty="0" smtClean="0"/>
            </a:br>
            <a:r>
              <a:rPr lang="ar-SA" sz="2400" dirty="0" smtClean="0"/>
              <a:t>* وهذا النوع من التعامل جائز بالإجماع , وكان موجودا في عصر النبي صلى الله عليه وسلم , وأقره , وروي عن عمر وعثمان وعلي وابن مسعود وغيرهم , ولم يعرف لهم مخالف من الصحابة رضي الله عن الجميع , والحكمة تقتضي جواز المضاربة بالمال ; لأن الناس بحاجة إليها ; لأن الدراهم والدنانير لا تنمو إلا بالتقليب والتجارة .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أحكام المضاربة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 smtClean="0"/>
              <a:t>وتعيين مقدار نصيب العامل من الربح يرجع إليهما : فلو قال رب المال للعامل : اتجر </a:t>
            </a:r>
            <a:r>
              <a:rPr lang="ar-SA" sz="2400" dirty="0" err="1" smtClean="0"/>
              <a:t>به</a:t>
            </a:r>
            <a:r>
              <a:rPr lang="ar-SA" sz="2400" dirty="0" smtClean="0"/>
              <a:t> والربح بيننا ; صار لكل منهما نصف الربح ; لأنه أضافه إليهما إضافة واحدة لا مرجح لأحدهما على الآخر فيها , فاقتضى ذلك التسوية في  الاستحقاق , كما لو قال : هذه الدار بيني وبينك ; فإنها تكون بينهما نصفين , </a:t>
            </a:r>
          </a:p>
          <a:p>
            <a:r>
              <a:rPr lang="ar-SA" sz="2400" dirty="0" smtClean="0"/>
              <a:t>وإن قال رب المال للعامل : اتجر </a:t>
            </a:r>
            <a:r>
              <a:rPr lang="ar-SA" sz="2400" dirty="0" err="1" smtClean="0"/>
              <a:t>به</a:t>
            </a:r>
            <a:r>
              <a:rPr lang="ar-SA" sz="2400" dirty="0" smtClean="0"/>
              <a:t> ولي ثلاثة أرباع ربحه أو ثلثه , أو قال له : اتجر </a:t>
            </a:r>
            <a:r>
              <a:rPr lang="ar-SA" sz="2400" dirty="0" err="1" smtClean="0"/>
              <a:t>به</a:t>
            </a:r>
            <a:r>
              <a:rPr lang="ar-SA" sz="2400" dirty="0" smtClean="0"/>
              <a:t> </a:t>
            </a:r>
            <a:r>
              <a:rPr lang="ar-SA" sz="2400" dirty="0" err="1" smtClean="0"/>
              <a:t>ولك</a:t>
            </a:r>
            <a:r>
              <a:rPr lang="ar-SA" sz="2400" dirty="0" smtClean="0"/>
              <a:t> ثلاثة أرباع ربحه أو ثلثه صح ذلك ; لأنه متى علم نصيب أحدهما ; أخذه , والباقي للآخر ; لأن الربح مستحق لهما .</a:t>
            </a:r>
          </a:p>
          <a:p>
            <a:r>
              <a:rPr lang="ar-SA" sz="2400" dirty="0" smtClean="0"/>
              <a:t> وإن اختلفا لمن الجزء المشروط ; فهو للعامل , قليلا كان أو كثيرا ; لأنه يستحقه بالعمل , وهو يقل ويكثر ; فقد يشترط له جزء قليل لسهولة العمل , وقد يشترط له جزء كثير لصعوبة العمل , وقد يختلف التقدير لاختلاف العاملين في الحذق وعدمه , وإنما تقدر حصة العامل بالشرط ; بخلاف رب المال ; فإنه يستحقه بماله لا بالشرط .</a:t>
            </a:r>
            <a:endParaRPr lang="en-US" sz="24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أحكام المضاربة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dirty="0" smtClean="0"/>
              <a:t>وإذا فسدت المضاربة فربحها يكون لرب المال ; لأنه نماء ماله , ويكون للعامل أجرة مثله ; لأنه إنما يستحق بالشرط , وقد فسد الشرط تبعا لفساد المضاربة .</a:t>
            </a:r>
            <a:br>
              <a:rPr lang="ar-SA" sz="2400" dirty="0" smtClean="0"/>
            </a:br>
            <a:r>
              <a:rPr lang="ar-SA" sz="2400" dirty="0" smtClean="0"/>
              <a:t>* وتصح المضاربة مؤقتة بوقت محدد بأن يقول رب المال : ضاربتك على هذه الدراهم لمدة سنة . </a:t>
            </a:r>
            <a:br>
              <a:rPr lang="ar-SA" sz="2400" dirty="0" smtClean="0"/>
            </a:br>
            <a:r>
              <a:rPr lang="ar-SA" sz="2400" dirty="0" smtClean="0"/>
              <a:t>وتصح المضاربة معلقة بشرط ; كأن يقول صاحب المال : إذا جاء شهر كذا ; فضارب بهذا المال , أو يقول : إذا قبضت مالي من زيد ; فهو معك مضاربة ; لأن المضاربة إذن في التصرف , فيجوز تعليقه على شرط مستقبل .</a:t>
            </a:r>
            <a:endParaRPr lang="en-US" sz="2400" dirty="0" smtClean="0"/>
          </a:p>
          <a:p>
            <a:r>
              <a:rPr lang="ar-SA" sz="2400" dirty="0" smtClean="0"/>
              <a:t>* ولا يجوز للعامل أن يأخذ مضاربة من شخص آخر إذا كان ذلك يضر بالمضارب الأول إلا بإذنه  , وذلك كأن يكون المال الثاني كثيرا يستوعب وقت العامل فيشغله عن التجارة بمال الأول , أو يكون مال المضارب الأول كثيرا يستوعب وقته ومتى اشتغل عنه بغيره تعطلت بعض تصرفاته فيه , فإن أذن الأول , أو لم يكن عليه ضرر ; جاز للعامل أن يضارب لآخر </a:t>
            </a:r>
            <a:r>
              <a:rPr lang="ar-SA" dirty="0" smtClean="0"/>
              <a:t>.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أحكام المضاربة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000" dirty="0" smtClean="0"/>
              <a:t>* ولا ينفق العامل من مال المضاربة لا لسفر ولا لغيره ; إلا إذا اشترط على صاحب المال ذلك ; لأنه يعمل في المال بجزء من ربحه ; فلا يستحق زيادة عليه إلا بشرط ; إلا أن يكون هناك عادة في مثل هذا فيعمل </a:t>
            </a:r>
            <a:r>
              <a:rPr lang="ar-SA" sz="2000" dirty="0" err="1" smtClean="0"/>
              <a:t>بها</a:t>
            </a:r>
            <a:r>
              <a:rPr lang="ar-SA" sz="2000" dirty="0" smtClean="0"/>
              <a:t> .</a:t>
            </a:r>
            <a:endParaRPr lang="en-US" sz="2000" dirty="0" smtClean="0"/>
          </a:p>
          <a:p>
            <a:pPr rtl="1"/>
            <a:r>
              <a:rPr lang="ar-SA" sz="2000" dirty="0" smtClean="0"/>
              <a:t>* ولا يقسم الربح في المضاربة قبل إنهاء العقد بينهما إلا بتراضيهما ; لأن الربح وقاية لرأس المال , ولا يؤمن أن يقع خسارة في بعض المعاملة , فتجبر من الربح , وإذا قسم الربح مع بقاء عقد المضاربة ; لم يبق رصيد يجبر منه الخسران ; فالربح وقاية لرأس المال , لا يستحق العامل منه شيئا إلا بعد كمال رأس المال .</a:t>
            </a:r>
            <a:br>
              <a:rPr lang="ar-SA" sz="2000" dirty="0" smtClean="0"/>
            </a:br>
            <a:r>
              <a:rPr lang="ar-SA" sz="2000" dirty="0" smtClean="0"/>
              <a:t>* والعامل أمين يجب عليه أن يتقي الله فيما ولي عليه , ويقبل قوله فيما يدعيه من تلف أو خسران , ويصدق فيما يذكر أنه اشتراه لنفسه لا للمضاربة أو اشتراه للمضاربة لا لنفسه ; لأنه مؤتمن على ذلك , والله أعلم .</a:t>
            </a:r>
            <a:endParaRPr lang="en-US" sz="20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</TotalTime>
  <Words>259</Words>
  <Application>Microsoft Office PowerPoint</Application>
  <PresentationFormat>A4 Paper (210x297 mm)‎</PresentationFormat>
  <Paragraphs>26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فقه المعاملات (2)</vt:lpstr>
      <vt:lpstr>شركة المضاربة </vt:lpstr>
      <vt:lpstr>أحكام المضاربة </vt:lpstr>
      <vt:lpstr>تابع أحكام المضاربة</vt:lpstr>
      <vt:lpstr>تابع أحكام المضاربة 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161</cp:revision>
  <dcterms:created xsi:type="dcterms:W3CDTF">2009-10-14T19:14:34Z</dcterms:created>
  <dcterms:modified xsi:type="dcterms:W3CDTF">2012-01-15T09:51:14Z</dcterms:modified>
</cp:coreProperties>
</file>