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490" r:id="rId3"/>
    <p:sldId id="465" r:id="rId4"/>
    <p:sldId id="466" r:id="rId5"/>
    <p:sldId id="467" r:id="rId6"/>
    <p:sldId id="468" r:id="rId7"/>
    <p:sldId id="469" r:id="rId8"/>
    <p:sldId id="470" r:id="rId9"/>
    <p:sldId id="471" r:id="rId10"/>
    <p:sldId id="491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2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7401311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SA" sz="4000" dirty="0" err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عبدالإله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 الملا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فقه المعاملات (2)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ctr"/>
            <a:r>
              <a:rPr lang="ar-SA" sz="4800" dirty="0" smtClean="0"/>
              <a:t>المحاضرة الثالثة </a:t>
            </a:r>
            <a:endParaRPr lang="ar-SA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شركة الوجوه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شركة الوجوه :</a:t>
            </a:r>
            <a:br>
              <a:rPr lang="ar-SA" dirty="0" smtClean="0"/>
            </a:br>
            <a:r>
              <a:rPr lang="ar-SA" dirty="0" smtClean="0"/>
              <a:t>* شركة الوجوه هي أن يشترك اثنان فأكثر فيما يشتريان </a:t>
            </a:r>
            <a:r>
              <a:rPr lang="ar-SA" dirty="0" err="1" smtClean="0"/>
              <a:t>بذمتيهما</a:t>
            </a:r>
            <a:r>
              <a:rPr lang="ar-SA" dirty="0" smtClean="0"/>
              <a:t> , وما ربحا فهو بينهما على ما شرطاه , سميت بذلك لأنها ليس لها رأس مال , وإنما تبذل فيها الذمم والجاه وثقة التجار </a:t>
            </a:r>
            <a:r>
              <a:rPr lang="ar-SA" dirty="0" err="1" smtClean="0"/>
              <a:t>بهما</a:t>
            </a:r>
            <a:r>
              <a:rPr lang="ar-SA" dirty="0" smtClean="0"/>
              <a:t> , فيشتريان ويبيعان بذلك , ويقتسمان ما يحصل لهما من ربح على حسب الشرط ; لقوله صلى الله عليه وسلم :</a:t>
            </a:r>
            <a:r>
              <a:rPr lang="en-US" dirty="0" smtClean="0"/>
              <a:t> </a:t>
            </a:r>
            <a:r>
              <a:rPr lang="ar-SA" dirty="0" smtClean="0"/>
              <a:t>المسلمون على شروطهم</a:t>
            </a:r>
            <a:r>
              <a:rPr lang="en-US" dirty="0" smtClean="0"/>
              <a:t> </a:t>
            </a:r>
            <a:r>
              <a:rPr lang="ar-SA" dirty="0" smtClean="0"/>
              <a:t>وهذا النوع من الشركة يشبه شركة العنان , فأعطي حكمها.</a:t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أحكام شركة الوجوه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وكل واحد من الشريكين وكيل عن صاحبه وكفيل عنه بالثمن ; لأن مثل هذا النوع من الشركة على الوكالة والكفالة .</a:t>
            </a:r>
            <a:br>
              <a:rPr lang="ar-SA" sz="2400" dirty="0" smtClean="0"/>
            </a:br>
            <a:r>
              <a:rPr lang="ar-SA" sz="2400" dirty="0" smtClean="0"/>
              <a:t>* ومقدار ما يملكه كل واحد منهما من هذه الشركة على حسب الشرط , من مناصفة , أو أقل , أو أكثر . ويتحمل كل واحد من الخسارة على قدر ما يملك في الشركة , فمن له نصف الشركة ; فعليه نصف الخسارة . .. وكذا . ويستحق كل من الشركاء من الربح على حسب الشرط من نصف أو ربع أو ثلث ; لأن أحدهما قد يكون أوثق وأرغب عند التجار وأبصر بطرق التجارة من الشخص الآخر , ولأن عمل كل منهما قد يختلف عن عمل الآخر , فيتطلع إلى زيادة نصيبه في مقابل ذلك , فيرجع إلى الشرط الجاري بينهما في ذلك .</a:t>
            </a:r>
            <a:br>
              <a:rPr lang="ar-SA" sz="2400" dirty="0" smtClean="0"/>
            </a:br>
            <a:r>
              <a:rPr lang="ar-SA" sz="2400" dirty="0" smtClean="0"/>
              <a:t> * </a:t>
            </a:r>
            <a:r>
              <a:rPr lang="ar-SA" sz="2400" dirty="0" err="1" smtClean="0"/>
              <a:t>و</a:t>
            </a:r>
            <a:r>
              <a:rPr lang="ar-SA" sz="2400" dirty="0" smtClean="0"/>
              <a:t> لكل واحد من الشركاء في شركة الوجوه من الصلاحيات مثل ما للشركاء في شركة العنان</a:t>
            </a:r>
            <a:endParaRPr lang="en-US" sz="24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شركة الأبدان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شركة الأبدان هي أن يشترك اثنان فأكثر فيما يكتسبان بأبدانهما , سميت بذلك لأن الشركاء بذلوا أبدانهم في الأعمال لتحصيل المكاسب , واشتركوا فيما يحصلون عليه من كسب .</a:t>
            </a:r>
            <a:br>
              <a:rPr lang="ar-SA" dirty="0" smtClean="0"/>
            </a:br>
            <a:r>
              <a:rPr lang="ar-SA" dirty="0" smtClean="0"/>
              <a:t>* ودليل جواز هذا النوع من الشركة ما رواه أبو داود والنسائي وغيرهما عن ابن مسعود رضي الله عنه ; قال :</a:t>
            </a:r>
            <a:r>
              <a:rPr lang="en-US" dirty="0" smtClean="0"/>
              <a:t> </a:t>
            </a:r>
            <a:r>
              <a:rPr lang="ar-SA" dirty="0" smtClean="0"/>
              <a:t>" اشتركت أنا وعمار وسعد فيما نصيب يوم بدر , فجاء سعد بأسيرين , ولم أجئ أنا وعمار بشيء "</a:t>
            </a:r>
            <a:r>
              <a:rPr lang="en-US" dirty="0" smtClean="0"/>
              <a:t> </a:t>
            </a:r>
            <a:r>
              <a:rPr lang="ar-SA" dirty="0" smtClean="0"/>
              <a:t>قال أحمد : " أشرك بينهم النبي صلى الله عليه وسلم , فدل هذا الحديث على صحة الشركة في مكاسب الأبدان " .</a:t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أحكام شركة الأبدان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وتصح شركة الأبدان ولو اختلفت صنائع المشتركين ; كخياط مع حداد . .. وهكذا , ولكل واحد من الشركاء أن يطالب بأجرة العمل الذي تقبله هو أو صاحبه , ويجوز للمستأجر من أحدهم دفع الأجرة إلى أي منهم ; لأن كل واحد منهم كالوكيل عن الآخر , فما يحصل لهم من العمل أو الأجرة ; فهو مشترك بينهم .</a:t>
            </a:r>
            <a:br>
              <a:rPr lang="ar-SA" sz="2800" dirty="0" smtClean="0"/>
            </a:br>
            <a:r>
              <a:rPr lang="ar-SA" sz="2800" dirty="0" smtClean="0"/>
              <a:t>* وتصح شركة الأبدان في تملك </a:t>
            </a:r>
            <a:r>
              <a:rPr lang="ar-SA" sz="2800" dirty="0" err="1" smtClean="0"/>
              <a:t>المباحات</a:t>
            </a:r>
            <a:r>
              <a:rPr lang="ar-SA" sz="2800" dirty="0" smtClean="0"/>
              <a:t> كالاحتطاب , وجمع الثمار المأخوذة من الجبال , واستخراج المعادن . </a:t>
            </a:r>
            <a:br>
              <a:rPr lang="ar-SA" sz="2800" dirty="0" smtClean="0"/>
            </a:br>
            <a:r>
              <a:rPr lang="ar-SA" sz="2800" dirty="0" smtClean="0"/>
              <a:t>* وإن مرض أحد شركاء الأبدان ; فالكسب الذي تحصل عليه الآخر بينهما ; لأن سعدا وعمارا وابن مسعود اشتركوا , فجاء سعد بأسيرين وأخفق الآخران , وشرك بينهم النبي صلى الله عليه </a:t>
            </a:r>
            <a:r>
              <a:rPr lang="ar-SA" dirty="0" smtClean="0"/>
              <a:t>وسلم 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للأبدان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وإن اشترك أصحاب دواب أو سيارات على أن يحملوا عليها بالأجرة , وما حصلوا عليه فهو بينهم صح ذلك ; لأنه نوع من الاكتساب , ويصح أيضا دفع دابة أو سيارة لمن يعمل عليها , وما تحصل من كسب ; فهو بينهما , وإن اشترك ثلاثة من أحدهم دابة ومن الآخر آلة ومن الثالث العمل على أن ما تحصل فهو بينهم ; صح ذلك . </a:t>
            </a:r>
            <a:br>
              <a:rPr lang="ar-SA" dirty="0" smtClean="0"/>
            </a:br>
            <a:r>
              <a:rPr lang="ar-SA" dirty="0" smtClean="0"/>
              <a:t>وتصح شركة الدلالين بينهم إذا كانوا يقومون بالنداء على بيع السلع وعرضها وإحضار الزبون , وما تحصل ; فهو بينهم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شركة المفاوضة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وشركة المفاوضة هي أن يفوض كل من الشركاء إلى صاحبه كل تصرف مالي وبدني من أنواع الشركة ; فهي الجمع بين شركة العنان والمضاربة والوجوه والأبدان , أو يشتركون في كل ما يثبت لهم وعليهم .</a:t>
            </a:r>
            <a:br>
              <a:rPr lang="ar-SA" dirty="0" smtClean="0"/>
            </a:br>
            <a:r>
              <a:rPr lang="ar-SA" dirty="0" smtClean="0"/>
              <a:t>* ويصح هذا النوع من الشركة ; لأنه يجمع أنواعا يصح كل منها منفردا فيصح إذا جمع مع غيره .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أحكام شركة المفاوضة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والربح يوزع في هذه الشركة على ما شرطوا , ويتحملون من الخسارة على قدر ملك كل واحد منهم من الشركة بالحساب . وهكذا شريعة الإسلام وسعت دائرة الاكتساب في حدود المباح , فأباحت للإنسان أن يكتسب منفردا ومشتركا مع غيره , </a:t>
            </a:r>
            <a:r>
              <a:rPr lang="ar-SA" dirty="0" err="1" smtClean="0"/>
              <a:t>وعاملت</a:t>
            </a:r>
            <a:r>
              <a:rPr lang="ar-SA" dirty="0" smtClean="0"/>
              <a:t> الناس حسب شروطهم ما  لم تكن شروطا جائرة محرمة ; مما </a:t>
            </a:r>
            <a:r>
              <a:rPr lang="ar-SA" dirty="0" err="1" smtClean="0"/>
              <a:t>به</a:t>
            </a:r>
            <a:r>
              <a:rPr lang="ar-SA" dirty="0" smtClean="0"/>
              <a:t> يعلم صلاحية هذه الشريعة لكل زمان ومكان .</a:t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</TotalTime>
  <Words>310</Words>
  <Application>Microsoft Office PowerPoint</Application>
  <PresentationFormat>A4 Paper (210x297 mm)‎</PresentationFormat>
  <Paragraphs>28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فقه المعاملات (2)</vt:lpstr>
      <vt:lpstr>شركة الوجوه </vt:lpstr>
      <vt:lpstr>أحكام شركة الوجوه</vt:lpstr>
      <vt:lpstr>شركة الأبدان </vt:lpstr>
      <vt:lpstr>أحكام شركة الأبدان</vt:lpstr>
      <vt:lpstr>تابع للأبدان</vt:lpstr>
      <vt:lpstr>شركة المفاوضة </vt:lpstr>
      <vt:lpstr>أحكام شركة المفاوضة 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161</cp:revision>
  <dcterms:created xsi:type="dcterms:W3CDTF">2009-10-14T19:14:34Z</dcterms:created>
  <dcterms:modified xsi:type="dcterms:W3CDTF">2012-01-15T09:55:17Z</dcterms:modified>
</cp:coreProperties>
</file>