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492" r:id="rId3"/>
    <p:sldId id="478" r:id="rId4"/>
    <p:sldId id="479" r:id="rId5"/>
    <p:sldId id="480" r:id="rId6"/>
    <p:sldId id="481" r:id="rId7"/>
    <p:sldId id="482" r:id="rId8"/>
    <p:sldId id="483" r:id="rId9"/>
    <p:sldId id="484" r:id="rId10"/>
    <p:sldId id="485" r:id="rId11"/>
    <p:sldId id="486" r:id="rId12"/>
    <p:sldId id="487" r:id="rId13"/>
    <p:sldId id="488" r:id="rId14"/>
    <p:sldId id="493" r:id="rId1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81" autoAdjust="0"/>
    <p:restoredTop sz="94664" autoAdjust="0"/>
  </p:normalViewPr>
  <p:slideViewPr>
    <p:cSldViewPr>
      <p:cViewPr>
        <p:scale>
          <a:sx n="64" d="100"/>
          <a:sy n="64" d="100"/>
        </p:scale>
        <p:origin x="-552" y="-21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8440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kern="120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عمادة التعلم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 الإل</a:t>
            </a:r>
            <a:r>
              <a:rPr lang="ar-EG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ك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تروني والتعل</a:t>
            </a:r>
            <a:r>
              <a:rPr lang="ar-EG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ي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م عن بعد</a:t>
            </a:r>
            <a:endParaRPr lang="en-US" sz="1600" b="1" kern="1200" dirty="0">
              <a:solidFill>
                <a:schemeClr val="bg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فقه المعاملات (</a:t>
            </a: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2</a:t>
            </a: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)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رقم المقرر : سلم </a:t>
            </a:r>
            <a:r>
              <a:rPr lang="ar-SA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7401311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ar-SA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د. </a:t>
            </a:r>
            <a:r>
              <a:rPr lang="ar-SA" sz="4000" dirty="0" err="1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عبدالإله</a:t>
            </a:r>
            <a:r>
              <a:rPr lang="ar-SA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 الملا</a:t>
            </a:r>
            <a:endParaRPr lang="en-US" sz="4400" dirty="0">
              <a:solidFill>
                <a:schemeClr val="accent1"/>
              </a:solidFill>
              <a:cs typeface="mohammad bold art 1" pitchFamily="2" charset="-78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فقه المعاملات (2)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pPr algn="ctr"/>
            <a:r>
              <a:rPr lang="ar-SA" dirty="0" smtClean="0"/>
              <a:t>المحاضرة الخامسة </a:t>
            </a:r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الإجارة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* </a:t>
            </a:r>
            <a:r>
              <a:rPr lang="ar-SA" sz="2800" dirty="0" smtClean="0"/>
              <a:t>هذا العقد يتكرر في حياة الناس في مختلف مصالحهم وتعاملهم اليومي والشهري والسنوي ; فهو جدير بالتعرف على أحكامه ; إذ ما من تعامل يجري بين الناس في مختلف الأمكنة والأزمان , إلا وهو محكوم بشريعة الإسلام وفق ضوابط شرعية ترعى المصالح وترفع المضار .</a:t>
            </a:r>
            <a:br>
              <a:rPr lang="ar-SA" sz="2800" dirty="0" smtClean="0"/>
            </a:br>
            <a:r>
              <a:rPr lang="ar-SA" sz="2800" dirty="0" smtClean="0"/>
              <a:t>* والإجارة مشتقة من الأجر , وهو العوض , قال تعالى :</a:t>
            </a:r>
            <a:r>
              <a:rPr lang="en-US" sz="2800" dirty="0" smtClean="0"/>
              <a:t> </a:t>
            </a:r>
            <a:r>
              <a:rPr lang="ar-SA" sz="2800" dirty="0" smtClean="0"/>
              <a:t>لَوْ شِئْتَ لَاتَّخَذْتَ عَلَيْهِ أَجْرًا</a:t>
            </a:r>
            <a:r>
              <a:rPr lang="en-US" sz="2800" dirty="0" smtClean="0"/>
              <a:t> </a:t>
            </a:r>
            <a:r>
              <a:rPr lang="ar-SA" sz="2800" dirty="0" smtClean="0"/>
              <a:t>* </a:t>
            </a:r>
            <a:br>
              <a:rPr lang="ar-SA" sz="2800" dirty="0" smtClean="0"/>
            </a:br>
            <a:r>
              <a:rPr lang="ar-SA" sz="2800" dirty="0" smtClean="0"/>
              <a:t>وهي شرعا : عقد على منفعة مباحة من عين معينة أو موصوفة في الذمة مدة معلومة , أو على عمل معلوم بعوض معلوم . 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شروط صحة الإجارة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dirty="0" smtClean="0"/>
              <a:t>وهذا التعريف مشتمل على غالب شروط صحة الإجارة وأنواعها : - فقولهم : " عقد على منفعة " : يخرج </a:t>
            </a:r>
            <a:r>
              <a:rPr lang="ar-SA" sz="2400" dirty="0" err="1" smtClean="0"/>
              <a:t>به</a:t>
            </a:r>
            <a:r>
              <a:rPr lang="ar-SA" sz="2400" dirty="0" smtClean="0"/>
              <a:t> العقد على الرقبة ; فلا يسمى إجارة , وإنما يسمى بيعا . - وقولهم : " مباحة " : يخرج </a:t>
            </a:r>
            <a:r>
              <a:rPr lang="ar-SA" sz="2400" dirty="0" err="1" smtClean="0"/>
              <a:t>به</a:t>
            </a:r>
            <a:r>
              <a:rPr lang="ar-SA" sz="2400" dirty="0" smtClean="0"/>
              <a:t> العقد على المنفعة المحرمة ; </a:t>
            </a:r>
            <a:r>
              <a:rPr lang="ar-SA" sz="2400" dirty="0" err="1" smtClean="0"/>
              <a:t>كالزنى</a:t>
            </a:r>
            <a:r>
              <a:rPr lang="ar-SA" sz="2400" dirty="0" smtClean="0"/>
              <a:t> . - وقولهم : " معلومة " : يخرج </a:t>
            </a:r>
            <a:r>
              <a:rPr lang="ar-SA" sz="2400" dirty="0" err="1" smtClean="0"/>
              <a:t>به</a:t>
            </a:r>
            <a:r>
              <a:rPr lang="ar-SA" sz="2400" dirty="0" smtClean="0"/>
              <a:t> المنفعة المجهولة ; فلا يصح العقد عليها . - وقولهم : " من عين معينة أو موصوفة في الذمة أو عمل معلوم " </a:t>
            </a:r>
            <a:endParaRPr lang="en-US" sz="2400" dirty="0" smtClean="0"/>
          </a:p>
          <a:p>
            <a:r>
              <a:rPr lang="ar-SA" sz="2400" dirty="0" smtClean="0"/>
              <a:t>وقولهم : " بعوض معلوم " ; معناه : أنه لا بد أن يكون مقدار الإجارة معلوما . وبهذا يتضح أن مجمل شروط صحة الإجارة بنوعيها : أن يكون عقد الإجارة على المنفعة لا على العين , وأن تكون المنفعة مباحة , وأن تكون معلومة , وإذا كانت الإجارة على عين غير معينة ; فلا بد أن تكون مما ينضبط بالوصف , وأن تكون مدة الإجارة معلومة , وأن يكون العوض في الإجارة معلوما </a:t>
            </a:r>
            <a:r>
              <a:rPr lang="ar-SA" dirty="0" smtClean="0"/>
              <a:t>أيضا.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حكم الإجارة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والإجارة الصحيحة جائزة بالكتاب والسنة والإجماع : - قال تعالى :</a:t>
            </a:r>
            <a:r>
              <a:rPr lang="en-US" dirty="0" smtClean="0"/>
              <a:t> </a:t>
            </a:r>
            <a:r>
              <a:rPr lang="ar-SA" dirty="0" smtClean="0"/>
              <a:t>فَإِنْ أَرْضَعْنَ لَكُمْ فَآتُوهُنَّ أُجُورَهُنَّ</a:t>
            </a:r>
            <a:r>
              <a:rPr lang="en-US" dirty="0" smtClean="0"/>
              <a:t> </a:t>
            </a:r>
            <a:r>
              <a:rPr lang="ar-SA" dirty="0" smtClean="0"/>
              <a:t>وقال تعالى :</a:t>
            </a:r>
            <a:r>
              <a:rPr lang="en-US" dirty="0" smtClean="0"/>
              <a:t> </a:t>
            </a:r>
            <a:r>
              <a:rPr lang="ar-SA" dirty="0" smtClean="0"/>
              <a:t>لَوْ شِئْتَ لَاتَّخَذْتَ عَلَيْهِ أَجْرًا</a:t>
            </a:r>
            <a:r>
              <a:rPr lang="en-US" dirty="0" smtClean="0"/>
              <a:t> </a:t>
            </a:r>
            <a:r>
              <a:rPr lang="ar-SA" dirty="0" smtClean="0"/>
              <a:t>- وقد استأجر النبي صلى الله عليه وسلم رجلا يدله الطريق في سفره للهجرة . - وقد </a:t>
            </a:r>
            <a:r>
              <a:rPr lang="ar-SA" dirty="0" err="1" smtClean="0"/>
              <a:t>حكى</a:t>
            </a:r>
            <a:r>
              <a:rPr lang="ar-SA" dirty="0" smtClean="0"/>
              <a:t> ابن المنذر الإجماع على جوازها , والحاجة تدعو إليها ; لأن الحاجة إلى المنافع كالحاجة إلى الأعيان .</a:t>
            </a:r>
            <a:br>
              <a:rPr lang="ar-SA" dirty="0" smtClean="0"/>
            </a:br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أحكام الإجارة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dirty="0" smtClean="0"/>
              <a:t>ويصح استئجار الآدمي لعمل معلوم كخياطة ثوب , وبناء جدار , أو ليدله على طريق ; كما ثبت في " صحيح البخاري " عن عائشة رضي الله عنها في حديث الهجرة : " أن النبي صلى الله عليه وسلم</a:t>
            </a:r>
            <a:r>
              <a:rPr lang="en-US" sz="2400" dirty="0" smtClean="0"/>
              <a:t> </a:t>
            </a:r>
            <a:r>
              <a:rPr lang="ar-SA" sz="2400" dirty="0" smtClean="0"/>
              <a:t>استأجر هو وأبو بكر رضي الله عنه عبد الله ابن </a:t>
            </a:r>
            <a:r>
              <a:rPr lang="ar-SA" sz="2400" dirty="0" err="1" smtClean="0"/>
              <a:t>أريقط</a:t>
            </a:r>
            <a:r>
              <a:rPr lang="ar-SA" sz="2400" dirty="0" smtClean="0"/>
              <a:t> </a:t>
            </a:r>
            <a:r>
              <a:rPr lang="ar-SA" sz="2400" dirty="0" err="1" smtClean="0"/>
              <a:t>الليثي</a:t>
            </a:r>
            <a:r>
              <a:rPr lang="ar-SA" sz="2400" dirty="0" smtClean="0"/>
              <a:t> , وكان هاديا </a:t>
            </a:r>
            <a:r>
              <a:rPr lang="ar-SA" sz="2400" dirty="0" err="1" smtClean="0"/>
              <a:t>خريتا</a:t>
            </a:r>
            <a:r>
              <a:rPr lang="ar-SA" sz="2400" dirty="0" smtClean="0"/>
              <a:t> "</a:t>
            </a:r>
            <a:r>
              <a:rPr lang="en-US" sz="2400" dirty="0" smtClean="0"/>
              <a:t> </a:t>
            </a:r>
            <a:r>
              <a:rPr lang="ar-SA" sz="2400" dirty="0" err="1" smtClean="0"/>
              <a:t>والخريت</a:t>
            </a:r>
            <a:r>
              <a:rPr lang="ar-SA" sz="2400" dirty="0" smtClean="0"/>
              <a:t> هو الماهر بالدلالة . </a:t>
            </a:r>
            <a:br>
              <a:rPr lang="ar-SA" sz="2400" dirty="0" smtClean="0"/>
            </a:br>
            <a:r>
              <a:rPr lang="ar-SA" sz="2400" dirty="0" smtClean="0"/>
              <a:t>* ولا يجوز تأجير الدور والدكاكين والمحلات للمعاصي كبيع الخمر , وبيع المواد المحرمة ; كبيع الدخان والتصوير ; لأن ذلك إعانة على المعصية .</a:t>
            </a:r>
            <a:br>
              <a:rPr lang="ar-SA" sz="2400" dirty="0" smtClean="0"/>
            </a:br>
            <a:r>
              <a:rPr lang="ar-SA" sz="2400" dirty="0" smtClean="0"/>
              <a:t>* ويجوز للمستأجر أن يؤجر ما استأجره لآخر يقوم مقامه في استيفاء المنفعة لأنها مملوكة له , فجاز له أن يستوفيها بنفسه وبنائبه , لكن بشرط أن يكون المستأجر الثاني مثل المستأجر الأول في استيفاء المنفعة أو دونه , لا أكثر منه ضررا ; كما لو استأجر دارا للسكنى ; جاز أن يؤجرها لغيره للسكنى أو دونها , ولا يجوز أن يؤجرها لمن يجعل فيها مصنعا أو معملا .</a:t>
            </a:r>
            <a:endParaRPr lang="en-US" sz="24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 أحكامها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/>
              <a:t>ولا تصح الإجارة على أعمال العبادة والقربة كالحج , والأذان ; لأن هذه الأعمال يتقرب </a:t>
            </a:r>
            <a:r>
              <a:rPr lang="ar-SA" sz="2800" dirty="0" err="1" smtClean="0"/>
              <a:t>بها</a:t>
            </a:r>
            <a:r>
              <a:rPr lang="ar-SA" sz="2800" dirty="0" smtClean="0"/>
              <a:t> إلى الله , وأخذ الأجرة عليها يخرجها عن ذلك , ويجوز أخذ رزق من بيت المال على الأعمال التي يتعدى نفعها ; كالحج والأذان والإمامة وتعليم القرآن والفقه والقضاء </a:t>
            </a:r>
            <a:r>
              <a:rPr lang="ar-SA" sz="2800" dirty="0" err="1" smtClean="0"/>
              <a:t>والفتيا</a:t>
            </a:r>
            <a:r>
              <a:rPr lang="ar-SA" sz="2800" dirty="0" smtClean="0"/>
              <a:t> ; لأن ذلك ليس </a:t>
            </a:r>
            <a:r>
              <a:rPr lang="ar-SA" sz="2800" dirty="0" err="1" smtClean="0"/>
              <a:t>معاوضة</a:t>
            </a:r>
            <a:r>
              <a:rPr lang="ar-SA" sz="2800" dirty="0" smtClean="0"/>
              <a:t> , وإنما هو إعانة على الطاعة , ولا يخرجه ذلك عن كونه قربة , ولا يخل بالإخلاص . قال شيخ الإسلام ابن تيمية رحمه الله : " والفقهاء متفقون على الفرق بين الاستئجار على القرب وبين رزق أهلها ; فرزق المقاتلة والقضاة والمؤذنين والأئمة جائز بلا نزاع , وأما الاستئجار ; فلا يجوز عند أكثرهم " , وقال أيضا : " وما يؤخذ من بيت المال ; فليس عوضا وأجرة , بل رزقا للإعانة على الطاعة , فمن عمل منهم لله ; أثيب , وما يأخذه رزق للإعانة على الطاعة "</a:t>
            </a:r>
            <a:r>
              <a:rPr lang="ar-SA" dirty="0" smtClean="0"/>
              <a:t>. </a:t>
            </a:r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ما يلزم المؤجر والمستأجر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فيلزم المؤجر بذل كل ما يتمكن </a:t>
            </a:r>
            <a:r>
              <a:rPr lang="ar-SA" dirty="0" err="1" smtClean="0"/>
              <a:t>به</a:t>
            </a:r>
            <a:r>
              <a:rPr lang="ar-SA" dirty="0" smtClean="0"/>
              <a:t> المستأجر من الانتفاع بالمؤجر , كإصلاح السيارة المؤجرة وتهيئتها للحمل والسير , وعمارة الدار المؤجرة وإصلاح ما فسد من عمارتها وتهيئة مرافقها للانتفاع . - وعلى المستأجر عندما ينتهي أن يزيل ما حصل بفعله .  - </a:t>
            </a:r>
            <a:r>
              <a:rPr lang="ar-SA" dirty="0" err="1" smtClean="0"/>
              <a:t>و</a:t>
            </a:r>
            <a:r>
              <a:rPr lang="ar-SA" dirty="0" smtClean="0"/>
              <a:t> </a:t>
            </a:r>
            <a:r>
              <a:rPr lang="ar-SA" b="1" dirty="0" smtClean="0"/>
              <a:t>الإجارة عقد لازم من الطرفين - المؤجر والمستأجر - لأنها نوع من البيع , فأعطيت حكمه , فليس لأحد الطرفين فسخها إلا </a:t>
            </a:r>
            <a:r>
              <a:rPr lang="ar-SA" b="1" dirty="0" err="1" smtClean="0"/>
              <a:t>برضى</a:t>
            </a:r>
            <a:r>
              <a:rPr lang="ar-SA" b="1" dirty="0" smtClean="0"/>
              <a:t> الآخر ; إلا إذا ظهر عيب لم يعلم </a:t>
            </a:r>
            <a:r>
              <a:rPr lang="ar-SA" b="1" dirty="0" err="1" smtClean="0"/>
              <a:t>به</a:t>
            </a:r>
            <a:r>
              <a:rPr lang="ar-SA" b="1" dirty="0" smtClean="0"/>
              <a:t> المستأجر حال العقد ; فله الفسخ . </a:t>
            </a:r>
            <a:br>
              <a:rPr lang="ar-SA" b="1" dirty="0" smtClean="0"/>
            </a:br>
            <a:r>
              <a:rPr lang="ar-SA" dirty="0" smtClean="0"/>
              <a:t>-</a:t>
            </a:r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 لما سبق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ويلزم المؤجر أن يسلم العين المؤجرة للمستأجر , ويمكنه من الانتفاع </a:t>
            </a:r>
            <a:r>
              <a:rPr lang="ar-SA" dirty="0" err="1" smtClean="0"/>
              <a:t>بها</a:t>
            </a:r>
            <a:r>
              <a:rPr lang="ar-SA" dirty="0" smtClean="0"/>
              <a:t> , فإن أخره شيئا ومنعه من الانتفاع </a:t>
            </a:r>
            <a:r>
              <a:rPr lang="ar-SA" dirty="0" err="1" smtClean="0"/>
              <a:t>به</a:t>
            </a:r>
            <a:r>
              <a:rPr lang="ar-SA" dirty="0" smtClean="0"/>
              <a:t> كل المدة أو بعضها ; فلا شيء له من الأجرة , أو لا يستحقها كاملة ; لأنه لم يسلم له ما تناوله عقد الإجارة , فلم يستحق شيئا , وإذا مكن المستأجر من الانتفاع , لكنه تركه كل المدة أو بعضها , فعليه جميع الأجرة ; لأن الإجارة عقد لازم , فترتب مقتضاها , وهو ملك المؤجر الأجرة , وملك المستأجر المنافع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ما تنفسخ </a:t>
            </a:r>
            <a:r>
              <a:rPr lang="ar-SA" dirty="0" err="1" smtClean="0"/>
              <a:t>به</a:t>
            </a:r>
            <a:r>
              <a:rPr lang="ar-SA" dirty="0" smtClean="0"/>
              <a:t> الإجارة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وينفسخ عقد الإجارة بأمور </a:t>
            </a:r>
            <a:endParaRPr lang="en-US" dirty="0" smtClean="0"/>
          </a:p>
          <a:p>
            <a:pPr rtl="1"/>
            <a:r>
              <a:rPr lang="ar-SA" dirty="0" smtClean="0"/>
              <a:t>أولا : إذا تلفت العين المؤجرة : كما لو أجره دوابه فماتت , أو استأجر دارا </a:t>
            </a:r>
            <a:r>
              <a:rPr lang="ar-SA" dirty="0" err="1" smtClean="0"/>
              <a:t>فانهدمت</a:t>
            </a:r>
            <a:r>
              <a:rPr lang="ar-SA" dirty="0" smtClean="0"/>
              <a:t> , أو اكترى أرضا لزرع فانقطع ماؤها .</a:t>
            </a:r>
            <a:endParaRPr lang="en-US" dirty="0" smtClean="0"/>
          </a:p>
          <a:p>
            <a:pPr rtl="1"/>
            <a:r>
              <a:rPr lang="ar-SA" dirty="0" smtClean="0"/>
              <a:t>ثانيا : وتنفسخ الإجارة أيضا بزوال الغرض الذي عقدت من أجله ; كما لو استأجر طبيبا ليداويه فبرئ ; لتعذر استيفاء العقود عليه .</a:t>
            </a:r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أقسام الأجير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والأجير على قسمين خاص ومشترك : فالأجير الخاص هو من استؤجر مدة معلومة يستحق نفعه في جمعها لا يشاركه فيها أحد , والمشترك هو من قدر نفعه بالعمل ولا يختص </a:t>
            </a:r>
            <a:r>
              <a:rPr lang="ar-SA" dirty="0" err="1" smtClean="0"/>
              <a:t>به</a:t>
            </a:r>
            <a:r>
              <a:rPr lang="ar-SA" dirty="0" smtClean="0"/>
              <a:t> واحد بل يتقبل أعمالا لجماعة في وقت واحد .  - فالأجير الخاص لا يضمن ما جنت يده خطأ ; كما لو انكسرت الآلة التي يعمل </a:t>
            </a:r>
            <a:r>
              <a:rPr lang="ar-SA" dirty="0" err="1" smtClean="0"/>
              <a:t>بها</a:t>
            </a:r>
            <a:r>
              <a:rPr lang="ar-SA" dirty="0" smtClean="0"/>
              <a:t> ; لأنه نائب عن المالك , فلم يضمن ; كالوكيل , وإن تعدى أو فرط ; ضمن ما تلف . - أما الأجير المشترك ; فإنه يضمن ما تلف بفعله ; لأنه لا يستحق إلا بالعمل ; فعمله مضمون عليه , وما تولد عن المضمون فهو مضمون .</a:t>
            </a:r>
            <a:endParaRPr lang="ar-S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وقت وجوب الأجرة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وتجب أجرة الأجير بالعقد ولا يملك المطالبة </a:t>
            </a:r>
            <a:r>
              <a:rPr lang="ar-SA" dirty="0" err="1" smtClean="0"/>
              <a:t>بها</a:t>
            </a:r>
            <a:r>
              <a:rPr lang="ar-SA" dirty="0" smtClean="0"/>
              <a:t> إلا بعدما يسلم العمل الذي في ذمته , أو استيفاء المنفعة , أو تسليم العين المؤجرة ومضي المدة مع عدم المانع ; لأن الأجير إنما يوفي أجره إذا قضى عمله أو ما في حكمه , ولأن الأجرة عوض ; فلا تستحق إلا بتسليم المعوض .</a:t>
            </a:r>
            <a:br>
              <a:rPr lang="ar-SA" dirty="0" smtClean="0"/>
            </a:br>
            <a:r>
              <a:rPr lang="ar-SA" dirty="0" smtClean="0"/>
              <a:t>*</a:t>
            </a:r>
            <a:endParaRPr lang="ar-S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ما يجب على الأجير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dirty="0" smtClean="0"/>
              <a:t>هذا ويجب على الأجير إتقان العمل وإتمامه , ويحرم عليه الغش في العمل والخيانة فيه , كما يجب عليه أيضا مواصلة العمل في المدة التي استؤجر فيها , ولا يفوت شيئا منها بغير عمل , وأن يتقي الله في أداء ما عليه , ويجب على المستأجر إعطاء أجرته كاملة عندما ينهي عمله ; لقوله صلى الله عليه وسلم :</a:t>
            </a:r>
            <a:r>
              <a:rPr lang="en-US" sz="2400" dirty="0" smtClean="0"/>
              <a:t> </a:t>
            </a:r>
            <a:r>
              <a:rPr lang="ar-SA" sz="2400" dirty="0" smtClean="0"/>
              <a:t>أعطوا الأجير أجره قبل أن يجف عرقه</a:t>
            </a:r>
            <a:r>
              <a:rPr lang="en-US" sz="2400" dirty="0" smtClean="0"/>
              <a:t> </a:t>
            </a:r>
            <a:r>
              <a:rPr lang="ar-SA" sz="2400" dirty="0" smtClean="0"/>
              <a:t>فعن أبي هريرة رضي الله عنه عن النبي صلى الله عليه وسلم ; قال :</a:t>
            </a:r>
            <a:r>
              <a:rPr lang="en-US" sz="2400" dirty="0" smtClean="0"/>
              <a:t> </a:t>
            </a:r>
            <a:r>
              <a:rPr lang="ar-SA" sz="2400" dirty="0" smtClean="0"/>
              <a:t>قال الله تعالى : ثلاثة أنا خصمهم يوم القيامة , ومن كنت خصمه ; خصمته : رجل أعطى </a:t>
            </a:r>
            <a:r>
              <a:rPr lang="ar-SA" sz="2400" dirty="0" err="1" smtClean="0"/>
              <a:t>بي</a:t>
            </a:r>
            <a:r>
              <a:rPr lang="ar-SA" sz="2400" dirty="0" smtClean="0"/>
              <a:t> ثم غدر , ورجل باع حرا فأكل ثمنه , ورجل استأجر أجيرا , فاستوفى منه العمل , ولم يعطه أجره</a:t>
            </a:r>
            <a:r>
              <a:rPr lang="en-US" sz="2400" dirty="0" smtClean="0"/>
              <a:t> </a:t>
            </a:r>
            <a:r>
              <a:rPr lang="ar-SA" sz="2400" dirty="0" smtClean="0"/>
              <a:t>رواه البخاري وغيره . فعمل الأجير أمانة في ذمته , يجب عليه مراعاتها بإتقان العمل وإتمامه والنصح فيه , وأجرة الأجير دين في ذمة المستأجر , وحق واجب عليه , يجب عليه أداؤه من غير مماطلة ولا نقص .</a:t>
            </a:r>
            <a:endParaRPr lang="en-US" sz="2400" dirty="0" smtClean="0"/>
          </a:p>
          <a:p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1989</TotalTime>
  <Words>959</Words>
  <Application>Microsoft Office PowerPoint</Application>
  <PresentationFormat>A4 Paper (210x297 mm)‎</PresentationFormat>
  <Paragraphs>39</Paragraphs>
  <Slides>14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Office Theme</vt:lpstr>
      <vt:lpstr>الشريحة 1</vt:lpstr>
      <vt:lpstr>فقه المعاملات (2)</vt:lpstr>
      <vt:lpstr>الإجارة </vt:lpstr>
      <vt:lpstr>شروط صحة الإجارة </vt:lpstr>
      <vt:lpstr>حكم الإجارة </vt:lpstr>
      <vt:lpstr>أحكام الإجارة </vt:lpstr>
      <vt:lpstr>تابع أحكامها</vt:lpstr>
      <vt:lpstr>ما يلزم المؤجر والمستأجر</vt:lpstr>
      <vt:lpstr>تابع لما سبق</vt:lpstr>
      <vt:lpstr>ما تنفسخ به الإجارة </vt:lpstr>
      <vt:lpstr>أقسام الأجير </vt:lpstr>
      <vt:lpstr>وقت وجوب الأجرة </vt:lpstr>
      <vt:lpstr>ما يجب على الأجير</vt:lpstr>
      <vt:lpstr>الشريحة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Start01</cp:lastModifiedBy>
  <cp:revision>161</cp:revision>
  <dcterms:created xsi:type="dcterms:W3CDTF">2009-10-14T19:14:34Z</dcterms:created>
  <dcterms:modified xsi:type="dcterms:W3CDTF">2012-01-15T09:56:49Z</dcterms:modified>
</cp:coreProperties>
</file>