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516" r:id="rId2"/>
    <p:sldId id="494" r:id="rId3"/>
    <p:sldId id="495" r:id="rId4"/>
    <p:sldId id="496" r:id="rId5"/>
    <p:sldId id="497" r:id="rId6"/>
    <p:sldId id="512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96" d="100"/>
          <a:sy n="96" d="100"/>
        </p:scale>
        <p:origin x="-7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9845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dirty="0" smtClean="0"/>
              <a:t>المحاضرة السادسة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السبق وأحكامه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المسابقة : هي المجاراة بين حيوان وغيره , وكذا المسابقة بالسهام . </a:t>
            </a:r>
            <a:br>
              <a:rPr lang="ar-SA" sz="2800" dirty="0" smtClean="0"/>
            </a:br>
            <a:r>
              <a:rPr lang="ar-SA" sz="2800" dirty="0" smtClean="0"/>
              <a:t>* وهي جائزة بالكتاب والسنة والإجماع : - قال الله تعالى :</a:t>
            </a:r>
            <a:r>
              <a:rPr lang="en-US" sz="2800" dirty="0" smtClean="0"/>
              <a:t> </a:t>
            </a:r>
            <a:r>
              <a:rPr lang="ar-SA" sz="2800" dirty="0" smtClean="0"/>
              <a:t>وَأَعِدُّوا لَهُمْ مَا اسْتَطَعْتُمْ مِنْ قُوَّةٍ</a:t>
            </a:r>
            <a:r>
              <a:rPr lang="en-US" sz="2800" dirty="0" smtClean="0"/>
              <a:t> </a:t>
            </a:r>
            <a:r>
              <a:rPr lang="ar-SA" sz="2800" dirty="0" smtClean="0"/>
              <a:t>قال النبي صلى الله عليه وسلم :</a:t>
            </a:r>
            <a:r>
              <a:rPr lang="en-US" sz="2800" dirty="0" smtClean="0"/>
              <a:t> </a:t>
            </a:r>
            <a:r>
              <a:rPr lang="ar-SA" sz="2800" dirty="0" smtClean="0"/>
              <a:t>ألا إن القوة الرمي</a:t>
            </a:r>
            <a:r>
              <a:rPr lang="en-US" sz="2800" dirty="0" smtClean="0"/>
              <a:t> </a:t>
            </a:r>
            <a:r>
              <a:rPr lang="ar-SA" sz="2800" dirty="0" smtClean="0"/>
              <a:t>وقال تعالى :</a:t>
            </a:r>
            <a:r>
              <a:rPr lang="en-US" sz="2800" dirty="0" smtClean="0"/>
              <a:t> </a:t>
            </a:r>
            <a:r>
              <a:rPr lang="ar-SA" sz="2800" dirty="0" smtClean="0"/>
              <a:t>إِنَّا ذَهَبْنَا نَسْتَبِقُ</a:t>
            </a:r>
            <a:r>
              <a:rPr lang="en-US" sz="2800" dirty="0" smtClean="0"/>
              <a:t> </a:t>
            </a:r>
            <a:r>
              <a:rPr lang="ar-SA" sz="2800" dirty="0" smtClean="0"/>
              <a:t>أي : نترامى بالسهام أو </a:t>
            </a:r>
            <a:r>
              <a:rPr lang="ar-SA" sz="2800" dirty="0" err="1" smtClean="0"/>
              <a:t>نتجارى</a:t>
            </a:r>
            <a:r>
              <a:rPr lang="ar-SA" sz="2800" dirty="0" smtClean="0"/>
              <a:t> على الأقدام . - وعن أبي هريرة مرفوعا :</a:t>
            </a:r>
            <a:r>
              <a:rPr lang="en-US" sz="2800" dirty="0" smtClean="0"/>
              <a:t> </a:t>
            </a:r>
            <a:r>
              <a:rPr lang="ar-SA" sz="2800" dirty="0" smtClean="0"/>
              <a:t>" لا سبق إلا في خف أو نصل أو حافر "</a:t>
            </a:r>
            <a:r>
              <a:rPr lang="en-US" sz="2800" dirty="0" smtClean="0"/>
              <a:t> </a:t>
            </a:r>
            <a:r>
              <a:rPr lang="ar-SA" sz="2800" dirty="0" smtClean="0"/>
              <a:t>رواه الخمسة ; فالحديث دليل على جواز السباق على جعل</a:t>
            </a:r>
            <a:br>
              <a:rPr lang="ar-SA" sz="2800" dirty="0" smtClean="0"/>
            </a:br>
            <a:r>
              <a:rPr lang="ar-SA" sz="2800" dirty="0" smtClean="0"/>
              <a:t> - وقد </a:t>
            </a:r>
            <a:r>
              <a:rPr lang="ar-SA" sz="2800" dirty="0" err="1" smtClean="0"/>
              <a:t>حكى</a:t>
            </a:r>
            <a:r>
              <a:rPr lang="ar-SA" sz="2800" dirty="0" smtClean="0"/>
              <a:t> الإجماع على جوازه في الجملة غير واحد من أهل العلم . وقال شيخ الإسلام ابن تيمية رحمه الله : " السباق بالخيل والرمي بالنبل ونحوه من آلات الحرب مما أمر الله </a:t>
            </a:r>
            <a:r>
              <a:rPr lang="ar-SA" sz="2800" dirty="0" err="1" smtClean="0"/>
              <a:t>به</a:t>
            </a:r>
            <a:r>
              <a:rPr lang="ar-SA" sz="2800" dirty="0" smtClean="0"/>
              <a:t> ورسوله مما يعين على الجهاد في سبيل الله " .</a:t>
            </a:r>
            <a:br>
              <a:rPr lang="ar-SA" sz="2800" dirty="0" smtClean="0"/>
            </a:br>
            <a:endParaRPr lang="ar-SA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أحكام السبق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ويجوز السباق على الأقدام وسائر الحيوانات والمراكب قال الإمام القرطبي رحمه الله : " لا خلاف في جواز المسابقة على الخيل وغيرها من الدواب , وعلى الأقدام , وكذا الترامي بالسهام واستعمال الأسلحة ; لما في ذلك من التدرب على الحرب " انتهى . وقد سابق النبي صلى الله عليه وسلم عائشة رضي الله عنها , وصارع </a:t>
            </a:r>
            <a:r>
              <a:rPr lang="ar-SA" sz="2400" dirty="0" err="1" smtClean="0"/>
              <a:t>ركانة</a:t>
            </a:r>
            <a:r>
              <a:rPr lang="ar-SA" sz="2400" dirty="0" smtClean="0"/>
              <a:t> فصرعه , وسابق </a:t>
            </a:r>
            <a:r>
              <a:rPr lang="ar-SA" sz="2400" dirty="0" err="1" smtClean="0"/>
              <a:t>سلمة</a:t>
            </a:r>
            <a:r>
              <a:rPr lang="ar-SA" sz="2400" dirty="0" smtClean="0"/>
              <a:t> بن </a:t>
            </a:r>
            <a:r>
              <a:rPr lang="ar-SA" sz="2400" dirty="0" err="1" smtClean="0"/>
              <a:t>الأكوع</a:t>
            </a:r>
            <a:r>
              <a:rPr lang="ar-SA" sz="2400" dirty="0" smtClean="0"/>
              <a:t> رجلا من الأنصار بين يدي رسول الله صلى الله عليه وسلم .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ar-SA" sz="2400" dirty="0" smtClean="0"/>
              <a:t>ولا تجوز المسابقة على عوض إلا في المسابقة على الإبل والخيل والسهام ; </a:t>
            </a:r>
            <a:r>
              <a:rPr lang="en-US" sz="2400" dirty="0" smtClean="0"/>
              <a:t> </a:t>
            </a:r>
            <a:r>
              <a:rPr lang="ar-SA" sz="2400" dirty="0" smtClean="0"/>
              <a:t>لقوله صلى الله عليه وسلم :لا سبق إلا في نصل أو خف </a:t>
            </a:r>
            <a:r>
              <a:rPr lang="ar-SA" sz="2400" dirty="0" err="1" smtClean="0"/>
              <a:t>أوحافر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r>
              <a:rPr lang="ar-SA" sz="2400" dirty="0" smtClean="0"/>
              <a:t>رواه الخمسة عن أبي هريرة ; أي : لا يجوز أخذ الجعل على السبق إلا إذا كانت المسابقة </a:t>
            </a:r>
            <a:endParaRPr lang="en-US" sz="2400" dirty="0" smtClean="0"/>
          </a:p>
          <a:p>
            <a:r>
              <a:rPr lang="ar-SA" sz="2400" dirty="0" smtClean="0"/>
              <a:t>على الإبل أو الخيل أو السهام ; لأن تلك من آلات الحرب </a:t>
            </a:r>
            <a:r>
              <a:rPr lang="ar-SA" sz="2800" dirty="0" smtClean="0"/>
              <a:t>المأمور بتعلمها وإحكامها</a:t>
            </a:r>
            <a:endParaRPr lang="en-US" sz="2800" dirty="0" smtClean="0"/>
          </a:p>
          <a:p>
            <a:r>
              <a:rPr lang="ar-SA" sz="2400" dirty="0" smtClean="0"/>
              <a:t>وقيل : إن الحديث يحتمل أن يراد </a:t>
            </a:r>
            <a:r>
              <a:rPr lang="ar-SA" sz="2400" dirty="0" err="1" smtClean="0"/>
              <a:t>به</a:t>
            </a:r>
            <a:r>
              <a:rPr lang="ar-SA" sz="2400" dirty="0" smtClean="0"/>
              <a:t> أن أحق ما بذل فيه السبق هذه الثلاثة ; لكمال نفعها وعموم مصلحتها , فيدخل فيها كل مغالبة جائزة ينتفع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في  الدين</a:t>
            </a:r>
            <a:endParaRPr lang="ar-S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شروط صحة المسابقة وأنواعها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و يشترط لصحة المسابقة خمسة شروط</a:t>
            </a:r>
            <a:endParaRPr lang="en-US" sz="2000" dirty="0" smtClean="0"/>
          </a:p>
          <a:p>
            <a:pPr rtl="1"/>
            <a:r>
              <a:rPr lang="ar-SA" sz="2000" dirty="0" smtClean="0"/>
              <a:t>الشرط الأول: تعيين المركوبين في المسابقة بالرؤية .</a:t>
            </a:r>
            <a:endParaRPr lang="en-US" sz="2000" dirty="0" smtClean="0"/>
          </a:p>
          <a:p>
            <a:pPr rtl="1"/>
            <a:r>
              <a:rPr lang="ar-SA" sz="2000" dirty="0" smtClean="0"/>
              <a:t>الشرط الثاني: اتحاد المركوبين في النوع , وتعيين الرماة ; لأن القصد معرفة حذقهم ومهارتهم في الرمي .</a:t>
            </a:r>
            <a:endParaRPr lang="en-US" sz="2000" dirty="0" smtClean="0"/>
          </a:p>
          <a:p>
            <a:pPr rtl="1"/>
            <a:r>
              <a:rPr lang="ar-SA" sz="2000" dirty="0" smtClean="0"/>
              <a:t>الشرط الثالث: تحديد المسافة , ليعلم السابق والمصيب </a:t>
            </a:r>
            <a:endParaRPr lang="en-US" sz="2000" dirty="0" smtClean="0"/>
          </a:p>
          <a:p>
            <a:pPr rtl="1"/>
            <a:r>
              <a:rPr lang="ar-SA" sz="2000" dirty="0" smtClean="0"/>
              <a:t>الشرط الرابع: أن يكون العوض معلوما مباحا .</a:t>
            </a:r>
            <a:endParaRPr lang="en-US" sz="2000" dirty="0" smtClean="0"/>
          </a:p>
          <a:p>
            <a:pPr rtl="1"/>
            <a:r>
              <a:rPr lang="ar-SA" sz="2000" dirty="0" smtClean="0"/>
              <a:t>الشرط الخامس: الخروج عن شبه القمار , بأن يكون العوض من غير المتسابقين , أو من أحدهما فقط , فإن كان العوض من المتسابقين , فهو محل خلاف : هل يجوز , أو لا يجوز والصحيح أنه لا يجوز .</a:t>
            </a:r>
            <a:endParaRPr lang="en-US" sz="2000" dirty="0" smtClean="0"/>
          </a:p>
          <a:p>
            <a:pPr rtl="1"/>
            <a:r>
              <a:rPr lang="ar-SA" sz="2000" dirty="0" smtClean="0"/>
              <a:t>* ومما سبق يتبين أن المسابقة المباحة على نوعين :</a:t>
            </a:r>
            <a:endParaRPr lang="en-US" sz="2000" dirty="0" smtClean="0"/>
          </a:p>
          <a:p>
            <a:pPr rtl="1"/>
            <a:r>
              <a:rPr lang="ar-SA" sz="2000" dirty="0" smtClean="0"/>
              <a:t>النوع الأول : ما يترتب عليه مصلحة شرعية ; كالتدرب على الجهاد , والتدرب على مسائل العلم.</a:t>
            </a:r>
            <a:endParaRPr lang="en-US" sz="2000" dirty="0" smtClean="0"/>
          </a:p>
          <a:p>
            <a:pPr rtl="1"/>
            <a:r>
              <a:rPr lang="ar-SA" sz="2000" dirty="0" smtClean="0"/>
              <a:t>النوع الثاني : ما كان المقصود منه اللعب الذي لا مضرة فيه . </a:t>
            </a:r>
          </a:p>
          <a:p>
            <a:pPr rtl="1"/>
            <a:r>
              <a:rPr lang="ar-SA" sz="2000" dirty="0" smtClean="0"/>
              <a:t>فالنوع الأول والذي يجوز أخذ العوض عليه بشروطه السابقة.والنوع الثاني مباح بشرط أن لا يشغل عن واجب أو يلهي عن ذكر الله وعن الصلاة , وهذا النوع لا يجوز أخذ العوض عليه , 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2029</TotalTime>
  <Words>387</Words>
  <Application>Microsoft Office PowerPoint</Application>
  <PresentationFormat>A4 Paper (210x297 mm)‎</PresentationFormat>
  <Paragraphs>33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فقه المعاملات (2)</vt:lpstr>
      <vt:lpstr>السبق وأحكامه</vt:lpstr>
      <vt:lpstr>أحكام السبق</vt:lpstr>
      <vt:lpstr>شروط صحة المسابقة وأنواعها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raldossery</cp:lastModifiedBy>
  <cp:revision>169</cp:revision>
  <dcterms:created xsi:type="dcterms:W3CDTF">2009-10-14T19:14:34Z</dcterms:created>
  <dcterms:modified xsi:type="dcterms:W3CDTF">2012-03-05T18:05:09Z</dcterms:modified>
</cp:coreProperties>
</file>