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521" r:id="rId2"/>
    <p:sldId id="503" r:id="rId3"/>
    <p:sldId id="504" r:id="rId4"/>
    <p:sldId id="505" r:id="rId5"/>
    <p:sldId id="506" r:id="rId6"/>
    <p:sldId id="515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96" d="100"/>
          <a:sy n="96" d="100"/>
        </p:scale>
        <p:origin x="-1194" y="-3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78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2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7401311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SA" sz="4000" dirty="0" err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عبدالإله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 الملا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فقه المعاملات (2)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ctr"/>
            <a:r>
              <a:rPr lang="ar-SA" dirty="0" smtClean="0"/>
              <a:t>المحاضرة الثامنة 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الوديعة وأحكامها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الإيداع : توكيل في الحفظ تبرعا . </a:t>
            </a:r>
            <a:br>
              <a:rPr lang="ar-SA" sz="2800" dirty="0" smtClean="0"/>
            </a:br>
            <a:r>
              <a:rPr lang="ar-SA" sz="2800" dirty="0" smtClean="0"/>
              <a:t>والوديعة لغة : من ودع الشيء إذا تركه , سميت بذلك لأنها متروكة عند المودع . </a:t>
            </a:r>
            <a:br>
              <a:rPr lang="ar-SA" sz="2800" dirty="0" smtClean="0"/>
            </a:br>
            <a:r>
              <a:rPr lang="ar-SA" sz="2800" dirty="0" smtClean="0"/>
              <a:t>وهي شرعا : اسم للمال المودع عند من يحفظه بلا عوض .</a:t>
            </a:r>
            <a:br>
              <a:rPr lang="ar-SA" sz="2800" dirty="0" smtClean="0"/>
            </a:br>
            <a:r>
              <a:rPr lang="ar-SA" sz="2800" dirty="0" smtClean="0"/>
              <a:t>و يشترط لصحة الإيداع ما يعتبر للتوكيل من البلوغ والعقل والرشد ; لأن الإيداع توكيل في الحفظ . </a:t>
            </a:r>
            <a:endParaRPr lang="en-US" sz="2800" dirty="0" smtClean="0"/>
          </a:p>
          <a:p>
            <a:pPr rtl="1"/>
            <a:r>
              <a:rPr lang="ar-SA" sz="2800" dirty="0" smtClean="0"/>
              <a:t>ويستحب قبول الوديعة لمن علم من نفسه أنه ثقة قادر على حفظها لأن في ذلك ثوابا جزيلا ; لما في الحديث عن النبي صلى الله عليه وسلم :</a:t>
            </a:r>
            <a:r>
              <a:rPr lang="en-US" sz="2800" dirty="0" smtClean="0"/>
              <a:t> </a:t>
            </a:r>
            <a:r>
              <a:rPr lang="ar-SA" sz="2800" dirty="0" smtClean="0"/>
              <a:t>والله في عون العبد ما كان العبد في عون أخيه</a:t>
            </a:r>
            <a:r>
              <a:rPr lang="en-US" sz="2800" dirty="0" smtClean="0"/>
              <a:t> </a:t>
            </a:r>
            <a:r>
              <a:rPr lang="ar-SA" sz="2800" dirty="0" smtClean="0"/>
              <a:t>ولحاجة الناس إلى ذلك , أما من لا يعلم من نفسه القدرة على حفظها ; فيكره له قبولها .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ومن أحكام الوديعة أنها إذا تلفت عند المودع ولم يفرط , فإنه لا يضمنها , كما لو تلفت من بين ماله ; لأنها أمانة , والأمين لا يضمن إذا لم يتعد ,. أما المعتدي على الوديعة أو المفرط في حفظها ; فإنه يضمنها إذا تلفت ; لأنه متلف لمال غيره .</a:t>
            </a:r>
            <a:br>
              <a:rPr lang="ar-SA" sz="2400" dirty="0" smtClean="0"/>
            </a:br>
            <a:r>
              <a:rPr lang="ar-SA" sz="2400" dirty="0" smtClean="0"/>
              <a:t>* ومن أحكام الوديعة أنه يجب على المودع حفظها في حرز مثلها كما يحفظ في قوله ((إِنَّ اللَّهَ يَأْمُرُكُمْ أَنْ </a:t>
            </a:r>
            <a:r>
              <a:rPr lang="ar-SA" sz="2400" dirty="0" err="1" smtClean="0"/>
              <a:t>تُؤَدُّوا</a:t>
            </a:r>
            <a:r>
              <a:rPr lang="ar-SA" sz="2400" dirty="0" smtClean="0"/>
              <a:t> الْأَمَانَاتِ إِلَى أَهْلِهَا</a:t>
            </a:r>
            <a:r>
              <a:rPr lang="en-US" sz="2400" dirty="0" smtClean="0"/>
              <a:t> </a:t>
            </a:r>
            <a:r>
              <a:rPr lang="ar-SA" sz="2400" dirty="0" smtClean="0"/>
              <a:t>ماله ; لأن الله تعالى </a:t>
            </a:r>
          </a:p>
          <a:p>
            <a:r>
              <a:rPr lang="ar-SA" sz="2400" dirty="0" smtClean="0"/>
              <a:t>  ولا يمكن أداؤها إلا بحفظها ; ولأن المودع حينما قبل الوديعة ; فقد التزم بحفظها , فيلزمه ما التزم </a:t>
            </a:r>
            <a:r>
              <a:rPr lang="ar-SA" sz="2400" dirty="0" err="1" smtClean="0"/>
              <a:t>به</a:t>
            </a:r>
            <a:r>
              <a:rPr lang="ar-SA" sz="2400" dirty="0" smtClean="0"/>
              <a:t> .</a:t>
            </a:r>
            <a:br>
              <a:rPr lang="ar-SA" sz="2400" dirty="0" smtClean="0"/>
            </a:br>
            <a:r>
              <a:rPr lang="ar-SA" sz="2400" dirty="0" smtClean="0"/>
              <a:t>* وإذا كانت الوديعة دابة ; لزم المودع </a:t>
            </a:r>
            <a:r>
              <a:rPr lang="ar-SA" sz="2400" dirty="0" err="1" smtClean="0"/>
              <a:t>إعلافها</a:t>
            </a:r>
            <a:r>
              <a:rPr lang="ar-SA" sz="2400" dirty="0" smtClean="0"/>
              <a:t> , فلو قطع العلف عنها بغير أمر صاحبها , فتلفت ; ضمنها ; لأن </a:t>
            </a:r>
            <a:r>
              <a:rPr lang="ar-SA" sz="2400" dirty="0" err="1" smtClean="0"/>
              <a:t>إعلاف</a:t>
            </a:r>
            <a:r>
              <a:rPr lang="ar-SA" sz="2400" dirty="0" smtClean="0"/>
              <a:t> الدابة مأمور </a:t>
            </a:r>
            <a:r>
              <a:rPr lang="ar-SA" sz="2400" dirty="0" err="1" smtClean="0"/>
              <a:t>به</a:t>
            </a:r>
            <a:r>
              <a:rPr lang="ar-SA" sz="2400" dirty="0" smtClean="0"/>
              <a:t> , ومع كونه يضمنها ; فإنه يأثم أيضا بتركه </a:t>
            </a:r>
            <a:r>
              <a:rPr lang="ar-SA" sz="2400" dirty="0" err="1" smtClean="0"/>
              <a:t>إعلافها</a:t>
            </a:r>
            <a:r>
              <a:rPr lang="ar-SA" sz="2400" dirty="0" smtClean="0"/>
              <a:t> أو سقيها حتى ماتت ; لأنه يجب </a:t>
            </a:r>
            <a:r>
              <a:rPr lang="ar-SA" sz="2800" dirty="0" smtClean="0"/>
              <a:t>عليه علفها وسقيها لحق الله تعالى ; </a:t>
            </a:r>
            <a:r>
              <a:rPr lang="ar-SA" dirty="0" smtClean="0"/>
              <a:t>لأن لها حرمة .</a:t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أحكام الوديعة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و التعدي على الوديعة يوجب ضمانها إذا تلفت , كما لو أودع دابة فركبها لغير علفها أو سقيها , أو أودع ثوبا فلبسه لغير خوف من عث , وكما لو أودع دراهم في حرز فأخرجها من حرزها , أو كانت مشدودة فأزال الشد عنها , فإنه يضمن الوديعة إذا تلفت في هذه الحالات ; لأنه قد تعدى بتصرفه هذا . </a:t>
            </a:r>
            <a:endParaRPr lang="en-US" sz="2800" dirty="0" smtClean="0"/>
          </a:p>
          <a:p>
            <a:pPr rtl="1"/>
            <a:r>
              <a:rPr lang="ar-SA" sz="2800" dirty="0" smtClean="0"/>
              <a:t>والمودع أمين تقبل قوله إذا ادعى أنه ردها إلى صاحبها أو من يقوم مقامه , ويقبل قوله أيضا إذا ادعى أنها تلفت من غير تفريطه مع يمينه ; لأنه أمين ; لأن الله تعالى سماها أمانة بقوله :</a:t>
            </a:r>
            <a:r>
              <a:rPr lang="en-US" sz="2800" dirty="0" smtClean="0"/>
              <a:t> </a:t>
            </a:r>
            <a:r>
              <a:rPr lang="ar-SA" sz="2800" dirty="0" smtClean="0"/>
              <a:t>إِنَّ اللَّهَ يَأْمُرُكُمْ أَنْ </a:t>
            </a:r>
            <a:r>
              <a:rPr lang="ar-SA" sz="2800" dirty="0" err="1" smtClean="0"/>
              <a:t>تُؤَدُّوا</a:t>
            </a:r>
            <a:r>
              <a:rPr lang="ar-SA" sz="2800" dirty="0" smtClean="0"/>
              <a:t> الْأَمَانَاتِ إِلَى أَهْلِهَا</a:t>
            </a:r>
            <a:r>
              <a:rPr lang="en-US" sz="2800" dirty="0" smtClean="0"/>
              <a:t> </a:t>
            </a:r>
            <a:r>
              <a:rPr lang="ar-SA" sz="2800" dirty="0" smtClean="0"/>
              <a:t>والأصل براءته إذا لم تقم قرينة على كذبه , وكذا لو ادعى تلفها بحادث ظاهر كالحريق ; فإنه لا يقبل قوله إلا إذا أقام بينة على وجود ذلك الحادث . </a:t>
            </a:r>
            <a:br>
              <a:rPr lang="ar-SA" sz="2800" dirty="0" smtClean="0"/>
            </a:br>
            <a:r>
              <a:rPr lang="ar-SA" sz="2800" dirty="0" smtClean="0"/>
              <a:t>ولو طلب منه صاحب الوديعة ردها إليه , فتأخر من غير عذر حتى تلفت ; ضمنها ; لأنه فعل محرما بإمساكها بعد طلب صاحبها لها , والله أعلم .</a:t>
            </a:r>
            <a:endParaRPr lang="en-US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2028</TotalTime>
  <Words>232</Words>
  <Application>Microsoft Office PowerPoint</Application>
  <PresentationFormat>A4 Paper (210x297 mm)</PresentationFormat>
  <Paragraphs>22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Office Theme</vt:lpstr>
      <vt:lpstr>عرض تقديمي في PowerPoint</vt:lpstr>
      <vt:lpstr>فقه المعاملات (2)</vt:lpstr>
      <vt:lpstr>الوديعة وأحكامها</vt:lpstr>
      <vt:lpstr>عرض تقديمي في PowerPoint</vt:lpstr>
      <vt:lpstr>أحكام الوديعة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hp z600</cp:lastModifiedBy>
  <cp:revision>169</cp:revision>
  <dcterms:created xsi:type="dcterms:W3CDTF">2009-10-14T19:14:34Z</dcterms:created>
  <dcterms:modified xsi:type="dcterms:W3CDTF">2012-02-08T12:17:03Z</dcterms:modified>
</cp:coreProperties>
</file>