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7"/>
  </p:notesMasterIdLst>
  <p:sldIdLst>
    <p:sldId id="306" r:id="rId3"/>
    <p:sldId id="257" r:id="rId4"/>
    <p:sldId id="267" r:id="rId5"/>
    <p:sldId id="287" r:id="rId6"/>
    <p:sldId id="308" r:id="rId7"/>
    <p:sldId id="307" r:id="rId8"/>
    <p:sldId id="309" r:id="rId9"/>
    <p:sldId id="310" r:id="rId10"/>
    <p:sldId id="312" r:id="rId11"/>
    <p:sldId id="314" r:id="rId12"/>
    <p:sldId id="315" r:id="rId13"/>
    <p:sldId id="319" r:id="rId14"/>
    <p:sldId id="324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00"/>
    <a:srgbClr val="000000"/>
    <a:srgbClr val="FF0066"/>
  </p:clrMru>
  <p:extLst>
    <p:ext uri="{E76CE94A-603C-4142-B9EB-6D1370010A27}">
      <p14:discardImageEditData xmlns:p14="http://schemas.microsoft.com/office/powerpoint/2007/7/12/main" xmlns="" val="0"/>
    </p:ext>
    <p:ext uri="{D31A062A-798A-4329-ABDD-BBA856620510}">
      <p14:defaultImageDpi xmlns:p14="http://schemas.microsoft.com/office/powerpoint/2007/7/12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91" autoAdjust="0"/>
    <p:restoredTop sz="94664" autoAdjust="0"/>
  </p:normalViewPr>
  <p:slideViewPr>
    <p:cSldViewPr>
      <p:cViewPr>
        <p:scale>
          <a:sx n="75" d="100"/>
          <a:sy n="75" d="100"/>
        </p:scale>
        <p:origin x="-1032" y="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11/22/2012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07/7/12/main" xmlns="" val="6951804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1462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49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EG" sz="2600" b="1" dirty="0" smtClean="0">
                <a:solidFill>
                  <a:srgbClr val="898989"/>
                </a:solidFill>
                <a:latin typeface="Calibri" pitchFamily="34" charset="0"/>
              </a:rPr>
              <a:t>كلية ا</a:t>
            </a:r>
            <a:r>
              <a:rPr lang="ar-SA" sz="2600" b="1" dirty="0" smtClean="0">
                <a:solidFill>
                  <a:srgbClr val="898989"/>
                </a:solidFill>
                <a:latin typeface="Calibri" pitchFamily="34" charset="0"/>
              </a:rPr>
              <a:t>لآداب – قسم الدراسات الإسلامية</a:t>
            </a:r>
            <a:endParaRPr lang="en-US" sz="2600" b="1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604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تاريخ التشريع الإسلامي</a:t>
            </a:r>
          </a:p>
          <a:p>
            <a:pPr algn="l">
              <a:lnSpc>
                <a:spcPct val="80000"/>
              </a:lnSpc>
            </a:pP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</a:p>
          <a:p>
            <a:pPr algn="l">
              <a:lnSpc>
                <a:spcPct val="80000"/>
              </a:lnSpc>
            </a:pPr>
            <a:r>
              <a:rPr lang="ar-EG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</a:t>
            </a:r>
            <a:r>
              <a:rPr lang="ar-EG" sz="2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EG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0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باســـــل محمود الحافي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343090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الثالثة عشرة 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eaLnBrk="1" hangingPunct="1"/>
            <a:r>
              <a:rPr lang="ar-SY" sz="4400" b="1" cap="all" dirty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</a:rPr>
              <a:t>تتمة </a:t>
            </a:r>
            <a:r>
              <a:rPr lang="ar-SA" sz="4400" b="1" cap="all" dirty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</a:rPr>
              <a:t>التشريع في عصر </a:t>
            </a:r>
            <a:r>
              <a:rPr lang="ar-SA" sz="44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</a:rPr>
              <a:t>صغار الصحابة وكبار التابعين</a:t>
            </a:r>
            <a:endParaRPr lang="en-US" sz="44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523844" y="1500174"/>
            <a:ext cx="8915400" cy="4525963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 eaLnBrk="1" hangingPunct="1">
              <a:buFont typeface="Arial" pitchFamily="34" charset="0"/>
              <a:buChar char="•"/>
            </a:pPr>
            <a:endParaRPr lang="ar-SA" sz="36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الإمام الشافعي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أصول مذهب الإمام الشافعي .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تلاميذ الإمام الشافعي .</a:t>
            </a:r>
            <a:endParaRPr lang="en-US" sz="36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54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الشافعي مذهبه وتلاميذه </a:t>
            </a:r>
            <a:endParaRPr lang="ar-SA" sz="54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/>
            <a:r>
              <a:rPr lang="ar-SA" sz="4000" b="1" dirty="0" smtClean="0">
                <a:solidFill>
                  <a:srgbClr val="C00000"/>
                </a:solidFill>
                <a:latin typeface="Simplified Arabic" pitchFamily="18" charset="-78"/>
                <a:cs typeface="Simplified Arabic" pitchFamily="18" charset="-78"/>
              </a:rPr>
              <a:t>اسمه : </a:t>
            </a:r>
            <a:r>
              <a:rPr lang="ar-SA" sz="4000" b="1" dirty="0" smtClean="0">
                <a:latin typeface="Simplified Arabic" pitchFamily="18" charset="-78"/>
                <a:cs typeface="Simplified Arabic" pitchFamily="18" charset="-78"/>
              </a:rPr>
              <a:t>هو محمد بن إدريس بن عباس بن عثمان القرشي ، يلتقي نسبه مع نسب النبي </a:t>
            </a:r>
            <a:r>
              <a:rPr lang="ar-SY" sz="4000" b="1" dirty="0" smtClean="0">
                <a:solidFill>
                  <a:srgbClr val="FF0000"/>
                </a:solidFill>
              </a:rPr>
              <a:t>ﷺ</a:t>
            </a:r>
            <a:r>
              <a:rPr lang="ar-SA" sz="4000" b="1" dirty="0" smtClean="0">
                <a:solidFill>
                  <a:srgbClr val="FF0000"/>
                </a:solidFill>
              </a:rPr>
              <a:t> </a:t>
            </a:r>
            <a:r>
              <a:rPr lang="ar-SA" sz="4000" b="1" dirty="0" smtClean="0"/>
              <a:t>في جده عبد مناف . </a:t>
            </a:r>
            <a:endParaRPr lang="ar-SA" sz="4000" b="1" dirty="0" smtClean="0">
              <a:latin typeface="Simplified Arabic" pitchFamily="18" charset="-78"/>
              <a:cs typeface="Simplified Arabic" pitchFamily="18" charset="-78"/>
            </a:endParaRPr>
          </a:p>
          <a:p>
            <a:pPr rtl="1"/>
            <a:r>
              <a:rPr lang="ar-SA" sz="3600" b="1" dirty="0" smtClean="0">
                <a:solidFill>
                  <a:srgbClr val="C00000"/>
                </a:solidFill>
                <a:latin typeface="Simplified Arabic" pitchFamily="18" charset="-78"/>
                <a:cs typeface="Simplified Arabic" pitchFamily="18" charset="-78"/>
              </a:rPr>
              <a:t>طبقته :</a:t>
            </a:r>
            <a:r>
              <a:rPr lang="ar-SA" sz="3600" b="1" dirty="0" smtClean="0">
                <a:latin typeface="Simplified Arabic" pitchFamily="18" charset="-78"/>
                <a:cs typeface="Simplified Arabic" pitchFamily="18" charset="-78"/>
              </a:rPr>
              <a:t> الشافعي من طبقة تابعي التابعين فقد ولد في غزة  ســـنة ( 150 ) هـ في السنة التي توفي فيها الإمام أبو حنيفة , وتوفي في مصر سنة ( 204 ) هـ ، و دفن في مقبرة القرافة في القاهرة . </a:t>
            </a:r>
            <a:endParaRPr lang="ar-SA" b="1" dirty="0" smtClean="0">
              <a:latin typeface="Simplified Arabic" pitchFamily="18" charset="-78"/>
              <a:cs typeface="Simplified Arabic" pitchFamily="18" charset="-78"/>
            </a:endParaRPr>
          </a:p>
          <a:p>
            <a:pPr rtl="1"/>
            <a:endParaRPr lang="ar-SA" b="1" dirty="0" smtClean="0">
              <a:latin typeface="Simplified Arabic" pitchFamily="18" charset="-78"/>
              <a:cs typeface="Simplified Arabic" pitchFamily="18" charset="-78"/>
            </a:endParaRPr>
          </a:p>
          <a:p>
            <a:pPr rtl="1"/>
            <a:endParaRPr lang="en-US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6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الشافعي مذهبه وتلاميذه </a:t>
            </a:r>
            <a:endParaRPr lang="ar-SA" sz="60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439416"/>
            <a:ext cx="9144000" cy="5157936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 eaLnBrk="1" hangingPunct="1"/>
            <a:r>
              <a:rPr lang="en-US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36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طلبه للعلم وشيوخه </a:t>
            </a:r>
            <a:r>
              <a:rPr lang="ar-SA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:</a:t>
            </a:r>
            <a:endParaRPr lang="ar-SA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1 – بدأ الشافعي بحفظ القرآن وهو صغير ، ثم اتجة لحفظ أحاديث النبي </a:t>
            </a:r>
            <a:r>
              <a:rPr lang="ar-SY" b="1" dirty="0" smtClean="0">
                <a:solidFill>
                  <a:srgbClr val="FF0000"/>
                </a:solidFill>
              </a:rPr>
              <a:t>ﷺ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b="1" dirty="0" smtClean="0"/>
              <a:t>بالاستماع والكتابة </a:t>
            </a:r>
            <a:r>
              <a:rPr lang="ar-SA" b="1" dirty="0" err="1" smtClean="0"/>
              <a:t>و</a:t>
            </a:r>
            <a:r>
              <a:rPr lang="ar-SA" b="1" dirty="0" smtClean="0"/>
              <a:t> التدوين والحفظ . 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2 – أقام عشر سنين في البادية في بني هذيل (وكانوا من أفصح العرب ) فتعلم منهم الفصاحة و فنون العربية كالشعر والآداب والأخبار ، حتى صار شاعراً من أفصح العرب .  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3 – أخذ الفقه عن مفتي مكة مسلم بن خالد الزنجي .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4 – أخذ فقه الليث بن سعد ( فقيه مصر )عن صاحبه يحيى بن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حسان.  </a:t>
            </a:r>
            <a:endParaRPr lang="en-US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100017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238092" y="285728"/>
            <a:ext cx="9210708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6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الشافعي مذهبه وتلاميذه </a:t>
            </a:r>
            <a:endParaRPr lang="ar-SA" sz="60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412776"/>
            <a:ext cx="9144000" cy="544522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5 – </a:t>
            </a: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أخذ الحديث عن عالمين كبيرين جليلين من كبار علماء الحجاز و هما :   أ – سفيان بن عيينة . </a:t>
            </a:r>
          </a:p>
          <a:p>
            <a:pPr algn="just" rtl="1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       ب – مالك بن أنس ، أخذ و قرأ عيه الموطأ بعد أن حفظه 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6 – </a:t>
            </a: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أخذ علم الحنفية وأهل الرأي عن محمد بن الحسن الشيباني صاحب الإمام أبي حنيفة ، وذلك في محنته المعروفة حين حمل إلى الرشيد ببغداد بتهمة التشيع ، ثم تمت تبرئته منها فاتصل بمحمد بن الحسن وأخذ منه , وقال : حملتُ عن محمد بن الحسن وقر بعير ليس عليه إلاّ سماعي منه . وبهذا خرج الشافعي بفقهٍ جديد جمع فيه بين منهج مدرستي الحديث والرأي فاجتمع فيه العلم الغزير وقوة الحجة </a:t>
            </a:r>
            <a:r>
              <a:rPr lang="ar-SA" sz="2800" b="1" dirty="0" err="1" smtClean="0">
                <a:latin typeface="Simplified Arabic" pitchFamily="18" charset="-78"/>
                <a:cs typeface="Simplified Arabic" pitchFamily="18" charset="-78"/>
              </a:rPr>
              <a:t>و</a:t>
            </a: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فصاحة اللسان فكان لا يُغلب في النقاش فسمّي ( ناصر السنة ) .  </a:t>
            </a:r>
            <a:endParaRPr lang="ar-SA" b="1" dirty="0" smtClean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6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100017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54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الشافعي مذهبه وتلاميذه </a:t>
            </a:r>
            <a:endParaRPr lang="ar-SA" sz="54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428736"/>
            <a:ext cx="9144000" cy="542926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 eaLnBrk="1" hangingPunct="1"/>
            <a:r>
              <a:rPr lang="ar-SA" sz="3600" b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ar-SA" sz="3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صفاته وثناء العلماء عليه : </a:t>
            </a:r>
            <a:r>
              <a:rPr lang="ar-SA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كان الشافعي علماً ، فقيهاً ،محدثاً ،فصيحاً ،عالماً بالمنقول و المعقول ،وكان يتمتع فوق ذلك بقوة الحافظة ،والبديهة الحاضرة ، وعمق التفكير ، والبصيرة النافذة ، وقوة الفراسة وطهارة النفس ، والإخلاص لله تعالى . </a:t>
            </a:r>
          </a:p>
          <a:p>
            <a:pPr rtl="1" eaLnBrk="1" hangingPunct="1"/>
            <a:r>
              <a:rPr lang="ar-SA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قال عنه الإمام أحمد : ( يروى عن النبي </a:t>
            </a:r>
            <a:r>
              <a:rPr lang="ar-SY" b="1" dirty="0" smtClean="0">
                <a:solidFill>
                  <a:srgbClr val="002060"/>
                </a:solidFill>
              </a:rPr>
              <a:t>ﷺ</a:t>
            </a:r>
            <a:r>
              <a:rPr lang="ar-SA" b="1" dirty="0" smtClean="0">
                <a:solidFill>
                  <a:srgbClr val="002060"/>
                </a:solidFill>
              </a:rPr>
              <a:t> أن الله يبعث لهذه الأمة على رأس كل مائة سنة رجلا يقيم لها أمر دينها ، فكان عمر بن عبد العزيز على رأس المائة ، وأرجو أن يكون الشافعي على رأس المائة الأخرى ) . </a:t>
            </a:r>
            <a:endParaRPr lang="ar-SA" b="1" spc="50" dirty="0" smtClean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rtl="1" eaLnBrk="1" hangingPunct="1"/>
            <a:endParaRPr lang="ar-SA" sz="3600" b="1" spc="50" dirty="0" smtClean="0">
              <a:ln w="11430"/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rtl="1" eaLnBrk="1" hangingPunct="1"/>
            <a:endParaRPr lang="ar-SA" sz="3600" b="1" spc="50" dirty="0" smtClean="0">
              <a:ln w="11430"/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7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156707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54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الشافعي مذهبه وتلاميذه </a:t>
            </a:r>
            <a:endParaRPr lang="ar-SA" sz="54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44488" y="1428736"/>
            <a:ext cx="9561512" cy="542926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 eaLnBrk="1" hangingPunct="1"/>
            <a:r>
              <a:rPr lang="ar-SA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وقال داود الظاهري : ( للشافعي من الفضائل ما لم يجتمع لغيره .... ) .</a:t>
            </a:r>
          </a:p>
          <a:p>
            <a:pPr rtl="1" eaLnBrk="1" hangingPunct="1"/>
            <a:r>
              <a:rPr lang="ar-SA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وقال محمد بن الحكم : ( لولا الشافعي ماعرفت أن أرد على أحد ، وبه عرفت ما عرفت ، وهو الذي علمني القياس رحمه الله ، فكان صاحب سنة وأثر و فضل ، مع لسان فصيح طويل ، وعقل صحيح رصين ) . </a:t>
            </a:r>
          </a:p>
          <a:p>
            <a:pPr rtl="1" eaLnBrk="1" hangingPunct="1"/>
            <a:r>
              <a:rPr lang="ar-SA" sz="3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أصول مذهب الإمام الشافعي : </a:t>
            </a:r>
          </a:p>
          <a:p>
            <a:pPr rtl="1" eaLnBrk="1" hangingPunct="1"/>
            <a:r>
              <a:rPr lang="ar-SA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r>
              <a:rPr lang="ar-SA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– القرآن الكريم والسنة:</a:t>
            </a:r>
            <a:r>
              <a:rPr lang="ar-SA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ar-SA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فهما الأصل الأول من أصول مذهبه ، وقد قرن القرآن والسنة لأنهما عنده بمنزلة واحدة،لأن النبي لا ينطق عن الهوى .</a:t>
            </a:r>
            <a:endParaRPr lang="ar-SA" sz="4000" b="1" dirty="0" smtClean="0">
              <a:solidFill>
                <a:srgbClr val="002060"/>
              </a:solidFill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8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156707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6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الشافعي مذهبه وتلاميذه </a:t>
            </a:r>
            <a:endParaRPr lang="ar-SA" sz="60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68760"/>
            <a:ext cx="9476928" cy="5328592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Low" rtl="1"/>
            <a:endParaRPr lang="ar-SY" sz="28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2 – الإجماع : وهو حجة عند الشافعي بعد القرآن والسنة ، و المقصود به إجماع علماء العصر جميعاً. وقد خالف شيخه مالك بن أنس فلم يعد إجماع أهل المدينة حجة . 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3 – قول الصحابي : حجة في مذهب الشافعي القديم عندما كان في الحجاز ، لكنه رجع عن ذلك فقال إن مذهب الصحابي ليس حجة، و هذا مذهبه الجديد عندما رحل إلى مصر . لكنه يحترم أقوال الصحابة وعند اختلافهم يرجح من أقوالهم ما كان أقرب إلى الكتاب والسنة . 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4 – القياس : وهو يأتي في المرتبة الثالثة بعد الكتاب و السنة  والإجماع . </a:t>
            </a:r>
            <a:endParaRPr lang="en-US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9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413611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6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الشافعي مذهبه وتلاميذه </a:t>
            </a:r>
            <a:endParaRPr lang="ar-SA" sz="60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72480" y="1268760"/>
            <a:ext cx="9296432" cy="4752528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/>
            <a:endParaRPr lang="ar-SA" b="1" cap="all" dirty="0" smtClean="0">
              <a:ln w="0"/>
              <a:solidFill>
                <a:schemeClr val="accent1"/>
              </a:soli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  <a:p>
            <a:pPr rtl="1"/>
            <a:r>
              <a:rPr lang="ar-SA" sz="36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تلاميذ الشافعي : </a:t>
            </a:r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نهل من علم الشافعي عدد كبير من علماء عصره و طلاب العلم منهم : </a:t>
            </a:r>
          </a:p>
          <a:p>
            <a:pPr rtl="1"/>
            <a:r>
              <a:rPr lang="ar-SA" sz="36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     </a:t>
            </a:r>
            <a:r>
              <a:rPr lang="ar-SA" sz="36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1 – الإمام أحمد بن حنبل . </a:t>
            </a:r>
          </a:p>
          <a:p>
            <a:pPr rtl="1"/>
            <a:r>
              <a:rPr lang="ar-SA" sz="36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     </a:t>
            </a:r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2 – إسحاق بن راهوية . </a:t>
            </a:r>
          </a:p>
          <a:p>
            <a:pPr rtl="1"/>
            <a:r>
              <a:rPr lang="ar-SA" sz="36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     </a:t>
            </a:r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3 – أبو علي الحسن بن الصباح الزعفراني . </a:t>
            </a:r>
          </a:p>
          <a:p>
            <a:pPr rtl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     4 –أبو ثور الكلبي . </a:t>
            </a:r>
          </a:p>
          <a:p>
            <a:pPr rtl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     5 – حرملة بن يحيى بن حرملة . </a:t>
            </a:r>
            <a:endParaRPr lang="ar-SA" sz="3600" b="1" cap="all" dirty="0" smtClean="0">
              <a:ln w="0"/>
              <a:effectLst>
                <a:reflection blurRad="12700" stA="50000" endPos="50000" dist="5000" dir="5400000" sy="-100000" rotWithShape="0"/>
              </a:effectLst>
            </a:endParaRPr>
          </a:p>
          <a:p>
            <a:pPr algn="just" rtl="1"/>
            <a:endParaRPr lang="en-US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just" rtl="1"/>
            <a:endParaRPr lang="en-US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justLow" rtl="1"/>
            <a:endParaRPr lang="ar-SY" sz="28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  <a:p>
            <a:pPr rtl="1"/>
            <a:endParaRPr lang="en-US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  <a:p>
            <a:pPr eaLnBrk="1" hangingPunct="1">
              <a:buFont typeface="Arial" pitchFamily="34" charset="0"/>
              <a:buNone/>
            </a:pPr>
            <a:endParaRPr lang="en-US" sz="28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10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245574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6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الشافعي مذهبه وتلاميذه </a:t>
            </a:r>
            <a:endParaRPr lang="ar-SA" sz="60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571612"/>
            <a:ext cx="9439308" cy="5817828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6 – أبو يعقوب بن يحيى البويطي . 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7 – أبو إبراهيم إسماعيل بن يحيى المزني . 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8 – الربيع بن سليمان الجيزي . 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9 – محمد بن عبد الله بن عبد الحكم . </a:t>
            </a:r>
          </a:p>
          <a:p>
            <a:pPr rtl="1" eaLnBrk="1" hangingPunct="1"/>
            <a:endParaRPr lang="en-US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245574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ctr" eaLnBrk="1" hangingPunct="1"/>
            <a:r>
              <a:rPr lang="ar-SA" sz="6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الشافعي مذهبه وتلاميذه </a:t>
            </a:r>
            <a:endParaRPr lang="ar-S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5806008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 eaLnBrk="1" hangingPunct="1"/>
            <a:r>
              <a:rPr lang="ar-SA" sz="36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كتب الإمام الشافعي :  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1 – كتاب الأم : وهو كتاب جمع فقه الشافعي أملاه على طلابه فكتبوه عنه  , و الظاهر أن الذي رواه عنه تلميذه الربيع بن سليمان . وقد طبع الكتاب عدة طبعات منها الطبعة الأزهرية في ثمانية أجزاء . 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2 – كتاب الرسالة : وهو أول كتاب دوّن في علم أصول الفقه . قال الإمام الفخر الرازي : ( اعلم أن نسبة الشافعي إلى علم الأصول كنسبة أرسطو إلى علم المنطق ، و كنسبة الخليل بن أحمد إلى علم العروض ) . </a:t>
            </a:r>
            <a:endParaRPr lang="en-US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12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279687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ctr" eaLnBrk="1" hangingPunct="1"/>
            <a:r>
              <a:rPr lang="ar-SA" sz="6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الشافعي مذهبه وتلاميذه </a:t>
            </a:r>
            <a:endParaRPr lang="ar-S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501392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1" rtl="1" eaLnBrk="1" hangingPunct="1">
              <a:buNone/>
            </a:pPr>
            <a:endParaRPr lang="ar-SA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  <a:p>
            <a:pPr lvl="1" rtl="1" eaLnBrk="1" hangingPunct="1">
              <a:buNone/>
            </a:pPr>
            <a:r>
              <a:rPr lang="ar-SA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وللشافعي كتب أخرى منها : </a:t>
            </a:r>
          </a:p>
          <a:p>
            <a:pPr lvl="1" rtl="1" eaLnBrk="1" hangingPunct="1">
              <a:buNone/>
            </a:pPr>
            <a:r>
              <a:rPr lang="ar-SA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1 – كتاب الحجة : وهو كتاب فقه ألفه عندما كان في العراق . </a:t>
            </a:r>
          </a:p>
          <a:p>
            <a:pPr lvl="1" rtl="1" eaLnBrk="1" hangingPunct="1">
              <a:buNone/>
            </a:pPr>
            <a:r>
              <a:rPr lang="ar-SA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2 – مسند في الحديث .</a:t>
            </a:r>
          </a:p>
          <a:p>
            <a:pPr lvl="1" rtl="1" eaLnBrk="1" hangingPunct="1">
              <a:buNone/>
            </a:pPr>
            <a:r>
              <a:rPr lang="ar-SA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3 – أحكام القرآن . </a:t>
            </a:r>
            <a:endParaRPr lang="en-US" sz="32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13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279687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outs:outSpaceData xmlns:outs="http://schemas.microsoft.com/office/2009/outspace/metadata">
  <outs:relatedDates>
    <outs:relatedDate>
      <outs:type>3</outs:type>
      <outs:displayName>Last Modified</outs:displayName>
      <outs:dateTime>2010-10-29T11:04:11Z</outs:dateTime>
      <outs:isPinned>true</outs:isPinned>
    </outs:relatedDate>
    <outs:relatedDate>
      <outs:type>2</outs:type>
      <outs:displayName>Created</outs:displayName>
      <outs:dateTime>2009-10-14T19:14:34Z</outs:dateTime>
      <outs:isPinned>true</outs:isPinned>
    </outs:relatedDate>
    <outs:relatedDate>
      <outs:type>4</outs:type>
      <outs:displayName>Last Printed</outs:displayName>
      <outs:dateTime/>
      <outs:isPinned>true</outs:isPinned>
    </outs:relatedDate>
  </outs:relatedDates>
  <outs:relatedDocuments>
    <outs:relatedDocument>
      <outs:type>2</outs:type>
      <outs:displayName>Other documents in current folder</outs:displayName>
      <outs:uri/>
      <outs:isPinned>true</outs:isPinned>
    </outs:relatedDocument>
  </outs:relatedDocuments>
  <outs:relatedPeople>
    <outs:relatedPeopleItem>
      <outs:category>Author</outs:category>
      <outs:people>
        <outs:relatedPerson>
          <outs:displayName>nader darawsheh</outs:displayName>
          <outs:accountName/>
        </outs:relatedPerson>
      </outs:people>
      <outs:source>0</outs:source>
      <outs:isPinned>true</outs:isPinned>
    </outs:relatedPeopleItem>
    <outs:relatedPeopleItem>
      <outs:category>Last modified by</outs:category>
      <outs:people>
        <outs:relatedPerson>
          <outs:displayName>bayan</outs:displayName>
          <outs:accountName/>
        </outs:relatedPerson>
      </outs:people>
      <outs:source>0</outs:source>
      <outs:isPinned>true</outs:isPinned>
    </outs:relatedPeopleItem>
    <outs:relatedPeopleItem>
      <outs:category>Manager</outs:category>
      <outs:people/>
      <outs:source>0</outs:source>
      <outs:isPinned>false</outs:isPinned>
    </outs:relatedPeopleItem>
  </outs:relatedPeople>
  <propertyMetadataList xmlns="http://schemas.microsoft.com/office/2009/outspace/metadata">
    <propertyMetadata>
      <type>0</type>
      <propertyId>2228224</propertyId>
      <propertyName/>
      <isPinned>true</isPinned>
    </propertyMetadata>
    <propertyMetadata>
      <type>0</type>
      <propertyId>1114115</propertyId>
      <propertyName/>
      <isPinned>true</isPinned>
    </propertyMetadata>
    <propertyMetadata>
      <type>0</type>
      <propertyId>1114117</propertyId>
      <propertyName/>
      <isPinned>true</isPinned>
    </propertyMetadata>
    <propertyMetadata>
      <type>0</type>
      <propertyId>589825</propertyId>
      <propertyName/>
      <isPinned>false</isPinned>
    </propertyMetadata>
    <propertyMetadata>
      <type>0</type>
      <propertyId>1114116</propertyId>
      <propertyName/>
      <isPinned>false</isPinned>
    </propertyMetadata>
    <propertyMetadata>
      <type>0</type>
      <propertyId>14</propertyId>
      <propertyName/>
      <isPinned>true</isPinned>
    </propertyMetadata>
    <propertyMetadata>
      <type>0</type>
      <propertyId>8</propertyId>
      <propertyName/>
      <isPinned>true</isPinned>
    </propertyMetadata>
    <propertyMetadata>
      <type>0</type>
      <propertyId>6</propertyId>
      <propertyName/>
      <isPinned>false</isPinned>
    </propertyMetadata>
    <propertyMetadata>
      <type>0</type>
      <propertyId>1114118</propertyId>
      <propertyName/>
      <isPinned>false</isPinned>
    </propertyMetadata>
    <propertyMetadata>
      <type>0</type>
      <propertyId>1179649</propertyId>
      <propertyName/>
      <isPinned>false</isPinned>
    </propertyMetadata>
    <propertyMetadata>
      <type>0</type>
      <propertyId>655365</propertyId>
      <propertyName/>
      <isPinned>false</isPinned>
    </propertyMetadata>
    <propertyMetadata>
      <type>0</type>
      <propertyId>1</propertyId>
      <propertyName/>
      <isPinned>false</isPinned>
    </propertyMetadata>
    <propertyMetadata>
      <type>0</type>
      <propertyId>0</propertyId>
      <propertyName/>
      <isPinned>true</isPinned>
    </propertyMetadata>
    <propertyMetadata>
      <type>0</type>
      <propertyId>13</propertyId>
      <propertyName/>
      <isPinned>false</isPinned>
    </propertyMetadata>
    <propertyMetadata>
      <type>0</type>
      <propertyId>1179653</propertyId>
      <propertyName/>
      <isPinned>false</isPinned>
    </propertyMetadata>
    <propertyMetadata>
      <type>0</type>
      <propertyId>22</propertyId>
      <propertyName/>
      <isPinned>false</isPinned>
    </propertyMetadata>
  </propertyMetadataList>
  <outs:corruptMetadataWasLost/>
</outs:outSpaceData>
</file>

<file path=customXml/itemProps1.xml><?xml version="1.0" encoding="utf-8"?>
<ds:datastoreItem xmlns:ds="http://schemas.openxmlformats.org/officeDocument/2006/customXml" ds:itemID="{ADC78764-DE66-4AD2-A60B-53A42AB5FBF6}">
  <ds:schemaRefs>
    <ds:schemaRef ds:uri="http://schemas.microsoft.com/office/2009/outspace/meta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2752</TotalTime>
  <Words>893</Words>
  <Application>Microsoft Office PowerPoint</Application>
  <PresentationFormat>A4 Paper (210x297 mm)‎</PresentationFormat>
  <Paragraphs>84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الثالثة عشرة </vt:lpstr>
      <vt:lpstr>عناصر المحاضرة</vt:lpstr>
      <vt:lpstr>الإمام الشافعي مذهبه وتلاميذه </vt:lpstr>
      <vt:lpstr>الإمام الشافعي مذهبه وتلاميذه </vt:lpstr>
      <vt:lpstr>الإمام الشافعي مذهبه وتلاميذه </vt:lpstr>
      <vt:lpstr>الإمام الشافعي مذهبه وتلاميذه </vt:lpstr>
      <vt:lpstr>الإمام الشافعي مذهبه وتلاميذه </vt:lpstr>
      <vt:lpstr>الإمام الشافعي مذهبه وتلاميذه </vt:lpstr>
      <vt:lpstr>الإمام الشافعي مذهبه وتلاميذه </vt:lpstr>
      <vt:lpstr>الإمام الشافعي مذهبه وتلاميذه </vt:lpstr>
      <vt:lpstr>الإمام الشافعي مذهبه وتلاميذه </vt:lpstr>
      <vt:lpstr>الإمام الشافعي مذهبه وتلاميذه </vt:lpstr>
      <vt:lpstr>الشريحة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|XP</cp:lastModifiedBy>
  <cp:revision>413</cp:revision>
  <dcterms:created xsi:type="dcterms:W3CDTF">2009-10-14T19:14:34Z</dcterms:created>
  <dcterms:modified xsi:type="dcterms:W3CDTF">2012-11-22T02:13:42Z</dcterms:modified>
</cp:coreProperties>
</file>