
<file path=[Content_Types].xml><?xml version="1.0" encoding="utf-8"?>
<Types xmlns="http://schemas.openxmlformats.org/package/2006/content-types">
  <Default Extension="png" ContentType="image/png"/>
  <Default Extension="bin" ContentType="audio/unknown"/>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26"/>
  </p:notesMasterIdLst>
  <p:sldIdLst>
    <p:sldId id="256" r:id="rId2"/>
    <p:sldId id="257" r:id="rId3"/>
    <p:sldId id="450" r:id="rId4"/>
    <p:sldId id="397" r:id="rId5"/>
    <p:sldId id="398" r:id="rId6"/>
    <p:sldId id="399" r:id="rId7"/>
    <p:sldId id="400" r:id="rId8"/>
    <p:sldId id="401" r:id="rId9"/>
    <p:sldId id="402" r:id="rId10"/>
    <p:sldId id="403" r:id="rId11"/>
    <p:sldId id="404" r:id="rId12"/>
    <p:sldId id="405" r:id="rId13"/>
    <p:sldId id="411" r:id="rId14"/>
    <p:sldId id="412" r:id="rId15"/>
    <p:sldId id="455" r:id="rId16"/>
    <p:sldId id="414" r:id="rId17"/>
    <p:sldId id="456" r:id="rId18"/>
    <p:sldId id="415" r:id="rId19"/>
    <p:sldId id="416" r:id="rId20"/>
    <p:sldId id="417" r:id="rId21"/>
    <p:sldId id="418" r:id="rId22"/>
    <p:sldId id="419" r:id="rId23"/>
    <p:sldId id="420" r:id="rId24"/>
    <p:sldId id="266" r:id="rId25"/>
  </p:sldIdLst>
  <p:sldSz cx="9906000" cy="6858000" type="A4"/>
  <p:notesSz cx="6858000" cy="9144000"/>
  <p:defaultTextStyle>
    <a:defPPr>
      <a:defRPr lang="en-US"/>
    </a:defPPr>
    <a:lvl1pPr algn="r" rtl="1" fontAlgn="base">
      <a:spcBef>
        <a:spcPct val="0"/>
      </a:spcBef>
      <a:spcAft>
        <a:spcPct val="0"/>
      </a:spcAft>
      <a:defRPr kern="1200">
        <a:solidFill>
          <a:schemeClr val="tx1"/>
        </a:solidFill>
        <a:latin typeface="Arial" pitchFamily="34" charset="0"/>
        <a:ea typeface="+mn-ea"/>
        <a:cs typeface="Arial" pitchFamily="34" charset="0"/>
      </a:defRPr>
    </a:lvl1pPr>
    <a:lvl2pPr marL="457200" algn="r" rtl="1" fontAlgn="base">
      <a:spcBef>
        <a:spcPct val="0"/>
      </a:spcBef>
      <a:spcAft>
        <a:spcPct val="0"/>
      </a:spcAft>
      <a:defRPr kern="1200">
        <a:solidFill>
          <a:schemeClr val="tx1"/>
        </a:solidFill>
        <a:latin typeface="Arial" pitchFamily="34" charset="0"/>
        <a:ea typeface="+mn-ea"/>
        <a:cs typeface="Arial" pitchFamily="34" charset="0"/>
      </a:defRPr>
    </a:lvl2pPr>
    <a:lvl3pPr marL="914400" algn="r" rtl="1" fontAlgn="base">
      <a:spcBef>
        <a:spcPct val="0"/>
      </a:spcBef>
      <a:spcAft>
        <a:spcPct val="0"/>
      </a:spcAft>
      <a:defRPr kern="1200">
        <a:solidFill>
          <a:schemeClr val="tx1"/>
        </a:solidFill>
        <a:latin typeface="Arial" pitchFamily="34" charset="0"/>
        <a:ea typeface="+mn-ea"/>
        <a:cs typeface="Arial" pitchFamily="34" charset="0"/>
      </a:defRPr>
    </a:lvl3pPr>
    <a:lvl4pPr marL="1371600" algn="r" rtl="1" fontAlgn="base">
      <a:spcBef>
        <a:spcPct val="0"/>
      </a:spcBef>
      <a:spcAft>
        <a:spcPct val="0"/>
      </a:spcAft>
      <a:defRPr kern="1200">
        <a:solidFill>
          <a:schemeClr val="tx1"/>
        </a:solidFill>
        <a:latin typeface="Arial" pitchFamily="34" charset="0"/>
        <a:ea typeface="+mn-ea"/>
        <a:cs typeface="Arial" pitchFamily="34" charset="0"/>
      </a:defRPr>
    </a:lvl4pPr>
    <a:lvl5pPr marL="1828800" algn="r" rtl="1" fontAlgn="base">
      <a:spcBef>
        <a:spcPct val="0"/>
      </a:spcBef>
      <a:spcAft>
        <a:spcPct val="0"/>
      </a:spcAft>
      <a:defRPr kern="1200">
        <a:solidFill>
          <a:schemeClr val="tx1"/>
        </a:solidFill>
        <a:latin typeface="Arial" pitchFamily="34" charset="0"/>
        <a:ea typeface="+mn-ea"/>
        <a:cs typeface="Arial" pitchFamily="34" charset="0"/>
      </a:defRPr>
    </a:lvl5pPr>
    <a:lvl6pPr marL="2286000" algn="r" defTabSz="914400" rtl="1" eaLnBrk="1" latinLnBrk="0" hangingPunct="1">
      <a:defRPr kern="1200">
        <a:solidFill>
          <a:schemeClr val="tx1"/>
        </a:solidFill>
        <a:latin typeface="Arial" pitchFamily="34" charset="0"/>
        <a:ea typeface="+mn-ea"/>
        <a:cs typeface="Arial" pitchFamily="34" charset="0"/>
      </a:defRPr>
    </a:lvl6pPr>
    <a:lvl7pPr marL="2743200" algn="r" defTabSz="914400" rtl="1" eaLnBrk="1" latinLnBrk="0" hangingPunct="1">
      <a:defRPr kern="1200">
        <a:solidFill>
          <a:schemeClr val="tx1"/>
        </a:solidFill>
        <a:latin typeface="Arial" pitchFamily="34" charset="0"/>
        <a:ea typeface="+mn-ea"/>
        <a:cs typeface="Arial" pitchFamily="34" charset="0"/>
      </a:defRPr>
    </a:lvl7pPr>
    <a:lvl8pPr marL="3200400" algn="r" defTabSz="914400" rtl="1" eaLnBrk="1" latinLnBrk="0" hangingPunct="1">
      <a:defRPr kern="1200">
        <a:solidFill>
          <a:schemeClr val="tx1"/>
        </a:solidFill>
        <a:latin typeface="Arial" pitchFamily="34" charset="0"/>
        <a:ea typeface="+mn-ea"/>
        <a:cs typeface="Arial" pitchFamily="34" charset="0"/>
      </a:defRPr>
    </a:lvl8pPr>
    <a:lvl9pPr marL="3657600" algn="r" defTabSz="914400" rtl="1" eaLnBrk="1" latinLnBrk="0" hangingPunct="1">
      <a:defRPr kern="1200">
        <a:solidFill>
          <a:schemeClr val="tx1"/>
        </a:solidFill>
        <a:latin typeface="Arial" pitchFamily="34" charset="0"/>
        <a:ea typeface="+mn-ea"/>
        <a:cs typeface="Arial" pitchFamily="34" charset="0"/>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00FF"/>
    <a:srgbClr val="009900"/>
    <a:srgbClr val="FF3300"/>
    <a:srgbClr val="709256"/>
    <a:srgbClr val="AD9968"/>
    <a:srgbClr val="3B84AF"/>
    <a:srgbClr val="000000"/>
    <a:srgbClr val="FF0066"/>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481" autoAdjust="0"/>
    <p:restoredTop sz="94664" autoAdjust="0"/>
  </p:normalViewPr>
  <p:slideViewPr>
    <p:cSldViewPr>
      <p:cViewPr>
        <p:scale>
          <a:sx n="60" d="100"/>
          <a:sy n="60" d="100"/>
        </p:scale>
        <p:origin x="-1212" y="-936"/>
      </p:cViewPr>
      <p:guideLst>
        <p:guide orient="horz" pos="2160"/>
        <p:guide pos="3120"/>
      </p:guideLst>
    </p:cSldViewPr>
  </p:slid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notesMaster" Target="notesMasters/notesMaster1.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presProps" Target="presProps.xml"/><Relationship Id="rId30"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rtl="0" fontAlgn="auto">
              <a:spcBef>
                <a:spcPts val="0"/>
              </a:spcBef>
              <a:spcAft>
                <a:spcPts val="0"/>
              </a:spcAft>
              <a:defRPr sz="1200">
                <a:latin typeface="+mn-lt"/>
                <a:cs typeface="+mn-cs"/>
              </a:defRPr>
            </a:lvl1pPr>
          </a:lstStyle>
          <a:p>
            <a:pPr>
              <a:defRPr/>
            </a:pPr>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rtl="0" fontAlgn="auto">
              <a:spcBef>
                <a:spcPts val="0"/>
              </a:spcBef>
              <a:spcAft>
                <a:spcPts val="0"/>
              </a:spcAft>
              <a:defRPr sz="1200">
                <a:latin typeface="+mn-lt"/>
                <a:cs typeface="+mn-cs"/>
              </a:defRPr>
            </a:lvl1pPr>
          </a:lstStyle>
          <a:p>
            <a:pPr>
              <a:defRPr/>
            </a:pPr>
            <a:fld id="{4AB5CE1D-9A7D-4D00-832B-AB80E83F9F84}" type="datetimeFigureOut">
              <a:rPr lang="en-US"/>
              <a:pPr>
                <a:defRPr/>
              </a:pPr>
              <a:t>2/13/2013</a:t>
            </a:fld>
            <a:endParaRPr lang="en-US"/>
          </a:p>
        </p:txBody>
      </p:sp>
      <p:sp>
        <p:nvSpPr>
          <p:cNvPr id="4" name="Slide Image Placeholder 3"/>
          <p:cNvSpPr>
            <a:spLocks noGrp="1" noRot="1" noChangeAspect="1"/>
          </p:cNvSpPr>
          <p:nvPr>
            <p:ph type="sldImg" idx="2"/>
          </p:nvPr>
        </p:nvSpPr>
        <p:spPr>
          <a:xfrm>
            <a:off x="952500" y="685800"/>
            <a:ext cx="4953000" cy="3429000"/>
          </a:xfrm>
          <a:prstGeom prst="rect">
            <a:avLst/>
          </a:prstGeom>
          <a:noFill/>
          <a:ln w="12700">
            <a:solidFill>
              <a:prstClr val="black"/>
            </a:solidFill>
          </a:ln>
        </p:spPr>
        <p:txBody>
          <a:bodyPr vert="horz" lIns="91440" tIns="45720" rIns="91440" bIns="45720" rtlCol="0" anchor="ctr"/>
          <a:lstStyle/>
          <a:p>
            <a:pPr lvl="0"/>
            <a:endParaRPr lang="en-US" noProof="0" smtClean="0"/>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rtl="0" fontAlgn="auto">
              <a:spcBef>
                <a:spcPts val="0"/>
              </a:spcBef>
              <a:spcAft>
                <a:spcPts val="0"/>
              </a:spcAft>
              <a:defRPr sz="1200">
                <a:latin typeface="+mn-lt"/>
                <a:cs typeface="+mn-cs"/>
              </a:defRPr>
            </a:lvl1pPr>
          </a:lstStyle>
          <a:p>
            <a:pPr>
              <a:defRPr/>
            </a:pPr>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wrap="square" lIns="91440" tIns="45720" rIns="91440" bIns="45720" numCol="1" anchor="b" anchorCtr="0" compatLnSpc="1">
            <a:prstTxWarp prst="textNoShape">
              <a:avLst/>
            </a:prstTxWarp>
          </a:bodyPr>
          <a:lstStyle>
            <a:lvl1pPr rtl="0">
              <a:defRPr sz="1200">
                <a:latin typeface="Calibri" pitchFamily="34" charset="0"/>
                <a:cs typeface="Arial" charset="0"/>
              </a:defRPr>
            </a:lvl1pPr>
          </a:lstStyle>
          <a:p>
            <a:pPr>
              <a:defRPr/>
            </a:pPr>
            <a:fld id="{CC3E2321-BEA1-483A-B63E-43351015782E}" type="slidenum">
              <a:rPr lang="ar-SA"/>
              <a:pPr>
                <a:defRPr/>
              </a:pPr>
              <a:t>‹#›</a:t>
            </a:fld>
            <a:endParaRPr lang="en-US"/>
          </a:p>
        </p:txBody>
      </p:sp>
    </p:spTree>
    <p:extLst>
      <p:ext uri="{BB962C8B-B14F-4D97-AF65-F5344CB8AC3E}">
        <p14:creationId xmlns:p14="http://schemas.microsoft.com/office/powerpoint/2010/main" val="2056433351"/>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mn-lt"/>
        <a:ea typeface="+mn-ea"/>
        <a:cs typeface="+mn-cs"/>
      </a:defRPr>
    </a:lvl1pPr>
    <a:lvl2pPr marL="457200" algn="l" rtl="0" eaLnBrk="0" fontAlgn="base" hangingPunct="0">
      <a:spcBef>
        <a:spcPct val="30000"/>
      </a:spcBef>
      <a:spcAft>
        <a:spcPct val="0"/>
      </a:spcAft>
      <a:defRPr sz="1200" kern="1200">
        <a:solidFill>
          <a:schemeClr val="tx1"/>
        </a:solidFill>
        <a:latin typeface="+mn-lt"/>
        <a:ea typeface="+mn-ea"/>
        <a:cs typeface="+mn-cs"/>
      </a:defRPr>
    </a:lvl2pPr>
    <a:lvl3pPr marL="914400" algn="l" rtl="0" eaLnBrk="0" fontAlgn="base" hangingPunct="0">
      <a:spcBef>
        <a:spcPct val="30000"/>
      </a:spcBef>
      <a:spcAft>
        <a:spcPct val="0"/>
      </a:spcAft>
      <a:defRPr sz="1200" kern="1200">
        <a:solidFill>
          <a:schemeClr val="tx1"/>
        </a:solidFill>
        <a:latin typeface="+mn-lt"/>
        <a:ea typeface="+mn-ea"/>
        <a:cs typeface="+mn-cs"/>
      </a:defRPr>
    </a:lvl3pPr>
    <a:lvl4pPr marL="1371600" algn="l" rtl="0" eaLnBrk="0" fontAlgn="base" hangingPunct="0">
      <a:spcBef>
        <a:spcPct val="30000"/>
      </a:spcBef>
      <a:spcAft>
        <a:spcPct val="0"/>
      </a:spcAft>
      <a:defRPr sz="1200" kern="1200">
        <a:solidFill>
          <a:schemeClr val="tx1"/>
        </a:solidFill>
        <a:latin typeface="+mn-lt"/>
        <a:ea typeface="+mn-ea"/>
        <a:cs typeface="+mn-cs"/>
      </a:defRPr>
    </a:lvl4pPr>
    <a:lvl5pPr marL="1828800" algn="l" rtl="0" eaLnBrk="0" fontAlgn="base" hangingPunct="0">
      <a:spcBef>
        <a:spcPct val="30000"/>
      </a:spcBef>
      <a:spcAft>
        <a:spcPct val="0"/>
      </a:spcAft>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pPr>
              <a:defRPr/>
            </a:pPr>
            <a:fld id="{CC3E2321-BEA1-483A-B63E-43351015782E}" type="slidenum">
              <a:rPr lang="ar-SA" smtClean="0"/>
              <a:pPr>
                <a:defRPr/>
              </a:pPr>
              <a:t>4</a:t>
            </a:fld>
            <a:endParaRPr lang="en-US"/>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pPr>
              <a:defRPr/>
            </a:pPr>
            <a:fld id="{CC3E2321-BEA1-483A-B63E-43351015782E}" type="slidenum">
              <a:rPr lang="ar-SA" smtClean="0"/>
              <a:pPr>
                <a:defRPr/>
              </a:pPr>
              <a:t>5</a:t>
            </a:fld>
            <a:endParaRPr lang="en-US"/>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pPr>
              <a:defRPr/>
            </a:pPr>
            <a:fld id="{CC3E2321-BEA1-483A-B63E-43351015782E}" type="slidenum">
              <a:rPr lang="ar-SA" smtClean="0"/>
              <a:pPr>
                <a:defRPr/>
              </a:pPr>
              <a:t>6</a:t>
            </a:fld>
            <a:endParaRPr lang="en-US"/>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pPr>
              <a:defRPr/>
            </a:pPr>
            <a:fld id="{CC3E2321-BEA1-483A-B63E-43351015782E}" type="slidenum">
              <a:rPr lang="ar-SA" smtClean="0"/>
              <a:pPr>
                <a:defRPr/>
              </a:pPr>
              <a:t>7</a:t>
            </a:fld>
            <a:endParaRPr lang="en-US"/>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pPr>
              <a:defRPr/>
            </a:pPr>
            <a:fld id="{CC3E2321-BEA1-483A-B63E-43351015782E}" type="slidenum">
              <a:rPr lang="ar-SA" smtClean="0"/>
              <a:pPr>
                <a:defRPr/>
              </a:pPr>
              <a:t>8</a:t>
            </a:fld>
            <a:endParaRPr lang="en-US"/>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pPr>
              <a:defRPr/>
            </a:pPr>
            <a:fld id="{CC3E2321-BEA1-483A-B63E-43351015782E}" type="slidenum">
              <a:rPr lang="ar-SA" smtClean="0"/>
              <a:pPr>
                <a:defRPr/>
              </a:pPr>
              <a:t>9</a:t>
            </a:fld>
            <a:endParaRPr lang="en-US"/>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pPr>
              <a:defRPr/>
            </a:pPr>
            <a:fld id="{CC3E2321-BEA1-483A-B63E-43351015782E}" type="slidenum">
              <a:rPr lang="ar-SA" smtClean="0"/>
              <a:pPr>
                <a:defRPr/>
              </a:pPr>
              <a:t>10</a:t>
            </a:fld>
            <a:endParaRPr lang="en-US"/>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pPr>
              <a:defRPr/>
            </a:pPr>
            <a:fld id="{CC3E2321-BEA1-483A-B63E-43351015782E}" type="slidenum">
              <a:rPr lang="ar-SA" smtClean="0"/>
              <a:pPr>
                <a:defRPr/>
              </a:pPr>
              <a:t>11</a:t>
            </a:fld>
            <a:endParaRPr lang="en-US"/>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D5BF7C9A-300C-450F-80A1-F33668296E52}" type="slidenum">
              <a:rPr lang="en-US" smtClean="0"/>
              <a:pPr/>
              <a:t>13</a:t>
            </a:fld>
            <a:endParaRPr lang="en-US"/>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D5BF7C9A-300C-450F-80A1-F33668296E52}" type="slidenum">
              <a:rPr lang="en-US" smtClean="0"/>
              <a:pPr/>
              <a:t>14</a:t>
            </a:fld>
            <a:endParaRPr lang="en-US"/>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D5BF7C9A-300C-450F-80A1-F33668296E52}" type="slidenum">
              <a:rPr lang="en-US" smtClean="0"/>
              <a:pPr/>
              <a:t>15</a:t>
            </a:fld>
            <a:endParaRPr lang="en-US"/>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D5BF7C9A-300C-450F-80A1-F33668296E52}" type="slidenum">
              <a:rPr lang="en-US" smtClean="0"/>
              <a:pPr/>
              <a:t>16</a:t>
            </a:fld>
            <a:endParaRPr lang="en-US"/>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D5BF7C9A-300C-450F-80A1-F33668296E52}" type="slidenum">
              <a:rPr lang="en-US" smtClean="0"/>
              <a:pPr/>
              <a:t>17</a:t>
            </a:fld>
            <a:endParaRPr lang="en-US"/>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D5BF7C9A-300C-450F-80A1-F33668296E52}" type="slidenum">
              <a:rPr lang="en-US" smtClean="0"/>
              <a:pPr/>
              <a:t>18</a:t>
            </a:fld>
            <a:endParaRPr lang="en-US"/>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D5BF7C9A-300C-450F-80A1-F33668296E52}" type="slidenum">
              <a:rPr lang="en-US" smtClean="0"/>
              <a:pPr/>
              <a:t>19</a:t>
            </a:fld>
            <a:endParaRPr lang="en-US"/>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D5BF7C9A-300C-450F-80A1-F33668296E52}" type="slidenum">
              <a:rPr lang="en-US" smtClean="0"/>
              <a:pPr/>
              <a:t>20</a:t>
            </a:fld>
            <a:endParaRPr lang="en-US"/>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D5BF7C9A-300C-450F-80A1-F33668296E52}" type="slidenum">
              <a:rPr lang="en-US" smtClean="0"/>
              <a:pPr/>
              <a:t>21</a:t>
            </a:fld>
            <a:endParaRPr lang="en-US"/>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D5BF7C9A-300C-450F-80A1-F33668296E52}" type="slidenum">
              <a:rPr lang="en-US" smtClean="0"/>
              <a:pPr/>
              <a:t>22</a:t>
            </a:fld>
            <a:endParaRPr lang="en-US"/>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D5BF7C9A-300C-450F-80A1-F33668296E52}" type="slidenum">
              <a:rPr lang="en-US" smtClean="0"/>
              <a:pPr/>
              <a:t>23</a:t>
            </a:fld>
            <a:endParaRPr lang="en-US"/>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7" name="Rectangle 6"/>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
        <p:nvSpPr>
          <p:cNvPr id="4" name="Rectangle 9"/>
          <p:cNvSpPr/>
          <p:nvPr/>
        </p:nvSpPr>
        <p:spPr>
          <a:xfrm>
            <a:off x="0" y="2133600"/>
            <a:ext cx="2667000" cy="1447800"/>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sp>
        <p:nvSpPr>
          <p:cNvPr id="5" name="Rectangle 11"/>
          <p:cNvSpPr/>
          <p:nvPr/>
        </p:nvSpPr>
        <p:spPr>
          <a:xfrm>
            <a:off x="7239000" y="2133600"/>
            <a:ext cx="2667000" cy="1447800"/>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sp>
        <p:nvSpPr>
          <p:cNvPr id="2" name="Title 1"/>
          <p:cNvSpPr>
            <a:spLocks noGrp="1"/>
          </p:cNvSpPr>
          <p:nvPr>
            <p:ph type="ctrTitle"/>
          </p:nvPr>
        </p:nvSpPr>
        <p:spPr>
          <a:xfrm>
            <a:off x="742950" y="2130426"/>
            <a:ext cx="8420100" cy="1470025"/>
          </a:xfrm>
        </p:spPr>
        <p:txBody>
          <a:bodyPr/>
          <a:lstStyle>
            <a:lvl1pPr algn="ctr">
              <a:defRPr>
                <a:solidFill>
                  <a:schemeClr val="accent1">
                    <a:lumMod val="75000"/>
                  </a:schemeClr>
                </a:solidFill>
              </a:defRPr>
            </a:lvl1pPr>
          </a:lstStyle>
          <a:p>
            <a:r>
              <a:rPr lang="en-US" smtClean="0"/>
              <a:t>Click to edit Master title style</a:t>
            </a:r>
            <a:endParaRPr lang="en-US" dirty="0"/>
          </a:p>
        </p:txBody>
      </p:sp>
      <p:sp>
        <p:nvSpPr>
          <p:cNvPr id="3" name="Subtitle 2"/>
          <p:cNvSpPr>
            <a:spLocks noGrp="1"/>
          </p:cNvSpPr>
          <p:nvPr>
            <p:ph type="subTitle" idx="1"/>
          </p:nvPr>
        </p:nvSpPr>
        <p:spPr>
          <a:xfrm>
            <a:off x="1485900" y="3886200"/>
            <a:ext cx="69342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
        <p:nvSpPr>
          <p:cNvPr id="9" name="Slide Number Placeholder 3"/>
          <p:cNvSpPr>
            <a:spLocks noGrp="1"/>
          </p:cNvSpPr>
          <p:nvPr userDrawn="1">
            <p:ph type="sldNum" sz="quarter" idx="10"/>
          </p:nvPr>
        </p:nvSpPr>
        <p:spPr bwMode="auto">
          <a:xfrm>
            <a:off x="4876800" y="6356350"/>
            <a:ext cx="482600" cy="365125"/>
          </a:xfrm>
          <a:noFill/>
          <a:ln>
            <a:miter lim="800000"/>
            <a:headEnd/>
            <a:tailEnd/>
          </a:ln>
        </p:spPr>
        <p:txBody>
          <a:bodyPr/>
          <a:lstStyle/>
          <a:p>
            <a:fld id="{E1D16D93-8795-4AD6-9A1F-54CC01E741BE}" type="slidenum">
              <a:rPr lang="ar-SA" smtClean="0">
                <a:cs typeface="Arial" pitchFamily="34" charset="0"/>
              </a:rPr>
              <a:pPr/>
              <a:t>‹#›</a:t>
            </a:fld>
            <a:endParaRPr lang="en-US" dirty="0" smtClean="0">
              <a:cs typeface="Arial" pitchFamily="34" charset="0"/>
            </a:endParaRPr>
          </a:p>
        </p:txBody>
      </p:sp>
    </p:spTree>
  </p:cSld>
  <p:clrMapOvr>
    <a:masterClrMapping/>
  </p:clrMapOvr>
  <p:transition spd="med">
    <p:dissolve/>
  </p:transition>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4" name="Rectangle 9"/>
          <p:cNvSpPr/>
          <p:nvPr/>
        </p:nvSpPr>
        <p:spPr>
          <a:xfrm>
            <a:off x="9424988" y="280988"/>
            <a:ext cx="304800" cy="1090612"/>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cxnSp>
        <p:nvCxnSpPr>
          <p:cNvPr id="5" name="Straight Connector 11"/>
          <p:cNvCxnSpPr/>
          <p:nvPr/>
        </p:nvCxnSpPr>
        <p:spPr>
          <a:xfrm>
            <a:off x="415925" y="1365250"/>
            <a:ext cx="9296400" cy="6350"/>
          </a:xfrm>
          <a:prstGeom prst="line">
            <a:avLst/>
          </a:prstGeom>
        </p:spPr>
        <p:style>
          <a:lnRef idx="1">
            <a:schemeClr val="accent1"/>
          </a:lnRef>
          <a:fillRef idx="0">
            <a:schemeClr val="accent1"/>
          </a:fillRef>
          <a:effectRef idx="0">
            <a:schemeClr val="accent1"/>
          </a:effectRef>
          <a:fontRef idx="minor">
            <a:schemeClr val="tx1"/>
          </a:fontRef>
        </p:style>
      </p:cxnSp>
      <p:sp>
        <p:nvSpPr>
          <p:cNvPr id="6" name="Rectangle 12"/>
          <p:cNvSpPr/>
          <p:nvPr/>
        </p:nvSpPr>
        <p:spPr>
          <a:xfrm>
            <a:off x="9424988" y="0"/>
            <a:ext cx="304800" cy="301625"/>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sp>
        <p:nvSpPr>
          <p:cNvPr id="2" name="Title 1"/>
          <p:cNvSpPr>
            <a:spLocks noGrp="1"/>
          </p:cNvSpPr>
          <p:nvPr>
            <p:ph type="title"/>
          </p:nvPr>
        </p:nvSpPr>
        <p:spPr/>
        <p:txBody>
          <a:bodyPr/>
          <a:lstStyle>
            <a:lvl1pPr algn="r">
              <a:defRPr baseline="0">
                <a:solidFill>
                  <a:schemeClr val="accent1">
                    <a:lumMod val="75000"/>
                  </a:schemeClr>
                </a:solidFill>
              </a:defRPr>
            </a:lvl1pPr>
          </a:lstStyle>
          <a:p>
            <a:r>
              <a:rPr lang="en-US" smtClean="0"/>
              <a:t>Click to edit Master title style</a:t>
            </a:r>
            <a:endParaRPr lang="en-US" dirty="0"/>
          </a:p>
        </p:txBody>
      </p:sp>
      <p:sp>
        <p:nvSpPr>
          <p:cNvPr id="3" name="Content Placeholder 2"/>
          <p:cNvSpPr>
            <a:spLocks noGrp="1"/>
          </p:cNvSpPr>
          <p:nvPr>
            <p:ph idx="1"/>
          </p:nvPr>
        </p:nvSpPr>
        <p:spPr/>
        <p:txBody>
          <a:bodyPr/>
          <a:lstStyle>
            <a:lvl1pPr algn="r">
              <a:buFont typeface="Arial" pitchFamily="34" charset="0"/>
              <a:buNone/>
              <a:defRPr>
                <a:solidFill>
                  <a:schemeClr val="tx1"/>
                </a:solidFill>
              </a:defRPr>
            </a:lvl1pPr>
            <a:lvl2pPr algn="r">
              <a:buFont typeface="Arial" pitchFamily="34" charset="0"/>
              <a:buNone/>
              <a:defRPr>
                <a:solidFill>
                  <a:schemeClr val="tx1"/>
                </a:solidFill>
              </a:defRPr>
            </a:lvl2pPr>
            <a:lvl3pPr algn="r">
              <a:buFont typeface="Arial" pitchFamily="34" charset="0"/>
              <a:buNone/>
              <a:defRPr>
                <a:solidFill>
                  <a:schemeClr val="tx1"/>
                </a:solidFill>
              </a:defRPr>
            </a:lvl3pPr>
            <a:lvl4pPr algn="r">
              <a:buFont typeface="Arial" pitchFamily="34" charset="0"/>
              <a:buNone/>
              <a:defRPr>
                <a:solidFill>
                  <a:schemeClr val="tx1"/>
                </a:solidFill>
              </a:defRPr>
            </a:lvl4pPr>
            <a:lvl5pPr algn="r">
              <a:buFont typeface="Arial" pitchFamily="34" charset="0"/>
              <a:buNone/>
              <a:defRPr>
                <a:solidFill>
                  <a:schemeClr val="tx1"/>
                </a:solidFill>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ar-EG" dirty="0" smtClean="0"/>
          </a:p>
        </p:txBody>
      </p:sp>
      <p:sp>
        <p:nvSpPr>
          <p:cNvPr id="8" name="Rectangle 7"/>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transition spd="med">
    <p:dissolve/>
  </p:transition>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82506" y="4406901"/>
            <a:ext cx="8420100" cy="1362075"/>
          </a:xfrm>
        </p:spPr>
        <p:txBody>
          <a:bodyPr anchor="t"/>
          <a:lstStyle>
            <a:lvl1pPr algn="l">
              <a:defRPr sz="4000" b="1" cap="all"/>
            </a:lvl1pPr>
          </a:lstStyle>
          <a:p>
            <a:r>
              <a:rPr lang="en-US" dirty="0" smtClean="0"/>
              <a:t>Click to edit Master title style</a:t>
            </a:r>
            <a:endParaRPr lang="en-US" dirty="0"/>
          </a:p>
        </p:txBody>
      </p:sp>
      <p:sp>
        <p:nvSpPr>
          <p:cNvPr id="3" name="Text Placeholder 2"/>
          <p:cNvSpPr>
            <a:spLocks noGrp="1"/>
          </p:cNvSpPr>
          <p:nvPr>
            <p:ph type="body" idx="1"/>
          </p:nvPr>
        </p:nvSpPr>
        <p:spPr>
          <a:xfrm>
            <a:off x="782506" y="2906713"/>
            <a:ext cx="84201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5" name="Rectangle 4"/>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transition spd="med">
    <p:dissolve/>
  </p:transition>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Two Content">
    <p:spTree>
      <p:nvGrpSpPr>
        <p:cNvPr id="1" name=""/>
        <p:cNvGrpSpPr/>
        <p:nvPr/>
      </p:nvGrpSpPr>
      <p:grpSpPr>
        <a:xfrm>
          <a:off x="0" y="0"/>
          <a:ext cx="0" cy="0"/>
          <a:chOff x="0" y="0"/>
          <a:chExt cx="0" cy="0"/>
        </a:xfrm>
      </p:grpSpPr>
      <p:sp>
        <p:nvSpPr>
          <p:cNvPr id="5" name="Rectangle 9"/>
          <p:cNvSpPr/>
          <p:nvPr/>
        </p:nvSpPr>
        <p:spPr>
          <a:xfrm>
            <a:off x="9424988" y="280988"/>
            <a:ext cx="304800" cy="1090612"/>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cxnSp>
        <p:nvCxnSpPr>
          <p:cNvPr id="6" name="Straight Connector 11"/>
          <p:cNvCxnSpPr/>
          <p:nvPr/>
        </p:nvCxnSpPr>
        <p:spPr>
          <a:xfrm>
            <a:off x="415925" y="1365250"/>
            <a:ext cx="9296400" cy="6350"/>
          </a:xfrm>
          <a:prstGeom prst="line">
            <a:avLst/>
          </a:prstGeom>
        </p:spPr>
        <p:style>
          <a:lnRef idx="1">
            <a:schemeClr val="accent1"/>
          </a:lnRef>
          <a:fillRef idx="0">
            <a:schemeClr val="accent1"/>
          </a:fillRef>
          <a:effectRef idx="0">
            <a:schemeClr val="accent1"/>
          </a:effectRef>
          <a:fontRef idx="minor">
            <a:schemeClr val="tx1"/>
          </a:fontRef>
        </p:style>
      </p:cxnSp>
      <p:sp>
        <p:nvSpPr>
          <p:cNvPr id="7" name="Rectangle 12"/>
          <p:cNvSpPr/>
          <p:nvPr/>
        </p:nvSpPr>
        <p:spPr>
          <a:xfrm>
            <a:off x="9424988" y="0"/>
            <a:ext cx="304800" cy="301625"/>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sp>
        <p:nvSpPr>
          <p:cNvPr id="2" name="Title 1"/>
          <p:cNvSpPr>
            <a:spLocks noGrp="1"/>
          </p:cNvSpPr>
          <p:nvPr>
            <p:ph type="title"/>
          </p:nvPr>
        </p:nvSpPr>
        <p:spPr/>
        <p:txBody>
          <a:bodyPr/>
          <a:lstStyle>
            <a:lvl1pPr algn="r">
              <a:defRPr>
                <a:solidFill>
                  <a:schemeClr val="accent1">
                    <a:lumMod val="75000"/>
                  </a:schemeClr>
                </a:solidFill>
              </a:defRPr>
            </a:lvl1pPr>
          </a:lstStyle>
          <a:p>
            <a:r>
              <a:rPr lang="en-US" smtClean="0"/>
              <a:t>Click to edit Master title style</a:t>
            </a:r>
            <a:endParaRPr lang="en-US" dirty="0"/>
          </a:p>
        </p:txBody>
      </p:sp>
      <p:sp>
        <p:nvSpPr>
          <p:cNvPr id="11" name="Content Placeholder 2"/>
          <p:cNvSpPr>
            <a:spLocks noGrp="1"/>
          </p:cNvSpPr>
          <p:nvPr>
            <p:ph sz="half" idx="13"/>
          </p:nvPr>
        </p:nvSpPr>
        <p:spPr>
          <a:xfrm>
            <a:off x="5025242" y="1600201"/>
            <a:ext cx="4389120" cy="4525963"/>
          </a:xfrm>
        </p:spPr>
        <p:txBody>
          <a:bodyPr/>
          <a:lstStyle>
            <a:lvl1pPr marL="171450" marR="0" indent="-285750" algn="r" defTabSz="914400" rtl="1" eaLnBrk="1" fontAlgn="auto" latinLnBrk="0" hangingPunct="1">
              <a:lnSpc>
                <a:spcPct val="100000"/>
              </a:lnSpc>
              <a:spcBef>
                <a:spcPct val="20000"/>
              </a:spcBef>
              <a:spcAft>
                <a:spcPts val="0"/>
              </a:spcAft>
              <a:buClrTx/>
              <a:buSzTx/>
              <a:buFont typeface="Arial" pitchFamily="34" charset="0"/>
              <a:buNone/>
              <a:tabLst/>
              <a:defRPr sz="2800"/>
            </a:lvl1pPr>
            <a:lvl2pPr marL="742950" marR="0" indent="-285750" algn="r" defTabSz="914400" rtl="0" eaLnBrk="1" fontAlgn="auto" latinLnBrk="0" hangingPunct="1">
              <a:lnSpc>
                <a:spcPct val="100000"/>
              </a:lnSpc>
              <a:spcBef>
                <a:spcPct val="20000"/>
              </a:spcBef>
              <a:spcAft>
                <a:spcPts val="0"/>
              </a:spcAft>
              <a:buClrTx/>
              <a:buSzTx/>
              <a:buFont typeface="Arial" pitchFamily="34" charset="0"/>
              <a:buNone/>
              <a:tabLst/>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p:txBody>
      </p:sp>
      <p:sp>
        <p:nvSpPr>
          <p:cNvPr id="12" name="Content Placeholder 2"/>
          <p:cNvSpPr>
            <a:spLocks noGrp="1"/>
          </p:cNvSpPr>
          <p:nvPr>
            <p:ph sz="half" idx="1"/>
          </p:nvPr>
        </p:nvSpPr>
        <p:spPr>
          <a:xfrm>
            <a:off x="457200" y="1600201"/>
            <a:ext cx="4389120" cy="4525963"/>
          </a:xfrm>
        </p:spPr>
        <p:txBody>
          <a:bodyPr/>
          <a:lstStyle>
            <a:lvl1pPr marL="171450" marR="0" indent="-285750" algn="r" defTabSz="914400" rtl="1" eaLnBrk="1" fontAlgn="auto" latinLnBrk="0" hangingPunct="1">
              <a:lnSpc>
                <a:spcPct val="100000"/>
              </a:lnSpc>
              <a:spcBef>
                <a:spcPct val="20000"/>
              </a:spcBef>
              <a:spcAft>
                <a:spcPts val="0"/>
              </a:spcAft>
              <a:buClrTx/>
              <a:buSzTx/>
              <a:buFont typeface="Arial" pitchFamily="34" charset="0"/>
              <a:buNone/>
              <a:tabLst/>
              <a:defRPr sz="2800"/>
            </a:lvl1pPr>
            <a:lvl2pPr marL="742950" marR="0" indent="-285750" algn="r" defTabSz="914400" rtl="0" eaLnBrk="1" fontAlgn="auto" latinLnBrk="0" hangingPunct="1">
              <a:lnSpc>
                <a:spcPct val="100000"/>
              </a:lnSpc>
              <a:spcBef>
                <a:spcPct val="20000"/>
              </a:spcBef>
              <a:spcAft>
                <a:spcPts val="0"/>
              </a:spcAft>
              <a:buClrTx/>
              <a:buSzTx/>
              <a:buFont typeface="Arial" pitchFamily="34" charset="0"/>
              <a:buNone/>
              <a:tabLst/>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p:txBody>
      </p:sp>
      <p:sp>
        <p:nvSpPr>
          <p:cNvPr id="9" name="Rectangle 8"/>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transition spd="med">
    <p:dissolve/>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95300" y="274638"/>
            <a:ext cx="89154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95300" y="1535113"/>
            <a:ext cx="4376870"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95300" y="2174875"/>
            <a:ext cx="437687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5032111" y="1535113"/>
            <a:ext cx="4378590"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5032111" y="2174875"/>
            <a:ext cx="437859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8" name="Rectangle 7"/>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transition spd="med">
    <p:dissolve/>
  </p:transition>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4" name="Rectangle 3"/>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transition spd="med">
    <p:dissolve/>
  </p:transition>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3" name="Rectangle 2"/>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transition spd="med">
    <p:dissolve/>
  </p:transition>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95300" y="273050"/>
            <a:ext cx="3259006"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872971" y="273051"/>
            <a:ext cx="5537729"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95300" y="1435101"/>
            <a:ext cx="3259006"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Slide Number Placeholder 5"/>
          <p:cNvSpPr>
            <a:spLocks noGrp="1"/>
          </p:cNvSpPr>
          <p:nvPr>
            <p:ph type="sldNum" sz="quarter" idx="10"/>
          </p:nvPr>
        </p:nvSpPr>
        <p:spPr>
          <a:xfrm>
            <a:off x="2105025" y="6376988"/>
            <a:ext cx="571500" cy="365125"/>
          </a:xfrm>
          <a:prstGeom prst="rect">
            <a:avLst/>
          </a:prstGeom>
        </p:spPr>
        <p:txBody>
          <a:bodyPr/>
          <a:lstStyle>
            <a:lvl1pPr>
              <a:defRPr/>
            </a:lvl1pPr>
          </a:lstStyle>
          <a:p>
            <a:pPr>
              <a:defRPr/>
            </a:pPr>
            <a:fld id="{1CD0D710-FEE9-4DD8-AEED-EBF044EACABA}" type="slidenum">
              <a:rPr lang="ar-SA"/>
              <a:pPr>
                <a:defRPr/>
              </a:pPr>
              <a:t>‹#›</a:t>
            </a:fld>
            <a:endParaRPr lang="en-US"/>
          </a:p>
        </p:txBody>
      </p:sp>
    </p:spTree>
  </p:cSld>
  <p:clrMapOvr>
    <a:masterClrMapping/>
  </p:clrMapOvr>
  <p:transition spd="med">
    <p:dissolve/>
  </p:transition>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941645" y="4800600"/>
            <a:ext cx="59436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941645" y="612775"/>
            <a:ext cx="5943600" cy="4114800"/>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smtClean="0"/>
          </a:p>
        </p:txBody>
      </p:sp>
      <p:sp>
        <p:nvSpPr>
          <p:cNvPr id="4" name="Text Placeholder 3"/>
          <p:cNvSpPr>
            <a:spLocks noGrp="1"/>
          </p:cNvSpPr>
          <p:nvPr>
            <p:ph type="body" sz="half" idx="2"/>
          </p:nvPr>
        </p:nvSpPr>
        <p:spPr>
          <a:xfrm>
            <a:off x="1941645" y="5367338"/>
            <a:ext cx="59436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Slide Number Placeholder 5"/>
          <p:cNvSpPr>
            <a:spLocks noGrp="1"/>
          </p:cNvSpPr>
          <p:nvPr>
            <p:ph type="sldNum" sz="quarter" idx="10"/>
          </p:nvPr>
        </p:nvSpPr>
        <p:spPr>
          <a:xfrm>
            <a:off x="2105025" y="6376988"/>
            <a:ext cx="571500" cy="365125"/>
          </a:xfrm>
          <a:prstGeom prst="rect">
            <a:avLst/>
          </a:prstGeom>
        </p:spPr>
        <p:txBody>
          <a:bodyPr/>
          <a:lstStyle>
            <a:lvl1pPr>
              <a:defRPr/>
            </a:lvl1pPr>
          </a:lstStyle>
          <a:p>
            <a:pPr>
              <a:defRPr/>
            </a:pPr>
            <a:fld id="{3CD681FE-95EB-43BB-90BC-9DFA564FD6CC}" type="slidenum">
              <a:rPr lang="ar-SA"/>
              <a:pPr>
                <a:defRPr/>
              </a:pPr>
              <a:t>‹#›</a:t>
            </a:fld>
            <a:endParaRPr lang="en-US"/>
          </a:p>
        </p:txBody>
      </p:sp>
    </p:spTree>
  </p:cSld>
  <p:clrMapOvr>
    <a:masterClrMapping/>
  </p:clrMapOvr>
  <p:transition spd="med">
    <p:dissolve/>
  </p:transition>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Slide Number Placeholder 5"/>
          <p:cNvSpPr>
            <a:spLocks noGrp="1"/>
          </p:cNvSpPr>
          <p:nvPr>
            <p:ph type="sldNum" sz="quarter" idx="10"/>
          </p:nvPr>
        </p:nvSpPr>
        <p:spPr>
          <a:xfrm>
            <a:off x="2105025" y="6376988"/>
            <a:ext cx="571500" cy="365125"/>
          </a:xfrm>
          <a:prstGeom prst="rect">
            <a:avLst/>
          </a:prstGeom>
        </p:spPr>
        <p:txBody>
          <a:bodyPr/>
          <a:lstStyle>
            <a:lvl1pPr>
              <a:defRPr/>
            </a:lvl1pPr>
          </a:lstStyle>
          <a:p>
            <a:pPr>
              <a:defRPr/>
            </a:pPr>
            <a:fld id="{94E2D931-4EC8-4CD2-97D6-9D3F541B751A}" type="slidenum">
              <a:rPr lang="ar-SA"/>
              <a:pPr>
                <a:defRPr/>
              </a:pPr>
              <a:t>‹#›</a:t>
            </a:fld>
            <a:endParaRPr lang="en-US"/>
          </a:p>
        </p:txBody>
      </p:sp>
    </p:spTree>
  </p:cSld>
  <p:clrMapOvr>
    <a:masterClrMapping/>
  </p:clrMapOvr>
  <p:transition spd="med">
    <p:dissolve/>
  </p:transition>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780337" y="274639"/>
            <a:ext cx="2414588"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536575" y="274639"/>
            <a:ext cx="7078663"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Slide Number Placeholder 5"/>
          <p:cNvSpPr>
            <a:spLocks noGrp="1"/>
          </p:cNvSpPr>
          <p:nvPr>
            <p:ph type="sldNum" sz="quarter" idx="10"/>
          </p:nvPr>
        </p:nvSpPr>
        <p:spPr>
          <a:xfrm>
            <a:off x="2105025" y="6376988"/>
            <a:ext cx="571500" cy="365125"/>
          </a:xfrm>
          <a:prstGeom prst="rect">
            <a:avLst/>
          </a:prstGeom>
        </p:spPr>
        <p:txBody>
          <a:bodyPr/>
          <a:lstStyle>
            <a:lvl1pPr>
              <a:defRPr/>
            </a:lvl1pPr>
          </a:lstStyle>
          <a:p>
            <a:pPr>
              <a:defRPr/>
            </a:pPr>
            <a:fld id="{9FE1D026-1D84-4E55-B04D-2B54F501D563}" type="slidenum">
              <a:rPr lang="ar-SA"/>
              <a:pPr>
                <a:defRPr/>
              </a:pPr>
              <a:t>‹#›</a:t>
            </a:fld>
            <a:endParaRPr lang="en-US"/>
          </a:p>
        </p:txBody>
      </p:sp>
    </p:spTree>
  </p:cSld>
  <p:clrMapOvr>
    <a:masterClrMapping/>
  </p:clrMapOvr>
  <p:transition spd="med">
    <p:dissolve/>
  </p:transition>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2.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029" name="Title Placeholder 1"/>
          <p:cNvSpPr>
            <a:spLocks noGrp="1"/>
          </p:cNvSpPr>
          <p:nvPr>
            <p:ph type="title"/>
          </p:nvPr>
        </p:nvSpPr>
        <p:spPr bwMode="auto">
          <a:xfrm>
            <a:off x="495300" y="274638"/>
            <a:ext cx="8915400"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ar-EG" smtClean="0"/>
              <a:t>العنوان الرئيسي</a:t>
            </a:r>
            <a:endParaRPr lang="en-US" smtClean="0"/>
          </a:p>
        </p:txBody>
      </p:sp>
      <p:sp>
        <p:nvSpPr>
          <p:cNvPr id="1030" name="Text Placeholder 2"/>
          <p:cNvSpPr>
            <a:spLocks noGrp="1"/>
          </p:cNvSpPr>
          <p:nvPr>
            <p:ph type="body" idx="1"/>
          </p:nvPr>
        </p:nvSpPr>
        <p:spPr bwMode="auto">
          <a:xfrm>
            <a:off x="495300" y="1600200"/>
            <a:ext cx="8915400" cy="452596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ar-EG" smtClean="0"/>
              <a:t>المحتوى المستوى الأول</a:t>
            </a:r>
            <a:endParaRPr lang="en-US" smtClean="0"/>
          </a:p>
          <a:p>
            <a:pPr lvl="1"/>
            <a:r>
              <a:rPr lang="ar-EG" smtClean="0"/>
              <a:t>المحتوى المستوى الثاني</a:t>
            </a:r>
            <a:endParaRPr lang="en-US" smtClean="0"/>
          </a:p>
          <a:p>
            <a:pPr lvl="2"/>
            <a:r>
              <a:rPr lang="ar-EG" smtClean="0"/>
              <a:t>المحتوى المستوى الثالث</a:t>
            </a:r>
            <a:endParaRPr lang="en-US" smtClean="0"/>
          </a:p>
          <a:p>
            <a:pPr lvl="3"/>
            <a:r>
              <a:rPr lang="ar-EG" smtClean="0"/>
              <a:t>المحتوى المستوى الرابع</a:t>
            </a:r>
            <a:endParaRPr lang="en-US" smtClean="0"/>
          </a:p>
          <a:p>
            <a:pPr lvl="4"/>
            <a:r>
              <a:rPr lang="ar-EG" smtClean="0"/>
              <a:t>المحتوى المستوى الخامس</a:t>
            </a:r>
            <a:endParaRPr lang="en-US" smtClean="0"/>
          </a:p>
        </p:txBody>
      </p:sp>
      <p:sp>
        <p:nvSpPr>
          <p:cNvPr id="10" name="Rectangle 9"/>
          <p:cNvSpPr/>
          <p:nvPr userDrawn="1"/>
        </p:nvSpPr>
        <p:spPr>
          <a:xfrm>
            <a:off x="0" y="6324600"/>
            <a:ext cx="9906000" cy="533400"/>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a:p>
        </p:txBody>
      </p:sp>
      <p:grpSp>
        <p:nvGrpSpPr>
          <p:cNvPr id="12" name="Group 7"/>
          <p:cNvGrpSpPr>
            <a:grpSpLocks/>
          </p:cNvGrpSpPr>
          <p:nvPr userDrawn="1"/>
        </p:nvGrpSpPr>
        <p:grpSpPr bwMode="auto">
          <a:xfrm>
            <a:off x="8610600" y="5791200"/>
            <a:ext cx="941388" cy="914400"/>
            <a:chOff x="5210750" y="1066800"/>
            <a:chExt cx="2976900" cy="3130677"/>
          </a:xfrm>
        </p:grpSpPr>
        <p:sp>
          <p:nvSpPr>
            <p:cNvPr id="13" name="Oval 12"/>
            <p:cNvSpPr/>
            <p:nvPr/>
          </p:nvSpPr>
          <p:spPr>
            <a:xfrm>
              <a:off x="5321191" y="1142893"/>
              <a:ext cx="2766057" cy="2973058"/>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pic>
          <p:nvPicPr>
            <p:cNvPr id="14" name="Picture 2" descr="http://kfu.files.googlepages.com/newKFUlogo.jpg"/>
            <p:cNvPicPr>
              <a:picLocks noChangeAspect="1" noChangeArrowheads="1"/>
            </p:cNvPicPr>
            <p:nvPr/>
          </p:nvPicPr>
          <p:blipFill>
            <a:blip r:embed="rId13"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15" name="Slide Number Placeholder 5"/>
          <p:cNvSpPr>
            <a:spLocks noGrp="1"/>
          </p:cNvSpPr>
          <p:nvPr>
            <p:ph type="sldNum" sz="quarter" idx="4"/>
          </p:nvPr>
        </p:nvSpPr>
        <p:spPr>
          <a:xfrm>
            <a:off x="4914900" y="6376988"/>
            <a:ext cx="571500" cy="365125"/>
          </a:xfrm>
          <a:prstGeom prst="rect">
            <a:avLst/>
          </a:prstGeom>
        </p:spPr>
        <p:txBody>
          <a:bodyPr vert="horz" wrap="square" lIns="91440" tIns="45720" rIns="91440" bIns="45720" numCol="1" anchor="ctr" anchorCtr="0" compatLnSpc="1">
            <a:prstTxWarp prst="textNoShape">
              <a:avLst/>
            </a:prstTxWarp>
          </a:bodyPr>
          <a:lstStyle>
            <a:lvl1pPr rtl="0">
              <a:defRPr sz="1200">
                <a:solidFill>
                  <a:schemeClr val="bg1"/>
                </a:solidFill>
                <a:latin typeface="Calibri" pitchFamily="34" charset="0"/>
                <a:cs typeface="Arial" charset="0"/>
              </a:defRPr>
            </a:lvl1pPr>
          </a:lstStyle>
          <a:p>
            <a:pPr>
              <a:defRPr/>
            </a:pPr>
            <a:endParaRPr lang="en-US" dirty="0"/>
          </a:p>
        </p:txBody>
      </p:sp>
      <p:sp>
        <p:nvSpPr>
          <p:cNvPr id="16" name="Rectangle 15"/>
          <p:cNvSpPr/>
          <p:nvPr userDrawn="1"/>
        </p:nvSpPr>
        <p:spPr>
          <a:xfrm>
            <a:off x="6781800" y="6519446"/>
            <a:ext cx="1928926"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King Faisal University</a:t>
            </a:r>
            <a:endParaRPr lang="en-US" sz="1600" dirty="0">
              <a:solidFill>
                <a:schemeClr val="bg1"/>
              </a:solidFill>
              <a:latin typeface="+mn-lt"/>
              <a:cs typeface="+mn-cs"/>
            </a:endParaRPr>
          </a:p>
        </p:txBody>
      </p:sp>
      <p:sp>
        <p:nvSpPr>
          <p:cNvPr id="17" name="Rectangle 16"/>
          <p:cNvSpPr/>
          <p:nvPr userDrawn="1"/>
        </p:nvSpPr>
        <p:spPr>
          <a:xfrm>
            <a:off x="7050442" y="6290846"/>
            <a:ext cx="1407758" cy="338554"/>
          </a:xfrm>
          <a:prstGeom prst="rect">
            <a:avLst/>
          </a:prstGeom>
        </p:spPr>
        <p:txBody>
          <a:bodyPr wrap="none">
            <a:spAutoFit/>
          </a:bodyPr>
          <a:lstStyle/>
          <a:p>
            <a:pPr algn="l" rtl="0" fontAlgn="auto">
              <a:spcBef>
                <a:spcPts val="0"/>
              </a:spcBef>
              <a:spcAft>
                <a:spcPts val="0"/>
              </a:spcAft>
              <a:defRPr/>
            </a:pPr>
            <a:r>
              <a:rPr lang="ar-SA" sz="1600" b="1" dirty="0" smtClean="0">
                <a:solidFill>
                  <a:schemeClr val="bg1"/>
                </a:solidFill>
                <a:latin typeface="+mn-lt"/>
                <a:cs typeface="+mn-cs"/>
              </a:rPr>
              <a:t>جامعة الملك فيصل</a:t>
            </a:r>
            <a:endParaRPr lang="en-US" sz="1600" b="1" dirty="0">
              <a:solidFill>
                <a:schemeClr val="bg1"/>
              </a:solidFill>
              <a:latin typeface="+mn-lt"/>
              <a:cs typeface="+mn-cs"/>
            </a:endParaRPr>
          </a:p>
        </p:txBody>
      </p:sp>
      <p:pic>
        <p:nvPicPr>
          <p:cNvPr id="18" name="Picture 17" descr="logo EDE.png"/>
          <p:cNvPicPr>
            <a:picLocks noChangeAspect="1"/>
          </p:cNvPicPr>
          <p:nvPr userDrawn="1"/>
        </p:nvPicPr>
        <p:blipFill>
          <a:blip r:embed="rId14" cstate="print"/>
          <a:stretch>
            <a:fillRect/>
          </a:stretch>
        </p:blipFill>
        <p:spPr>
          <a:xfrm>
            <a:off x="304800" y="5791200"/>
            <a:ext cx="838200" cy="938645"/>
          </a:xfrm>
          <a:prstGeom prst="rect">
            <a:avLst/>
          </a:prstGeom>
        </p:spPr>
      </p:pic>
      <p:sp>
        <p:nvSpPr>
          <p:cNvPr id="19" name="Rectangle 18"/>
          <p:cNvSpPr/>
          <p:nvPr userDrawn="1"/>
        </p:nvSpPr>
        <p:spPr>
          <a:xfrm>
            <a:off x="914400" y="6581001"/>
            <a:ext cx="3116046" cy="276999"/>
          </a:xfrm>
          <a:prstGeom prst="rect">
            <a:avLst/>
          </a:prstGeom>
        </p:spPr>
        <p:txBody>
          <a:bodyPr wrap="none">
            <a:spAutoFit/>
          </a:bodyPr>
          <a:lstStyle/>
          <a:p>
            <a:pPr algn="l" rtl="0" fontAlgn="auto">
              <a:spcBef>
                <a:spcPts val="0"/>
              </a:spcBef>
              <a:spcAft>
                <a:spcPts val="0"/>
              </a:spcAft>
              <a:defRPr/>
            </a:pPr>
            <a:r>
              <a:rPr lang="en-US" sz="1200" dirty="0" smtClean="0">
                <a:solidFill>
                  <a:schemeClr val="bg1"/>
                </a:solidFill>
                <a:latin typeface="+mn-lt"/>
                <a:cs typeface="+mn-cs"/>
              </a:rPr>
              <a:t>Deanship of E-Learning and Distance Education</a:t>
            </a:r>
            <a:endParaRPr lang="en-US" sz="1200" dirty="0">
              <a:solidFill>
                <a:schemeClr val="bg1"/>
              </a:solidFill>
              <a:latin typeface="+mn-lt"/>
              <a:cs typeface="+mn-cs"/>
            </a:endParaRPr>
          </a:p>
        </p:txBody>
      </p:sp>
      <p:sp>
        <p:nvSpPr>
          <p:cNvPr id="20" name="Rectangle 19"/>
          <p:cNvSpPr/>
          <p:nvPr userDrawn="1"/>
        </p:nvSpPr>
        <p:spPr>
          <a:xfrm>
            <a:off x="1183042" y="6290846"/>
            <a:ext cx="2795958" cy="338554"/>
          </a:xfrm>
          <a:prstGeom prst="rect">
            <a:avLst/>
          </a:prstGeom>
        </p:spPr>
        <p:txBody>
          <a:bodyPr wrap="none">
            <a:spAutoFit/>
          </a:bodyPr>
          <a:lstStyle/>
          <a:p>
            <a:pPr algn="l" rtl="0" fontAlgn="auto">
              <a:spcBef>
                <a:spcPts val="0"/>
              </a:spcBef>
              <a:spcAft>
                <a:spcPts val="0"/>
              </a:spcAft>
              <a:defRPr/>
            </a:pPr>
            <a:r>
              <a:rPr lang="ar-SA" sz="1600" b="1" dirty="0" smtClean="0">
                <a:solidFill>
                  <a:schemeClr val="bg1"/>
                </a:solidFill>
                <a:latin typeface="+mn-lt"/>
                <a:cs typeface="+mn-cs"/>
              </a:rPr>
              <a:t>عمادة التعلم</a:t>
            </a:r>
            <a:r>
              <a:rPr lang="ar-SA" sz="1600" b="1" baseline="0" dirty="0" smtClean="0">
                <a:solidFill>
                  <a:schemeClr val="bg1"/>
                </a:solidFill>
                <a:latin typeface="+mn-lt"/>
                <a:cs typeface="+mn-cs"/>
              </a:rPr>
              <a:t> الإ</a:t>
            </a:r>
            <a:r>
              <a:rPr lang="ar-EG" sz="1600" b="1" baseline="0" dirty="0" smtClean="0">
                <a:solidFill>
                  <a:schemeClr val="bg1"/>
                </a:solidFill>
                <a:latin typeface="+mn-lt"/>
                <a:cs typeface="+mn-cs"/>
              </a:rPr>
              <a:t>ل</a:t>
            </a:r>
            <a:r>
              <a:rPr lang="ar-SA" sz="1600" b="1" baseline="0" dirty="0" smtClean="0">
                <a:solidFill>
                  <a:schemeClr val="bg1"/>
                </a:solidFill>
                <a:latin typeface="+mn-lt"/>
                <a:cs typeface="+mn-cs"/>
              </a:rPr>
              <a:t>كتروني والتعل</a:t>
            </a:r>
            <a:r>
              <a:rPr lang="ar-EG" sz="1600" b="1" baseline="0" dirty="0" smtClean="0">
                <a:solidFill>
                  <a:schemeClr val="bg1"/>
                </a:solidFill>
                <a:latin typeface="+mn-lt"/>
                <a:cs typeface="+mn-cs"/>
              </a:rPr>
              <a:t>ي</a:t>
            </a:r>
            <a:r>
              <a:rPr lang="ar-SA" sz="1600" b="1" baseline="0" dirty="0" smtClean="0">
                <a:solidFill>
                  <a:schemeClr val="bg1"/>
                </a:solidFill>
                <a:latin typeface="+mn-lt"/>
                <a:cs typeface="+mn-cs"/>
              </a:rPr>
              <a:t>م عن بعد</a:t>
            </a:r>
            <a:endParaRPr lang="en-US" sz="1600" b="1" dirty="0">
              <a:solidFill>
                <a:schemeClr val="bg1"/>
              </a:solidFill>
              <a:latin typeface="+mn-lt"/>
              <a:cs typeface="+mn-cs"/>
            </a:endParaRPr>
          </a:p>
        </p:txBody>
      </p:sp>
      <p:sp>
        <p:nvSpPr>
          <p:cNvPr id="21" name="Slide Number Placeholder 3"/>
          <p:cNvSpPr txBox="1">
            <a:spLocks/>
          </p:cNvSpPr>
          <p:nvPr userDrawn="1"/>
        </p:nvSpPr>
        <p:spPr bwMode="auto">
          <a:xfrm>
            <a:off x="4876800" y="6356350"/>
            <a:ext cx="482600" cy="365125"/>
          </a:xfrm>
          <a:prstGeom prst="rect">
            <a:avLst/>
          </a:prstGeom>
          <a:noFill/>
          <a:ln>
            <a:miter lim="800000"/>
            <a:headEnd/>
            <a:tailEnd/>
          </a:ln>
        </p:spPr>
        <p:txBody>
          <a:bodyPr/>
          <a:lstStyle/>
          <a:p>
            <a:pPr marL="0" marR="0" lvl="0" indent="0" algn="r" defTabSz="914400" rtl="1" eaLnBrk="1" fontAlgn="base" latinLnBrk="0" hangingPunct="1">
              <a:lnSpc>
                <a:spcPct val="100000"/>
              </a:lnSpc>
              <a:spcBef>
                <a:spcPct val="0"/>
              </a:spcBef>
              <a:spcAft>
                <a:spcPct val="0"/>
              </a:spcAft>
              <a:buClrTx/>
              <a:buSzTx/>
              <a:buFontTx/>
              <a:buNone/>
              <a:tabLst/>
              <a:defRPr/>
            </a:pPr>
            <a:fld id="{E1D16D93-8795-4AD6-9A1F-54CC01E741BE}" type="slidenum">
              <a:rPr kumimoji="0" lang="ar-SA" sz="1800" b="0" i="0" u="none" strike="noStrike" kern="1200" cap="none" spc="0" normalizeH="0" baseline="0" noProof="0" smtClean="0">
                <a:ln>
                  <a:noFill/>
                </a:ln>
                <a:solidFill>
                  <a:schemeClr val="bg1"/>
                </a:solidFill>
                <a:effectLst/>
                <a:uLnTx/>
                <a:uFillTx/>
                <a:latin typeface="Arial" pitchFamily="34" charset="0"/>
                <a:ea typeface="+mn-ea"/>
                <a:cs typeface="Arial" pitchFamily="34" charset="0"/>
              </a:rPr>
              <a:pPr marL="0" marR="0" lvl="0" indent="0" algn="r" defTabSz="914400" rtl="1" eaLnBrk="1" fontAlgn="base" latinLnBrk="0" hangingPunct="1">
                <a:lnSpc>
                  <a:spcPct val="100000"/>
                </a:lnSpc>
                <a:spcBef>
                  <a:spcPct val="0"/>
                </a:spcBef>
                <a:spcAft>
                  <a:spcPct val="0"/>
                </a:spcAft>
                <a:buClrTx/>
                <a:buSzTx/>
                <a:buFontTx/>
                <a:buNone/>
                <a:tabLst/>
                <a:defRPr/>
              </a:pPr>
              <a:t>‹#›</a:t>
            </a:fld>
            <a:endParaRPr kumimoji="0" lang="en-US" sz="1800" b="0" i="0" u="none" strike="noStrike" kern="1200" cap="none" spc="0" normalizeH="0" baseline="0" noProof="0" dirty="0" smtClean="0">
              <a:ln>
                <a:noFill/>
              </a:ln>
              <a:solidFill>
                <a:schemeClr val="bg1"/>
              </a:solidFill>
              <a:effectLst/>
              <a:uLnTx/>
              <a:uFillTx/>
              <a:latin typeface="Arial" pitchFamily="34" charset="0"/>
              <a:ea typeface="+mn-ea"/>
              <a:cs typeface="Arial" pitchFamily="34" charset="0"/>
            </a:endParaRPr>
          </a:p>
        </p:txBody>
      </p:sp>
    </p:spTree>
  </p:cSld>
  <p:clrMap bg1="lt1" tx1="dk1" bg2="lt2" tx2="dk2" accent1="accent1" accent2="accent2" accent3="accent3" accent4="accent4" accent5="accent5" accent6="accent6" hlink="hlink" folHlink="folHlink"/>
  <p:sldLayoutIdLst>
    <p:sldLayoutId id="2147483772" r:id="rId1"/>
    <p:sldLayoutId id="2147483773" r:id="rId2"/>
    <p:sldLayoutId id="2147483764" r:id="rId3"/>
    <p:sldLayoutId id="2147483774" r:id="rId4"/>
    <p:sldLayoutId id="2147483765" r:id="rId5"/>
    <p:sldLayoutId id="2147483766" r:id="rId6"/>
    <p:sldLayoutId id="2147483767" r:id="rId7"/>
    <p:sldLayoutId id="2147483768" r:id="rId8"/>
    <p:sldLayoutId id="2147483769" r:id="rId9"/>
    <p:sldLayoutId id="2147483770" r:id="rId10"/>
    <p:sldLayoutId id="2147483771" r:id="rId11"/>
  </p:sldLayoutIdLst>
  <p:transition spd="med">
    <p:dissolve/>
  </p:transition>
  <p:hf sldNum="0" hdr="0" ftr="0" dt="0"/>
  <p:txStyles>
    <p:titleStyle>
      <a:lvl1pPr algn="r" rtl="0" eaLnBrk="0" fontAlgn="base" hangingPunct="0">
        <a:spcBef>
          <a:spcPct val="0"/>
        </a:spcBef>
        <a:spcAft>
          <a:spcPct val="0"/>
        </a:spcAft>
        <a:defRPr sz="4400" kern="1200">
          <a:solidFill>
            <a:srgbClr val="376092"/>
          </a:solidFill>
          <a:latin typeface="+mj-lt"/>
          <a:ea typeface="+mj-ea"/>
          <a:cs typeface="Arial" charset="0"/>
        </a:defRPr>
      </a:lvl1pPr>
      <a:lvl2pPr algn="r" rtl="0" eaLnBrk="0" fontAlgn="base" hangingPunct="0">
        <a:spcBef>
          <a:spcPct val="0"/>
        </a:spcBef>
        <a:spcAft>
          <a:spcPct val="0"/>
        </a:spcAft>
        <a:defRPr sz="4400">
          <a:solidFill>
            <a:srgbClr val="376092"/>
          </a:solidFill>
          <a:latin typeface="Calibri" pitchFamily="34" charset="0"/>
          <a:cs typeface="Arial" charset="0"/>
        </a:defRPr>
      </a:lvl2pPr>
      <a:lvl3pPr algn="r" rtl="0" eaLnBrk="0" fontAlgn="base" hangingPunct="0">
        <a:spcBef>
          <a:spcPct val="0"/>
        </a:spcBef>
        <a:spcAft>
          <a:spcPct val="0"/>
        </a:spcAft>
        <a:defRPr sz="4400">
          <a:solidFill>
            <a:srgbClr val="376092"/>
          </a:solidFill>
          <a:latin typeface="Calibri" pitchFamily="34" charset="0"/>
          <a:cs typeface="Arial" charset="0"/>
        </a:defRPr>
      </a:lvl3pPr>
      <a:lvl4pPr algn="r" rtl="0" eaLnBrk="0" fontAlgn="base" hangingPunct="0">
        <a:spcBef>
          <a:spcPct val="0"/>
        </a:spcBef>
        <a:spcAft>
          <a:spcPct val="0"/>
        </a:spcAft>
        <a:defRPr sz="4400">
          <a:solidFill>
            <a:srgbClr val="376092"/>
          </a:solidFill>
          <a:latin typeface="Calibri" pitchFamily="34" charset="0"/>
          <a:cs typeface="Arial" charset="0"/>
        </a:defRPr>
      </a:lvl4pPr>
      <a:lvl5pPr algn="r" rtl="0" eaLnBrk="0" fontAlgn="base" hangingPunct="0">
        <a:spcBef>
          <a:spcPct val="0"/>
        </a:spcBef>
        <a:spcAft>
          <a:spcPct val="0"/>
        </a:spcAft>
        <a:defRPr sz="4400">
          <a:solidFill>
            <a:srgbClr val="376092"/>
          </a:solidFill>
          <a:latin typeface="Calibri" pitchFamily="34" charset="0"/>
          <a:cs typeface="Arial" charset="0"/>
        </a:defRPr>
      </a:lvl5pPr>
      <a:lvl6pPr marL="457200" algn="r" rtl="0" fontAlgn="base">
        <a:spcBef>
          <a:spcPct val="0"/>
        </a:spcBef>
        <a:spcAft>
          <a:spcPct val="0"/>
        </a:spcAft>
        <a:defRPr sz="4400">
          <a:solidFill>
            <a:srgbClr val="376092"/>
          </a:solidFill>
          <a:latin typeface="Calibri" pitchFamily="34" charset="0"/>
          <a:cs typeface="Arial" charset="0"/>
        </a:defRPr>
      </a:lvl6pPr>
      <a:lvl7pPr marL="914400" algn="r" rtl="0" fontAlgn="base">
        <a:spcBef>
          <a:spcPct val="0"/>
        </a:spcBef>
        <a:spcAft>
          <a:spcPct val="0"/>
        </a:spcAft>
        <a:defRPr sz="4400">
          <a:solidFill>
            <a:srgbClr val="376092"/>
          </a:solidFill>
          <a:latin typeface="Calibri" pitchFamily="34" charset="0"/>
          <a:cs typeface="Arial" charset="0"/>
        </a:defRPr>
      </a:lvl7pPr>
      <a:lvl8pPr marL="1371600" algn="r" rtl="0" fontAlgn="base">
        <a:spcBef>
          <a:spcPct val="0"/>
        </a:spcBef>
        <a:spcAft>
          <a:spcPct val="0"/>
        </a:spcAft>
        <a:defRPr sz="4400">
          <a:solidFill>
            <a:srgbClr val="376092"/>
          </a:solidFill>
          <a:latin typeface="Calibri" pitchFamily="34" charset="0"/>
          <a:cs typeface="Arial" charset="0"/>
        </a:defRPr>
      </a:lvl8pPr>
      <a:lvl9pPr marL="1828800" algn="r" rtl="0" fontAlgn="base">
        <a:spcBef>
          <a:spcPct val="0"/>
        </a:spcBef>
        <a:spcAft>
          <a:spcPct val="0"/>
        </a:spcAft>
        <a:defRPr sz="4400">
          <a:solidFill>
            <a:srgbClr val="376092"/>
          </a:solidFill>
          <a:latin typeface="Calibri" pitchFamily="34" charset="0"/>
          <a:cs typeface="Arial" charset="0"/>
        </a:defRPr>
      </a:lvl9pPr>
    </p:titleStyle>
    <p:bodyStyle>
      <a:lvl1pPr marL="342900" indent="-342900" algn="r" rtl="0" eaLnBrk="0" fontAlgn="base" hangingPunct="0">
        <a:spcBef>
          <a:spcPct val="20000"/>
        </a:spcBef>
        <a:spcAft>
          <a:spcPct val="0"/>
        </a:spcAft>
        <a:buFont typeface="Arial" pitchFamily="34" charset="0"/>
        <a:buChar char="•"/>
        <a:defRPr sz="3200" kern="1200">
          <a:solidFill>
            <a:schemeClr val="tx1"/>
          </a:solidFill>
          <a:latin typeface="+mn-lt"/>
          <a:ea typeface="+mn-ea"/>
          <a:cs typeface="Arial" charset="0"/>
        </a:defRPr>
      </a:lvl1pPr>
      <a:lvl2pPr marL="742950" indent="-285750" algn="r" rtl="0" eaLnBrk="0" fontAlgn="base" hangingPunct="0">
        <a:spcBef>
          <a:spcPct val="20000"/>
        </a:spcBef>
        <a:spcAft>
          <a:spcPct val="0"/>
        </a:spcAft>
        <a:buFont typeface="Arial" pitchFamily="34" charset="0"/>
        <a:buChar char="–"/>
        <a:defRPr sz="2800" kern="1200">
          <a:solidFill>
            <a:schemeClr val="tx1"/>
          </a:solidFill>
          <a:latin typeface="+mn-lt"/>
          <a:ea typeface="+mn-ea"/>
          <a:cs typeface="Arial" charset="0"/>
        </a:defRPr>
      </a:lvl2pPr>
      <a:lvl3pPr marL="1143000" indent="-228600" algn="r" rtl="0" eaLnBrk="0" fontAlgn="base" hangingPunct="0">
        <a:spcBef>
          <a:spcPct val="20000"/>
        </a:spcBef>
        <a:spcAft>
          <a:spcPct val="0"/>
        </a:spcAft>
        <a:buFont typeface="Arial" pitchFamily="34" charset="0"/>
        <a:buChar char="•"/>
        <a:defRPr sz="2400" kern="1200">
          <a:solidFill>
            <a:schemeClr val="tx1"/>
          </a:solidFill>
          <a:latin typeface="+mn-lt"/>
          <a:ea typeface="+mn-ea"/>
          <a:cs typeface="Arial" charset="0"/>
        </a:defRPr>
      </a:lvl3pPr>
      <a:lvl4pPr marL="1600200" indent="-228600" algn="r" rtl="0" eaLnBrk="0" fontAlgn="base" hangingPunct="0">
        <a:spcBef>
          <a:spcPct val="20000"/>
        </a:spcBef>
        <a:spcAft>
          <a:spcPct val="0"/>
        </a:spcAft>
        <a:buFont typeface="Arial" pitchFamily="34" charset="0"/>
        <a:buChar char="–"/>
        <a:defRPr sz="2000" kern="1200">
          <a:solidFill>
            <a:schemeClr val="tx1"/>
          </a:solidFill>
          <a:latin typeface="+mn-lt"/>
          <a:ea typeface="+mn-ea"/>
          <a:cs typeface="Arial" charset="0"/>
        </a:defRPr>
      </a:lvl4pPr>
      <a:lvl5pPr marL="2057400" indent="-228600" algn="r" rtl="0" eaLnBrk="0" fontAlgn="base" hangingPunct="0">
        <a:spcBef>
          <a:spcPct val="20000"/>
        </a:spcBef>
        <a:spcAft>
          <a:spcPct val="0"/>
        </a:spcAft>
        <a:buFont typeface="Arial" pitchFamily="34" charset="0"/>
        <a:buChar char="»"/>
        <a:defRPr sz="2000" kern="1200">
          <a:solidFill>
            <a:schemeClr val="tx1"/>
          </a:solidFill>
          <a:latin typeface="+mn-lt"/>
          <a:ea typeface="+mn-ea"/>
          <a:cs typeface="Arial"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audio" Target="../media/audio1.bin"/><Relationship Id="rId2" Type="http://schemas.openxmlformats.org/officeDocument/2006/relationships/notesSlide" Target="../notesSlides/notesSlide9.xml"/><Relationship Id="rId1" Type="http://schemas.openxmlformats.org/officeDocument/2006/relationships/slideLayout" Target="../slideLayouts/slideLayout2.xml"/><Relationship Id="rId4" Type="http://schemas.openxmlformats.org/officeDocument/2006/relationships/image" Target="../media/image10.jpeg"/></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3.jpe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Title 1"/>
          <p:cNvSpPr>
            <a:spLocks noGrp="1"/>
          </p:cNvSpPr>
          <p:nvPr>
            <p:ph type="ctrTitle"/>
          </p:nvPr>
        </p:nvSpPr>
        <p:spPr>
          <a:xfrm>
            <a:off x="742950" y="2130425"/>
            <a:ext cx="8420100" cy="1470025"/>
          </a:xfrm>
        </p:spPr>
        <p:txBody>
          <a:bodyPr/>
          <a:lstStyle/>
          <a:p>
            <a:pPr eaLnBrk="1" hangingPunct="1"/>
            <a:endParaRPr lang="ar-SA" smtClean="0">
              <a:solidFill>
                <a:srgbClr val="376092"/>
              </a:solidFill>
              <a:cs typeface="Arial" pitchFamily="34" charset="0"/>
            </a:endParaRPr>
          </a:p>
        </p:txBody>
      </p:sp>
      <p:sp>
        <p:nvSpPr>
          <p:cNvPr id="3" name="Subtitle 2"/>
          <p:cNvSpPr>
            <a:spLocks noGrp="1"/>
          </p:cNvSpPr>
          <p:nvPr>
            <p:ph type="subTitle" idx="1"/>
          </p:nvPr>
        </p:nvSpPr>
        <p:spPr/>
        <p:txBody>
          <a:bodyPr rtlCol="0">
            <a:normAutofit/>
          </a:bodyPr>
          <a:lstStyle/>
          <a:p>
            <a:pPr eaLnBrk="1" fontAlgn="auto" hangingPunct="1">
              <a:spcAft>
                <a:spcPts val="0"/>
              </a:spcAft>
              <a:defRPr/>
            </a:pPr>
            <a:endParaRPr lang="en-US" smtClean="0">
              <a:cs typeface="+mn-cs"/>
            </a:endParaRPr>
          </a:p>
        </p:txBody>
      </p:sp>
      <p:sp>
        <p:nvSpPr>
          <p:cNvPr id="5" name="Rectangle 4"/>
          <p:cNvSpPr/>
          <p:nvPr/>
        </p:nvSpPr>
        <p:spPr>
          <a:xfrm>
            <a:off x="0" y="0"/>
            <a:ext cx="990600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a:p>
        </p:txBody>
      </p:sp>
      <p:sp>
        <p:nvSpPr>
          <p:cNvPr id="6" name="Rectangle 5"/>
          <p:cNvSpPr/>
          <p:nvPr/>
        </p:nvSpPr>
        <p:spPr>
          <a:xfrm>
            <a:off x="0" y="0"/>
            <a:ext cx="9906000" cy="3429000"/>
          </a:xfrm>
          <a:prstGeom prst="rect">
            <a:avLst/>
          </a:prstGeom>
          <a:solidFill>
            <a:srgbClr val="709256"/>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dirty="0"/>
          </a:p>
        </p:txBody>
      </p:sp>
      <p:sp>
        <p:nvSpPr>
          <p:cNvPr id="5127" name="Subtitle 2"/>
          <p:cNvSpPr txBox="1">
            <a:spLocks/>
          </p:cNvSpPr>
          <p:nvPr/>
        </p:nvSpPr>
        <p:spPr bwMode="auto">
          <a:xfrm>
            <a:off x="5822950" y="4648200"/>
            <a:ext cx="4083050" cy="1066800"/>
          </a:xfrm>
          <a:prstGeom prst="rect">
            <a:avLst/>
          </a:prstGeom>
          <a:noFill/>
          <a:ln w="9525">
            <a:noFill/>
            <a:miter lim="800000"/>
            <a:headEnd/>
            <a:tailEnd/>
          </a:ln>
        </p:spPr>
        <p:txBody>
          <a:bodyPr/>
          <a:lstStyle/>
          <a:p>
            <a:pPr algn="ctr" rtl="0">
              <a:spcBef>
                <a:spcPct val="20000"/>
              </a:spcBef>
              <a:buFont typeface="Arial" pitchFamily="34" charset="0"/>
              <a:buNone/>
            </a:pPr>
            <a:r>
              <a:rPr lang="en-GB" sz="2400" b="1" dirty="0" smtClean="0">
                <a:solidFill>
                  <a:schemeClr val="tx2">
                    <a:lumMod val="75000"/>
                  </a:schemeClr>
                </a:solidFill>
                <a:latin typeface="Calibri" pitchFamily="34" charset="0"/>
              </a:rPr>
              <a:t>King Faisal University</a:t>
            </a:r>
            <a:endParaRPr lang="ar-SA" sz="2400" b="1" dirty="0" smtClean="0">
              <a:solidFill>
                <a:schemeClr val="tx2">
                  <a:lumMod val="75000"/>
                </a:schemeClr>
              </a:solidFill>
              <a:latin typeface="Calibri" pitchFamily="34" charset="0"/>
            </a:endParaRPr>
          </a:p>
          <a:p>
            <a:pPr algn="ctr" rtl="0">
              <a:spcBef>
                <a:spcPct val="20000"/>
              </a:spcBef>
              <a:buFont typeface="Arial" pitchFamily="34" charset="0"/>
              <a:buNone/>
            </a:pPr>
            <a:r>
              <a:rPr lang="en-GB" sz="2400" b="1" dirty="0" smtClean="0">
                <a:solidFill>
                  <a:schemeClr val="tx2">
                    <a:lumMod val="75000"/>
                  </a:schemeClr>
                </a:solidFill>
                <a:latin typeface="Calibri" pitchFamily="34" charset="0"/>
              </a:rPr>
              <a:t>Deanship of E-Learning</a:t>
            </a:r>
            <a:endParaRPr lang="en-US" sz="2400" b="1" dirty="0">
              <a:solidFill>
                <a:schemeClr val="tx2">
                  <a:lumMod val="75000"/>
                </a:schemeClr>
              </a:solidFill>
              <a:latin typeface="Calibri" pitchFamily="34" charset="0"/>
            </a:endParaRPr>
          </a:p>
          <a:p>
            <a:pPr algn="ctr" rtl="0">
              <a:spcBef>
                <a:spcPct val="20000"/>
              </a:spcBef>
              <a:buFont typeface="Arial" pitchFamily="34" charset="0"/>
              <a:buNone/>
            </a:pPr>
            <a:r>
              <a:rPr lang="ar-SA" sz="2400" dirty="0" smtClean="0">
                <a:solidFill>
                  <a:schemeClr val="tx2">
                    <a:lumMod val="75000"/>
                  </a:schemeClr>
                </a:solidFill>
                <a:latin typeface="Calibri" pitchFamily="34" charset="0"/>
              </a:rPr>
              <a:t>	</a:t>
            </a:r>
            <a:endParaRPr lang="en-US" sz="2400" dirty="0">
              <a:solidFill>
                <a:schemeClr val="tx2">
                  <a:lumMod val="75000"/>
                </a:schemeClr>
              </a:solidFill>
              <a:latin typeface="Calibri" pitchFamily="34" charset="0"/>
            </a:endParaRPr>
          </a:p>
        </p:txBody>
      </p:sp>
      <p:grpSp>
        <p:nvGrpSpPr>
          <p:cNvPr id="5128" name="Group 7"/>
          <p:cNvGrpSpPr>
            <a:grpSpLocks/>
          </p:cNvGrpSpPr>
          <p:nvPr/>
        </p:nvGrpSpPr>
        <p:grpSpPr bwMode="auto">
          <a:xfrm>
            <a:off x="6494463" y="1981200"/>
            <a:ext cx="2600325" cy="2524125"/>
            <a:chOff x="5210750" y="1066800"/>
            <a:chExt cx="2976900" cy="3130677"/>
          </a:xfrm>
        </p:grpSpPr>
        <p:sp>
          <p:nvSpPr>
            <p:cNvPr id="9" name="Oval 8"/>
            <p:cNvSpPr/>
            <p:nvPr/>
          </p:nvSpPr>
          <p:spPr>
            <a:xfrm>
              <a:off x="5321611" y="1143591"/>
              <a:ext cx="2767900" cy="2973159"/>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pic>
          <p:nvPicPr>
            <p:cNvPr id="5133" name="Picture 2" descr="http://kfu.files.googlepages.com/newKFUlogo.jpg"/>
            <p:cNvPicPr>
              <a:picLocks noChangeAspect="1" noChangeArrowheads="1"/>
            </p:cNvPicPr>
            <p:nvPr/>
          </p:nvPicPr>
          <p:blipFill>
            <a:blip r:embed="rId2"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11" name="Freeform 10"/>
          <p:cNvSpPr/>
          <p:nvPr/>
        </p:nvSpPr>
        <p:spPr>
          <a:xfrm>
            <a:off x="0" y="2667000"/>
            <a:ext cx="6091238" cy="1447800"/>
          </a:xfrm>
          <a:custGeom>
            <a:avLst/>
            <a:gdLst>
              <a:gd name="connsiteX0" fmla="*/ 0 w 6814457"/>
              <a:gd name="connsiteY0" fmla="*/ 723900 h 1447800"/>
              <a:gd name="connsiteX1" fmla="*/ 212026 w 6814457"/>
              <a:gd name="connsiteY1" fmla="*/ 212025 h 1447800"/>
              <a:gd name="connsiteX2" fmla="*/ 723901 w 6814457"/>
              <a:gd name="connsiteY2" fmla="*/ 0 h 1447800"/>
              <a:gd name="connsiteX3" fmla="*/ 6090557 w 6814457"/>
              <a:gd name="connsiteY3" fmla="*/ 0 h 1447800"/>
              <a:gd name="connsiteX4" fmla="*/ 6602432 w 6814457"/>
              <a:gd name="connsiteY4" fmla="*/ 212026 h 1447800"/>
              <a:gd name="connsiteX5" fmla="*/ 6814457 w 6814457"/>
              <a:gd name="connsiteY5" fmla="*/ 723901 h 1447800"/>
              <a:gd name="connsiteX6" fmla="*/ 6814457 w 6814457"/>
              <a:gd name="connsiteY6" fmla="*/ 723900 h 1447800"/>
              <a:gd name="connsiteX7" fmla="*/ 6602431 w 6814457"/>
              <a:gd name="connsiteY7" fmla="*/ 1235775 h 1447800"/>
              <a:gd name="connsiteX8" fmla="*/ 6090556 w 6814457"/>
              <a:gd name="connsiteY8" fmla="*/ 1447800 h 1447800"/>
              <a:gd name="connsiteX9" fmla="*/ 723900 w 6814457"/>
              <a:gd name="connsiteY9" fmla="*/ 1447800 h 1447800"/>
              <a:gd name="connsiteX10" fmla="*/ 212025 w 6814457"/>
              <a:gd name="connsiteY10" fmla="*/ 1235774 h 1447800"/>
              <a:gd name="connsiteX11" fmla="*/ 0 w 6814457"/>
              <a:gd name="connsiteY11" fmla="*/ 723899 h 1447800"/>
              <a:gd name="connsiteX12" fmla="*/ 0 w 6814457"/>
              <a:gd name="connsiteY12" fmla="*/ 723900 h 1447800"/>
              <a:gd name="connsiteX0" fmla="*/ 291192 w 7105649"/>
              <a:gd name="connsiteY0" fmla="*/ 723900 h 1447800"/>
              <a:gd name="connsiteX1" fmla="*/ 1015093 w 7105649"/>
              <a:gd name="connsiteY1" fmla="*/ 0 h 1447800"/>
              <a:gd name="connsiteX2" fmla="*/ 6381749 w 7105649"/>
              <a:gd name="connsiteY2" fmla="*/ 0 h 1447800"/>
              <a:gd name="connsiteX3" fmla="*/ 6893624 w 7105649"/>
              <a:gd name="connsiteY3" fmla="*/ 212026 h 1447800"/>
              <a:gd name="connsiteX4" fmla="*/ 7105649 w 7105649"/>
              <a:gd name="connsiteY4" fmla="*/ 723901 h 1447800"/>
              <a:gd name="connsiteX5" fmla="*/ 7105649 w 7105649"/>
              <a:gd name="connsiteY5" fmla="*/ 723900 h 1447800"/>
              <a:gd name="connsiteX6" fmla="*/ 6893623 w 7105649"/>
              <a:gd name="connsiteY6" fmla="*/ 1235775 h 1447800"/>
              <a:gd name="connsiteX7" fmla="*/ 6381748 w 7105649"/>
              <a:gd name="connsiteY7" fmla="*/ 1447800 h 1447800"/>
              <a:gd name="connsiteX8" fmla="*/ 1015092 w 7105649"/>
              <a:gd name="connsiteY8" fmla="*/ 1447800 h 1447800"/>
              <a:gd name="connsiteX9" fmla="*/ 503217 w 7105649"/>
              <a:gd name="connsiteY9" fmla="*/ 1235774 h 1447800"/>
              <a:gd name="connsiteX10" fmla="*/ 291192 w 7105649"/>
              <a:gd name="connsiteY10" fmla="*/ 723899 h 1447800"/>
              <a:gd name="connsiteX11" fmla="*/ 291192 w 7105649"/>
              <a:gd name="connsiteY11" fmla="*/ 723900 h 1447800"/>
              <a:gd name="connsiteX0" fmla="*/ 0 w 6814457"/>
              <a:gd name="connsiteY0" fmla="*/ 723899 h 1447800"/>
              <a:gd name="connsiteX1" fmla="*/ 723901 w 6814457"/>
              <a:gd name="connsiteY1" fmla="*/ 0 h 1447800"/>
              <a:gd name="connsiteX2" fmla="*/ 6090557 w 6814457"/>
              <a:gd name="connsiteY2" fmla="*/ 0 h 1447800"/>
              <a:gd name="connsiteX3" fmla="*/ 6602432 w 6814457"/>
              <a:gd name="connsiteY3" fmla="*/ 212026 h 1447800"/>
              <a:gd name="connsiteX4" fmla="*/ 6814457 w 6814457"/>
              <a:gd name="connsiteY4" fmla="*/ 723901 h 1447800"/>
              <a:gd name="connsiteX5" fmla="*/ 6814457 w 6814457"/>
              <a:gd name="connsiteY5" fmla="*/ 723900 h 1447800"/>
              <a:gd name="connsiteX6" fmla="*/ 6602431 w 6814457"/>
              <a:gd name="connsiteY6" fmla="*/ 1235775 h 1447800"/>
              <a:gd name="connsiteX7" fmla="*/ 6090556 w 6814457"/>
              <a:gd name="connsiteY7" fmla="*/ 1447800 h 1447800"/>
              <a:gd name="connsiteX8" fmla="*/ 723900 w 6814457"/>
              <a:gd name="connsiteY8" fmla="*/ 1447800 h 1447800"/>
              <a:gd name="connsiteX9" fmla="*/ 212025 w 6814457"/>
              <a:gd name="connsiteY9" fmla="*/ 1235774 h 1447800"/>
              <a:gd name="connsiteX10" fmla="*/ 0 w 6814457"/>
              <a:gd name="connsiteY10" fmla="*/ 723899 h 1447800"/>
              <a:gd name="connsiteX0" fmla="*/ 0 w 6814457"/>
              <a:gd name="connsiteY0" fmla="*/ 723899 h 1447800"/>
              <a:gd name="connsiteX1" fmla="*/ 723901 w 6814457"/>
              <a:gd name="connsiteY1" fmla="*/ 0 h 1447800"/>
              <a:gd name="connsiteX2" fmla="*/ 6090557 w 6814457"/>
              <a:gd name="connsiteY2" fmla="*/ 0 h 1447800"/>
              <a:gd name="connsiteX3" fmla="*/ 6602432 w 6814457"/>
              <a:gd name="connsiteY3" fmla="*/ 212026 h 1447800"/>
              <a:gd name="connsiteX4" fmla="*/ 6814457 w 6814457"/>
              <a:gd name="connsiteY4" fmla="*/ 723901 h 1447800"/>
              <a:gd name="connsiteX5" fmla="*/ 6814457 w 6814457"/>
              <a:gd name="connsiteY5" fmla="*/ 723900 h 1447800"/>
              <a:gd name="connsiteX6" fmla="*/ 6602431 w 6814457"/>
              <a:gd name="connsiteY6" fmla="*/ 1235775 h 1447800"/>
              <a:gd name="connsiteX7" fmla="*/ 6090556 w 6814457"/>
              <a:gd name="connsiteY7" fmla="*/ 1447800 h 1447800"/>
              <a:gd name="connsiteX8" fmla="*/ 723900 w 6814457"/>
              <a:gd name="connsiteY8" fmla="*/ 1447800 h 1447800"/>
              <a:gd name="connsiteX9" fmla="*/ 303465 w 6814457"/>
              <a:gd name="connsiteY9" fmla="*/ 1327214 h 1447800"/>
              <a:gd name="connsiteX0" fmla="*/ 420436 w 6510992"/>
              <a:gd name="connsiteY0" fmla="*/ 0 h 1447800"/>
              <a:gd name="connsiteX1" fmla="*/ 5787092 w 6510992"/>
              <a:gd name="connsiteY1" fmla="*/ 0 h 1447800"/>
              <a:gd name="connsiteX2" fmla="*/ 6298967 w 6510992"/>
              <a:gd name="connsiteY2" fmla="*/ 212026 h 1447800"/>
              <a:gd name="connsiteX3" fmla="*/ 6510992 w 6510992"/>
              <a:gd name="connsiteY3" fmla="*/ 723901 h 1447800"/>
              <a:gd name="connsiteX4" fmla="*/ 6510992 w 6510992"/>
              <a:gd name="connsiteY4" fmla="*/ 723900 h 1447800"/>
              <a:gd name="connsiteX5" fmla="*/ 6298966 w 6510992"/>
              <a:gd name="connsiteY5" fmla="*/ 1235775 h 1447800"/>
              <a:gd name="connsiteX6" fmla="*/ 5787091 w 6510992"/>
              <a:gd name="connsiteY6" fmla="*/ 1447800 h 1447800"/>
              <a:gd name="connsiteX7" fmla="*/ 420435 w 6510992"/>
              <a:gd name="connsiteY7" fmla="*/ 1447800 h 1447800"/>
              <a:gd name="connsiteX8" fmla="*/ 0 w 6510992"/>
              <a:gd name="connsiteY8" fmla="*/ 1327214 h 1447800"/>
              <a:gd name="connsiteX0" fmla="*/ 1 w 6090557"/>
              <a:gd name="connsiteY0" fmla="*/ 0 h 1447800"/>
              <a:gd name="connsiteX1" fmla="*/ 5366657 w 6090557"/>
              <a:gd name="connsiteY1" fmla="*/ 0 h 1447800"/>
              <a:gd name="connsiteX2" fmla="*/ 5878532 w 6090557"/>
              <a:gd name="connsiteY2" fmla="*/ 212026 h 1447800"/>
              <a:gd name="connsiteX3" fmla="*/ 6090557 w 6090557"/>
              <a:gd name="connsiteY3" fmla="*/ 723901 h 1447800"/>
              <a:gd name="connsiteX4" fmla="*/ 6090557 w 6090557"/>
              <a:gd name="connsiteY4" fmla="*/ 723900 h 1447800"/>
              <a:gd name="connsiteX5" fmla="*/ 5878531 w 6090557"/>
              <a:gd name="connsiteY5" fmla="*/ 1235775 h 1447800"/>
              <a:gd name="connsiteX6" fmla="*/ 5366656 w 6090557"/>
              <a:gd name="connsiteY6" fmla="*/ 1447800 h 1447800"/>
              <a:gd name="connsiteX7" fmla="*/ 0 w 6090557"/>
              <a:gd name="connsiteY7" fmla="*/ 1447800 h 14478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6090557" h="1447800">
                <a:moveTo>
                  <a:pt x="1" y="0"/>
                </a:moveTo>
                <a:lnTo>
                  <a:pt x="5366657" y="0"/>
                </a:lnTo>
                <a:cubicBezTo>
                  <a:pt x="5558647" y="0"/>
                  <a:pt x="5742774" y="76268"/>
                  <a:pt x="5878532" y="212026"/>
                </a:cubicBezTo>
                <a:cubicBezTo>
                  <a:pt x="6014289" y="347784"/>
                  <a:pt x="6090557" y="531911"/>
                  <a:pt x="6090557" y="723901"/>
                </a:cubicBezTo>
                <a:lnTo>
                  <a:pt x="6090557" y="723900"/>
                </a:lnTo>
                <a:cubicBezTo>
                  <a:pt x="6090557" y="915890"/>
                  <a:pt x="6014289" y="1100017"/>
                  <a:pt x="5878531" y="1235775"/>
                </a:cubicBezTo>
                <a:cubicBezTo>
                  <a:pt x="5742773" y="1371533"/>
                  <a:pt x="5558646" y="1447800"/>
                  <a:pt x="5366656" y="1447800"/>
                </a:cubicBezTo>
                <a:lnTo>
                  <a:pt x="0" y="1447800"/>
                </a:lnTo>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sp>
        <p:nvSpPr>
          <p:cNvPr id="5130" name="Title 1"/>
          <p:cNvSpPr txBox="1">
            <a:spLocks/>
          </p:cNvSpPr>
          <p:nvPr/>
        </p:nvSpPr>
        <p:spPr bwMode="auto">
          <a:xfrm>
            <a:off x="457200" y="2819400"/>
            <a:ext cx="5099050" cy="3467120"/>
          </a:xfrm>
          <a:prstGeom prst="rect">
            <a:avLst/>
          </a:prstGeom>
          <a:noFill/>
          <a:ln w="9525">
            <a:noFill/>
            <a:miter lim="800000"/>
            <a:headEnd/>
            <a:tailEnd/>
          </a:ln>
        </p:spPr>
        <p:txBody>
          <a:bodyPr anchor="ctr"/>
          <a:lstStyle/>
          <a:p>
            <a:pPr algn="ctr"/>
            <a:r>
              <a:rPr lang="en-GB" sz="2800" b="1" dirty="0" smtClean="0">
                <a:solidFill>
                  <a:srgbClr val="0000FF"/>
                </a:solidFill>
                <a:latin typeface="Candara" pitchFamily="34" charset="0"/>
                <a:cs typeface="Times New Roman" pitchFamily="18" charset="0"/>
              </a:rPr>
              <a:t>Course Title:</a:t>
            </a:r>
            <a:endParaRPr lang="ar-SA" sz="2800" b="1" dirty="0">
              <a:solidFill>
                <a:srgbClr val="0000FF"/>
              </a:solidFill>
              <a:latin typeface="Candara" pitchFamily="34" charset="0"/>
              <a:cs typeface="Times New Roman" pitchFamily="18" charset="0"/>
            </a:endParaRPr>
          </a:p>
          <a:p>
            <a:pPr algn="ctr"/>
            <a:r>
              <a:rPr lang="en-GB" sz="4400" b="1" dirty="0" smtClean="0">
                <a:solidFill>
                  <a:srgbClr val="FF0000"/>
                </a:solidFill>
                <a:latin typeface="Candara" pitchFamily="34" charset="0"/>
                <a:cs typeface="Times New Roman" pitchFamily="18" charset="0"/>
              </a:rPr>
              <a:t>Children’s Literature</a:t>
            </a:r>
            <a:endParaRPr lang="en-US" sz="4400" b="1" dirty="0">
              <a:solidFill>
                <a:srgbClr val="FF0000"/>
              </a:solidFill>
              <a:latin typeface="Candara" pitchFamily="34" charset="0"/>
            </a:endParaRPr>
          </a:p>
          <a:p>
            <a:pPr algn="ctr"/>
            <a:r>
              <a:rPr lang="en-GB" sz="3200" b="1" dirty="0" smtClean="0">
                <a:solidFill>
                  <a:srgbClr val="0000FF"/>
                </a:solidFill>
                <a:latin typeface="Candara" pitchFamily="34" charset="0"/>
                <a:cs typeface="Times New Roman" pitchFamily="18" charset="0"/>
              </a:rPr>
              <a:t>Instructor</a:t>
            </a:r>
            <a:r>
              <a:rPr lang="en-GB" b="1" dirty="0" smtClean="0">
                <a:latin typeface="Candara" pitchFamily="34" charset="0"/>
                <a:cs typeface="Times New Roman" pitchFamily="18" charset="0"/>
              </a:rPr>
              <a:t>:</a:t>
            </a:r>
          </a:p>
          <a:p>
            <a:pPr algn="ctr"/>
            <a:r>
              <a:rPr lang="en-GB" sz="3600" b="1" dirty="0" smtClean="0">
                <a:solidFill>
                  <a:srgbClr val="FF0000"/>
                </a:solidFill>
                <a:latin typeface="Candara" pitchFamily="34" charset="0"/>
                <a:cs typeface="Times New Roman" pitchFamily="18" charset="0"/>
              </a:rPr>
              <a:t>Dr </a:t>
            </a:r>
            <a:r>
              <a:rPr lang="en-GB" sz="3600" b="1" dirty="0" err="1" smtClean="0">
                <a:solidFill>
                  <a:srgbClr val="FF0000"/>
                </a:solidFill>
                <a:latin typeface="Candara" pitchFamily="34" charset="0"/>
                <a:cs typeface="Times New Roman" pitchFamily="18" charset="0"/>
              </a:rPr>
              <a:t>Abdulgawad</a:t>
            </a:r>
            <a:r>
              <a:rPr lang="en-GB" sz="3600" b="1" dirty="0" smtClean="0">
                <a:solidFill>
                  <a:srgbClr val="FF0000"/>
                </a:solidFill>
                <a:latin typeface="Candara" pitchFamily="34" charset="0"/>
                <a:cs typeface="Times New Roman" pitchFamily="18" charset="0"/>
              </a:rPr>
              <a:t> </a:t>
            </a:r>
            <a:r>
              <a:rPr lang="en-GB" sz="3600" b="1" dirty="0" err="1" smtClean="0">
                <a:solidFill>
                  <a:srgbClr val="FF0000"/>
                </a:solidFill>
                <a:latin typeface="Candara" pitchFamily="34" charset="0"/>
                <a:cs typeface="Times New Roman" pitchFamily="18" charset="0"/>
              </a:rPr>
              <a:t>Elnady</a:t>
            </a:r>
            <a:endParaRPr lang="en-GB" sz="3600" b="1" dirty="0" smtClean="0">
              <a:solidFill>
                <a:srgbClr val="FF0000"/>
              </a:solidFill>
              <a:latin typeface="Candara" pitchFamily="34" charset="0"/>
              <a:cs typeface="Times New Roman" pitchFamily="18" charset="0"/>
            </a:endParaRPr>
          </a:p>
          <a:p>
            <a:pPr algn="ctr"/>
            <a:r>
              <a:rPr lang="en-GB" sz="2400" b="1" dirty="0" smtClean="0">
                <a:latin typeface="Candara" pitchFamily="34" charset="0"/>
                <a:cs typeface="Times New Roman" pitchFamily="18" charset="0"/>
              </a:rPr>
              <a:t>Associate Professor of Literature, Department of  English, </a:t>
            </a:r>
          </a:p>
          <a:p>
            <a:pPr algn="ctr"/>
            <a:r>
              <a:rPr lang="en-GB" sz="2400" b="1" dirty="0" smtClean="0">
                <a:latin typeface="Candara" pitchFamily="34" charset="0"/>
                <a:cs typeface="Times New Roman" pitchFamily="18" charset="0"/>
              </a:rPr>
              <a:t>King Faisal University.</a:t>
            </a:r>
            <a:endParaRPr lang="en-US" sz="2400" b="1" dirty="0">
              <a:latin typeface="Candara" pitchFamily="34" charset="0"/>
            </a:endParaRPr>
          </a:p>
        </p:txBody>
      </p:sp>
      <p:sp>
        <p:nvSpPr>
          <p:cNvPr id="5131" name="Slide Number Placeholder 10"/>
          <p:cNvSpPr txBox="1">
            <a:spLocks/>
          </p:cNvSpPr>
          <p:nvPr/>
        </p:nvSpPr>
        <p:spPr bwMode="auto">
          <a:xfrm>
            <a:off x="381000" y="6405563"/>
            <a:ext cx="2311400" cy="365125"/>
          </a:xfrm>
          <a:prstGeom prst="rect">
            <a:avLst/>
          </a:prstGeom>
          <a:noFill/>
          <a:ln w="9525">
            <a:noFill/>
            <a:miter lim="800000"/>
            <a:headEnd/>
            <a:tailEnd/>
          </a:ln>
        </p:spPr>
        <p:txBody>
          <a:bodyPr anchor="ctr"/>
          <a:lstStyle/>
          <a:p>
            <a:pPr rtl="0"/>
            <a:fld id="{BD304080-26AE-472C-BC30-C39120F3D8A0}" type="slidenum">
              <a:rPr lang="ar-SA" sz="1200">
                <a:solidFill>
                  <a:schemeClr val="bg1"/>
                </a:solidFill>
                <a:latin typeface="Calibri" pitchFamily="34" charset="0"/>
              </a:rPr>
              <a:pPr rtl="0"/>
              <a:t>1</a:t>
            </a:fld>
            <a:endParaRPr lang="en-US" sz="1200">
              <a:solidFill>
                <a:schemeClr val="bg1"/>
              </a:solidFill>
              <a:latin typeface="Calibri" pitchFamily="34" charset="0"/>
            </a:endParaRPr>
          </a:p>
        </p:txBody>
      </p:sp>
    </p:spTree>
  </p:cSld>
  <p:clrMapOvr>
    <a:masterClrMapping/>
  </p:clrMapOvr>
  <p:transition spd="med">
    <p:wedg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5130"/>
                                        </p:tgtEl>
                                        <p:attrNameLst>
                                          <p:attrName>style.visibility</p:attrName>
                                        </p:attrNameLst>
                                      </p:cBhvr>
                                      <p:to>
                                        <p:strVal val="visible"/>
                                      </p:to>
                                    </p:set>
                                    <p:anim calcmode="lin" valueType="num">
                                      <p:cBhvr additive="base">
                                        <p:cTn id="7" dur="500" fill="hold"/>
                                        <p:tgtEl>
                                          <p:spTgt spid="5130"/>
                                        </p:tgtEl>
                                        <p:attrNameLst>
                                          <p:attrName>ppt_x</p:attrName>
                                        </p:attrNameLst>
                                      </p:cBhvr>
                                      <p:tavLst>
                                        <p:tav tm="0">
                                          <p:val>
                                            <p:strVal val="#ppt_x"/>
                                          </p:val>
                                        </p:tav>
                                        <p:tav tm="100000">
                                          <p:val>
                                            <p:strVal val="#ppt_x"/>
                                          </p:val>
                                        </p:tav>
                                      </p:tavLst>
                                    </p:anim>
                                    <p:anim calcmode="lin" valueType="num">
                                      <p:cBhvr additive="base">
                                        <p:cTn id="8" dur="500" fill="hold"/>
                                        <p:tgtEl>
                                          <p:spTgt spid="5130"/>
                                        </p:tgtEl>
                                        <p:attrNameLst>
                                          <p:attrName>ppt_y</p:attrName>
                                        </p:attrNameLst>
                                      </p:cBhvr>
                                      <p:tavLst>
                                        <p:tav tm="0">
                                          <p:val>
                                            <p:strVal val="1+#ppt_h/2"/>
                                          </p:val>
                                        </p:tav>
                                        <p:tav tm="100000">
                                          <p:val>
                                            <p:strVal val="#ppt_y"/>
                                          </p:val>
                                        </p:tav>
                                      </p:tavLst>
                                    </p:anim>
                                  </p:childTnLst>
                                </p:cTn>
                              </p:par>
                              <p:par>
                                <p:cTn id="9" presetID="2" presetClass="entr" presetSubtype="4" fill="hold" nodeType="withEffect">
                                  <p:stCondLst>
                                    <p:cond delay="0"/>
                                  </p:stCondLst>
                                  <p:childTnLst>
                                    <p:set>
                                      <p:cBhvr>
                                        <p:cTn id="10" dur="1" fill="hold">
                                          <p:stCondLst>
                                            <p:cond delay="0"/>
                                          </p:stCondLst>
                                        </p:cTn>
                                        <p:tgtEl>
                                          <p:spTgt spid="5128"/>
                                        </p:tgtEl>
                                        <p:attrNameLst>
                                          <p:attrName>style.visibility</p:attrName>
                                        </p:attrNameLst>
                                      </p:cBhvr>
                                      <p:to>
                                        <p:strVal val="visible"/>
                                      </p:to>
                                    </p:set>
                                    <p:anim calcmode="lin" valueType="num">
                                      <p:cBhvr additive="base">
                                        <p:cTn id="11" dur="500" fill="hold"/>
                                        <p:tgtEl>
                                          <p:spTgt spid="5128"/>
                                        </p:tgtEl>
                                        <p:attrNameLst>
                                          <p:attrName>ppt_x</p:attrName>
                                        </p:attrNameLst>
                                      </p:cBhvr>
                                      <p:tavLst>
                                        <p:tav tm="0">
                                          <p:val>
                                            <p:strVal val="#ppt_x"/>
                                          </p:val>
                                        </p:tav>
                                        <p:tav tm="100000">
                                          <p:val>
                                            <p:strVal val="#ppt_x"/>
                                          </p:val>
                                        </p:tav>
                                      </p:tavLst>
                                    </p:anim>
                                    <p:anim calcmode="lin" valueType="num">
                                      <p:cBhvr additive="base">
                                        <p:cTn id="12" dur="500" fill="hold"/>
                                        <p:tgtEl>
                                          <p:spTgt spid="5128"/>
                                        </p:tgtEl>
                                        <p:attrNameLst>
                                          <p:attrName>ppt_y</p:attrName>
                                        </p:attrNameLst>
                                      </p:cBhvr>
                                      <p:tavLst>
                                        <p:tav tm="0">
                                          <p:val>
                                            <p:strVal val="1+#ppt_h/2"/>
                                          </p:val>
                                        </p:tav>
                                        <p:tav tm="100000">
                                          <p:val>
                                            <p:strVal val="#ppt_y"/>
                                          </p:val>
                                        </p:tav>
                                      </p:tavLst>
                                    </p:anim>
                                  </p:childTnLst>
                                </p:cTn>
                              </p:par>
                              <p:par>
                                <p:cTn id="13" presetID="2" presetClass="entr" presetSubtype="4" fill="hold" grpId="0" nodeType="withEffect">
                                  <p:stCondLst>
                                    <p:cond delay="0"/>
                                  </p:stCondLst>
                                  <p:childTnLst>
                                    <p:set>
                                      <p:cBhvr>
                                        <p:cTn id="14" dur="1" fill="hold">
                                          <p:stCondLst>
                                            <p:cond delay="0"/>
                                          </p:stCondLst>
                                        </p:cTn>
                                        <p:tgtEl>
                                          <p:spTgt spid="5127"/>
                                        </p:tgtEl>
                                        <p:attrNameLst>
                                          <p:attrName>style.visibility</p:attrName>
                                        </p:attrNameLst>
                                      </p:cBhvr>
                                      <p:to>
                                        <p:strVal val="visible"/>
                                      </p:to>
                                    </p:set>
                                    <p:anim calcmode="lin" valueType="num">
                                      <p:cBhvr additive="base">
                                        <p:cTn id="15" dur="500" fill="hold"/>
                                        <p:tgtEl>
                                          <p:spTgt spid="5127"/>
                                        </p:tgtEl>
                                        <p:attrNameLst>
                                          <p:attrName>ppt_x</p:attrName>
                                        </p:attrNameLst>
                                      </p:cBhvr>
                                      <p:tavLst>
                                        <p:tav tm="0">
                                          <p:val>
                                            <p:strVal val="#ppt_x"/>
                                          </p:val>
                                        </p:tav>
                                        <p:tav tm="100000">
                                          <p:val>
                                            <p:strVal val="#ppt_x"/>
                                          </p:val>
                                        </p:tav>
                                      </p:tavLst>
                                    </p:anim>
                                    <p:anim calcmode="lin" valueType="num">
                                      <p:cBhvr additive="base">
                                        <p:cTn id="16" dur="500" fill="hold"/>
                                        <p:tgtEl>
                                          <p:spTgt spid="5127"/>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127" grpId="0"/>
      <p:bldP spid="5130" grpId="0"/>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Title 4"/>
          <p:cNvSpPr>
            <a:spLocks noGrp="1"/>
          </p:cNvSpPr>
          <p:nvPr>
            <p:ph type="ctrTitle"/>
          </p:nvPr>
        </p:nvSpPr>
        <p:spPr>
          <a:xfrm>
            <a:off x="762000" y="2133600"/>
            <a:ext cx="8420100" cy="1470025"/>
          </a:xfrm>
        </p:spPr>
        <p:txBody>
          <a:bodyPr/>
          <a:lstStyle/>
          <a:p>
            <a:pPr eaLnBrk="1" hangingPunct="1"/>
            <a:r>
              <a:rPr lang="en-GB" sz="6000" b="1" dirty="0" smtClean="0">
                <a:solidFill>
                  <a:srgbClr val="0000FF"/>
                </a:solidFill>
                <a:cs typeface="Arial" pitchFamily="34" charset="0"/>
              </a:rPr>
              <a:t>Fourth Lecture</a:t>
            </a:r>
            <a:endParaRPr lang="en-US" sz="6000" b="1" spc="-150" dirty="0" smtClean="0">
              <a:solidFill>
                <a:srgbClr val="376092"/>
              </a:solidFill>
              <a:latin typeface="ae_AlMateen" pitchFamily="2" charset="-78"/>
              <a:cs typeface="ae_AlMateen" pitchFamily="2" charset="-78"/>
            </a:endParaRPr>
          </a:p>
        </p:txBody>
      </p:sp>
    </p:spTree>
  </p:cSld>
  <p:clrMapOvr>
    <a:masterClrMapping/>
  </p:clrMapOvr>
  <p:transition spd="med">
    <p:dissolve/>
  </p:transition>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b="1" dirty="0" smtClean="0">
                <a:solidFill>
                  <a:srgbClr val="FF0000"/>
                </a:solidFill>
              </a:rPr>
              <a:t> </a:t>
            </a:r>
            <a:endParaRPr lang="en-US" b="1" dirty="0">
              <a:solidFill>
                <a:srgbClr val="FF0000"/>
              </a:solidFill>
            </a:endParaRPr>
          </a:p>
        </p:txBody>
      </p:sp>
      <p:sp>
        <p:nvSpPr>
          <p:cNvPr id="3" name="Content Placeholder 2"/>
          <p:cNvSpPr>
            <a:spLocks noGrp="1"/>
          </p:cNvSpPr>
          <p:nvPr>
            <p:ph idx="1"/>
          </p:nvPr>
        </p:nvSpPr>
        <p:spPr>
          <a:xfrm>
            <a:off x="200472" y="548680"/>
            <a:ext cx="9433048" cy="5577483"/>
          </a:xfrm>
        </p:spPr>
        <p:txBody>
          <a:bodyPr/>
          <a:lstStyle/>
          <a:p>
            <a:pPr algn="ctr"/>
            <a:r>
              <a:rPr lang="en-US" sz="8800" b="1" dirty="0">
                <a:solidFill>
                  <a:srgbClr val="FF0000"/>
                </a:solidFill>
              </a:rPr>
              <a:t>Further characteristics of</a:t>
            </a:r>
            <a:br>
              <a:rPr lang="en-US" sz="8800" b="1" dirty="0">
                <a:solidFill>
                  <a:srgbClr val="FF0000"/>
                </a:solidFill>
              </a:rPr>
            </a:br>
            <a:r>
              <a:rPr lang="en-US" sz="8800" b="1" dirty="0">
                <a:solidFill>
                  <a:srgbClr val="FF0000"/>
                </a:solidFill>
              </a:rPr>
              <a:t> children’s literature </a:t>
            </a:r>
            <a:r>
              <a:rPr lang="en-US" sz="8800" dirty="0" smtClean="0"/>
              <a:t> </a:t>
            </a:r>
            <a:endParaRPr lang="en-US" sz="8800" dirty="0"/>
          </a:p>
        </p:txBody>
      </p:sp>
    </p:spTree>
    <p:extLst>
      <p:ext uri="{BB962C8B-B14F-4D97-AF65-F5344CB8AC3E}">
        <p14:creationId xmlns:p14="http://schemas.microsoft.com/office/powerpoint/2010/main" val="2282498579"/>
      </p:ext>
    </p:extLst>
  </p:cSld>
  <p:clrMapOvr>
    <a:masterClrMapping/>
  </p:clrMapOvr>
  <p:transition spd="med">
    <p:dissolve/>
  </p:transition>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 </a:t>
            </a:r>
            <a:endParaRPr lang="en-US" dirty="0"/>
          </a:p>
        </p:txBody>
      </p:sp>
      <p:pic>
        <p:nvPicPr>
          <p:cNvPr id="4" name="Content Placeholder 3" descr="5.jpg"/>
          <p:cNvPicPr>
            <a:picLocks noGrp="1" noChangeAspect="1"/>
          </p:cNvPicPr>
          <p:nvPr>
            <p:ph idx="1"/>
          </p:nvPr>
        </p:nvPicPr>
        <p:blipFill>
          <a:blip r:embed="rId3"/>
          <a:stretch>
            <a:fillRect/>
          </a:stretch>
        </p:blipFill>
        <p:spPr>
          <a:xfrm>
            <a:off x="309531" y="214292"/>
            <a:ext cx="9358378" cy="5929353"/>
          </a:xfrm>
        </p:spPr>
      </p:pic>
      <p:sp>
        <p:nvSpPr>
          <p:cNvPr id="5" name="Rectangle 4"/>
          <p:cNvSpPr/>
          <p:nvPr/>
        </p:nvSpPr>
        <p:spPr>
          <a:xfrm>
            <a:off x="696486" y="2967336"/>
            <a:ext cx="8745201" cy="1446550"/>
          </a:xfrm>
          <a:prstGeom prst="rect">
            <a:avLst/>
          </a:prstGeom>
          <a:noFill/>
        </p:spPr>
        <p:txBody>
          <a:bodyPr wrap="square" lIns="91440" tIns="45720" rIns="91440" bIns="45720">
            <a:spAutoFit/>
          </a:bodyPr>
          <a:lstStyle/>
          <a:p>
            <a:pPr algn="ctr"/>
            <a:r>
              <a:rPr lang="en-US" sz="4400" b="0" cap="none" spc="0" dirty="0" smtClean="0">
                <a:ln w="18415" cmpd="sng">
                  <a:solidFill>
                    <a:srgbClr val="FFFFFF"/>
                  </a:solidFill>
                  <a:prstDash val="solid"/>
                </a:ln>
                <a:solidFill>
                  <a:srgbClr val="FFFFFF"/>
                </a:solidFill>
                <a:effectLst>
                  <a:outerShdw blurRad="63500" dir="3600000" algn="tl" rotWithShape="0">
                    <a:srgbClr val="000000">
                      <a:alpha val="70000"/>
                    </a:srgbClr>
                  </a:outerShdw>
                </a:effectLst>
              </a:rPr>
              <a:t>There must be some kind of action</a:t>
            </a:r>
            <a:endParaRPr lang="en-US" sz="4400" b="0" cap="none" spc="0" dirty="0">
              <a:ln w="18415" cmpd="sng">
                <a:solidFill>
                  <a:srgbClr val="FFFFFF"/>
                </a:solidFill>
                <a:prstDash val="solid"/>
              </a:ln>
              <a:solidFill>
                <a:srgbClr val="FFFFFF"/>
              </a:solidFill>
              <a:effectLst>
                <a:outerShdw blurRad="63500" dir="3600000" algn="tl" rotWithShape="0">
                  <a:srgbClr val="000000">
                    <a:alpha val="70000"/>
                  </a:srgbClr>
                </a:outerShdw>
              </a:effectLst>
            </a:endParaRPr>
          </a:p>
        </p:txBody>
      </p:sp>
    </p:spTree>
    <p:extLst>
      <p:ext uri="{BB962C8B-B14F-4D97-AF65-F5344CB8AC3E}">
        <p14:creationId xmlns:p14="http://schemas.microsoft.com/office/powerpoint/2010/main" val="3539047946"/>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 </a:t>
            </a:r>
            <a:endParaRPr lang="en-US" dirty="0"/>
          </a:p>
        </p:txBody>
      </p:sp>
      <p:pic>
        <p:nvPicPr>
          <p:cNvPr id="4" name="Content Placeholder 3" descr="4.jpg"/>
          <p:cNvPicPr>
            <a:picLocks noGrp="1" noChangeAspect="1"/>
          </p:cNvPicPr>
          <p:nvPr>
            <p:ph idx="1"/>
          </p:nvPr>
        </p:nvPicPr>
        <p:blipFill>
          <a:blip r:embed="rId3"/>
          <a:stretch>
            <a:fillRect/>
          </a:stretch>
        </p:blipFill>
        <p:spPr>
          <a:xfrm>
            <a:off x="380969" y="0"/>
            <a:ext cx="9215502" cy="6286520"/>
          </a:xfrm>
        </p:spPr>
      </p:pic>
      <p:sp>
        <p:nvSpPr>
          <p:cNvPr id="5" name="Rectangle 4"/>
          <p:cNvSpPr/>
          <p:nvPr/>
        </p:nvSpPr>
        <p:spPr>
          <a:xfrm>
            <a:off x="464312" y="1571613"/>
            <a:ext cx="9132158" cy="1200329"/>
          </a:xfrm>
          <a:prstGeom prst="rect">
            <a:avLst/>
          </a:prstGeom>
          <a:noFill/>
        </p:spPr>
        <p:txBody>
          <a:bodyPr wrap="square" lIns="91440" tIns="45720" rIns="91440" bIns="45720">
            <a:spAutoFit/>
          </a:bodyPr>
          <a:lstStyle/>
          <a:p>
            <a:pPr algn="ctr"/>
            <a:r>
              <a:rPr lang="en-US" sz="3600" b="1" cap="none" spc="0" dirty="0" smtClean="0">
                <a:ln w="18415" cmpd="sng">
                  <a:solidFill>
                    <a:srgbClr val="FFFFFF"/>
                  </a:solidFill>
                  <a:prstDash val="solid"/>
                </a:ln>
                <a:solidFill>
                  <a:schemeClr val="bg1"/>
                </a:solidFill>
                <a:effectLst>
                  <a:outerShdw blurRad="63500" dir="3600000" algn="tl" rotWithShape="0">
                    <a:srgbClr val="000000">
                      <a:alpha val="70000"/>
                    </a:srgbClr>
                  </a:outerShdw>
                </a:effectLst>
              </a:rPr>
              <a:t>A novel written in 1865. the first real novel for children</a:t>
            </a:r>
            <a:endParaRPr lang="en-US" sz="3600" b="1" cap="none" spc="0" dirty="0">
              <a:ln w="18415" cmpd="sng">
                <a:solidFill>
                  <a:srgbClr val="FFFFFF"/>
                </a:solidFill>
                <a:prstDash val="solid"/>
              </a:ln>
              <a:solidFill>
                <a:schemeClr val="bg1"/>
              </a:solidFill>
              <a:effectLst>
                <a:outerShdw blurRad="63500" dir="3600000" algn="tl" rotWithShape="0">
                  <a:srgbClr val="000000">
                    <a:alpha val="70000"/>
                  </a:srgbClr>
                </a:outerShdw>
              </a:effectLst>
            </a:endParaRPr>
          </a:p>
        </p:txBody>
      </p:sp>
    </p:spTree>
    <p:extLst>
      <p:ext uri="{BB962C8B-B14F-4D97-AF65-F5344CB8AC3E}">
        <p14:creationId xmlns:p14="http://schemas.microsoft.com/office/powerpoint/2010/main" val="1792189151"/>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 </a:t>
            </a:r>
            <a:endParaRPr lang="en-US" dirty="0"/>
          </a:p>
        </p:txBody>
      </p:sp>
      <p:pic>
        <p:nvPicPr>
          <p:cNvPr id="4" name="Content Placeholder 3" descr="3.jpg"/>
          <p:cNvPicPr>
            <a:picLocks noGrp="1" noChangeAspect="1"/>
          </p:cNvPicPr>
          <p:nvPr>
            <p:ph idx="1"/>
          </p:nvPr>
        </p:nvPicPr>
        <p:blipFill>
          <a:blip r:embed="rId3"/>
          <a:stretch>
            <a:fillRect/>
          </a:stretch>
        </p:blipFill>
        <p:spPr>
          <a:xfrm>
            <a:off x="309530" y="285728"/>
            <a:ext cx="9286940" cy="5857916"/>
          </a:xfrm>
        </p:spPr>
      </p:pic>
      <p:sp>
        <p:nvSpPr>
          <p:cNvPr id="3" name="Rectangle 2"/>
          <p:cNvSpPr/>
          <p:nvPr/>
        </p:nvSpPr>
        <p:spPr>
          <a:xfrm>
            <a:off x="1103799" y="3140968"/>
            <a:ext cx="8263384" cy="1200329"/>
          </a:xfrm>
          <a:prstGeom prst="rect">
            <a:avLst/>
          </a:prstGeom>
          <a:noFill/>
        </p:spPr>
        <p:txBody>
          <a:bodyPr wrap="square" lIns="91440" tIns="45720" rIns="91440" bIns="45720">
            <a:spAutoFit/>
          </a:bodyPr>
          <a:lstStyle/>
          <a:p>
            <a:pPr algn="ctr"/>
            <a:r>
              <a:rPr lang="en-US" sz="3600" b="1" cap="all" spc="0" dirty="0" smtClean="0">
                <a:ln w="9000" cmpd="sng">
                  <a:solidFill>
                    <a:schemeClr val="accent4">
                      <a:shade val="50000"/>
                      <a:satMod val="120000"/>
                    </a:schemeClr>
                  </a:solidFill>
                  <a:prstDash val="solid"/>
                </a:ln>
                <a:solidFill>
                  <a:srgbClr val="0000FF"/>
                </a:solidFill>
                <a:effectLst>
                  <a:reflection blurRad="12700" stA="28000" endPos="45000" dist="1000" dir="5400000" sy="-100000" algn="bl" rotWithShape="0"/>
                </a:effectLst>
              </a:rPr>
              <a:t>Has to be about the world of children</a:t>
            </a:r>
            <a:endParaRPr lang="en-US" sz="3600" b="1" cap="all" spc="0" dirty="0">
              <a:ln w="9000" cmpd="sng">
                <a:solidFill>
                  <a:schemeClr val="accent4">
                    <a:shade val="50000"/>
                    <a:satMod val="120000"/>
                  </a:schemeClr>
                </a:solidFill>
                <a:prstDash val="solid"/>
              </a:ln>
              <a:solidFill>
                <a:srgbClr val="0000FF"/>
              </a:solidFill>
              <a:effectLst>
                <a:reflection blurRad="12700" stA="28000" endPos="45000" dist="1000" dir="5400000" sy="-100000" algn="bl" rotWithShape="0"/>
              </a:effectLst>
            </a:endParaRPr>
          </a:p>
        </p:txBody>
      </p:sp>
    </p:spTree>
    <p:extLst>
      <p:ext uri="{BB962C8B-B14F-4D97-AF65-F5344CB8AC3E}">
        <p14:creationId xmlns:p14="http://schemas.microsoft.com/office/powerpoint/2010/main" val="221374489"/>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 </a:t>
            </a:r>
            <a:endParaRPr lang="en-US" dirty="0"/>
          </a:p>
        </p:txBody>
      </p:sp>
      <p:pic>
        <p:nvPicPr>
          <p:cNvPr id="4" name="Content Placeholder 3" descr="2.jpg"/>
          <p:cNvPicPr>
            <a:picLocks noGrp="1" noChangeAspect="1"/>
          </p:cNvPicPr>
          <p:nvPr>
            <p:ph idx="1"/>
          </p:nvPr>
        </p:nvPicPr>
        <p:blipFill>
          <a:blip r:embed="rId3"/>
          <a:stretch>
            <a:fillRect/>
          </a:stretch>
        </p:blipFill>
        <p:spPr>
          <a:xfrm>
            <a:off x="166653" y="357166"/>
            <a:ext cx="9429817" cy="5929354"/>
          </a:xfrm>
        </p:spPr>
      </p:pic>
    </p:spTree>
    <p:extLst>
      <p:ext uri="{BB962C8B-B14F-4D97-AF65-F5344CB8AC3E}">
        <p14:creationId xmlns:p14="http://schemas.microsoft.com/office/powerpoint/2010/main" val="1273031868"/>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b="1" dirty="0" smtClean="0">
                <a:solidFill>
                  <a:srgbClr val="FF0000"/>
                </a:solidFill>
              </a:rPr>
              <a:t>Harry potter</a:t>
            </a:r>
            <a:endParaRPr lang="en-US" b="1" dirty="0">
              <a:solidFill>
                <a:srgbClr val="FF0000"/>
              </a:solidFill>
            </a:endParaRPr>
          </a:p>
        </p:txBody>
      </p:sp>
      <p:sp>
        <p:nvSpPr>
          <p:cNvPr id="3" name="Content Placeholder 2"/>
          <p:cNvSpPr>
            <a:spLocks noGrp="1"/>
          </p:cNvSpPr>
          <p:nvPr>
            <p:ph idx="1"/>
          </p:nvPr>
        </p:nvSpPr>
        <p:spPr/>
        <p:txBody>
          <a:bodyPr/>
          <a:lstStyle/>
          <a:p>
            <a:pPr marL="0" indent="0" algn="just"/>
            <a:r>
              <a:rPr lang="en-US" sz="2800" dirty="0" smtClean="0"/>
              <a:t> </a:t>
            </a:r>
            <a:r>
              <a:rPr lang="en-US" sz="2800" b="1" i="1" dirty="0" smtClean="0"/>
              <a:t>Harry Potter</a:t>
            </a:r>
            <a:r>
              <a:rPr lang="en-US" sz="2800" dirty="0" smtClean="0"/>
              <a:t> is a series of seven fantasy novels written by the British author J. K. Rowling. The books chronicle the adventures of a wizard, Harry Potter, and his friends Ronald Weasley and Hermione Granger, all of whom are students at Hogwarts School of Witchcraft and Wizardry. The main story concerns Harry's quest to overcome the Dark wizard Lord </a:t>
            </a:r>
            <a:r>
              <a:rPr lang="en-US" sz="2800" dirty="0" err="1" smtClean="0"/>
              <a:t>Voldemort</a:t>
            </a:r>
            <a:r>
              <a:rPr lang="en-US" sz="2800" dirty="0" smtClean="0"/>
              <a:t>, whose aims are to become immortal, conquer the wizarding world, subjugate non-magical people, and destroy all those who stand in his way, especially Harry Potter.</a:t>
            </a:r>
          </a:p>
          <a:p>
            <a:pPr marL="0" indent="0" algn="just"/>
            <a:endParaRPr lang="en-US" sz="2800" dirty="0"/>
          </a:p>
        </p:txBody>
      </p:sp>
    </p:spTree>
    <p:extLst>
      <p:ext uri="{BB962C8B-B14F-4D97-AF65-F5344CB8AC3E}">
        <p14:creationId xmlns:p14="http://schemas.microsoft.com/office/powerpoint/2010/main" val="3448355654"/>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dirty="0" smtClean="0"/>
              <a:t> Harry Potter</a:t>
            </a:r>
            <a:endParaRPr lang="en-US" dirty="0"/>
          </a:p>
        </p:txBody>
      </p:sp>
      <p:sp>
        <p:nvSpPr>
          <p:cNvPr id="3" name="Content Placeholder 2"/>
          <p:cNvSpPr>
            <a:spLocks noGrp="1"/>
          </p:cNvSpPr>
          <p:nvPr>
            <p:ph idx="1"/>
          </p:nvPr>
        </p:nvSpPr>
        <p:spPr/>
        <p:txBody>
          <a:bodyPr>
            <a:normAutofit/>
          </a:bodyPr>
          <a:lstStyle/>
          <a:p>
            <a:pPr marL="0" indent="0" algn="just"/>
            <a:r>
              <a:rPr lang="en-US" sz="2800" dirty="0" smtClean="0"/>
              <a:t> Since the release of the first novel </a:t>
            </a:r>
            <a:r>
              <a:rPr lang="en-US" sz="2800" i="1" dirty="0" smtClean="0"/>
              <a:t>Harry Potter and the Philosopher's Stone</a:t>
            </a:r>
            <a:r>
              <a:rPr lang="en-US" sz="2800" dirty="0" smtClean="0"/>
              <a:t> on 30 June 1997, the books have gained immense popularity, critical acclaim and commercial success worldwide. The series has also had some share of criticism, including concern for the increasingly dark tone. As of June 2011, the book series has sold about 450 million copies, making it the best-selling book series in history, and has been translated into 67 languages. The last four books consecutively set records as the fastest-selling books in history.</a:t>
            </a:r>
          </a:p>
          <a:p>
            <a:pPr algn="just"/>
            <a:endParaRPr lang="en-US" sz="2800" dirty="0"/>
          </a:p>
        </p:txBody>
      </p:sp>
    </p:spTree>
    <p:extLst>
      <p:ext uri="{BB962C8B-B14F-4D97-AF65-F5344CB8AC3E}">
        <p14:creationId xmlns:p14="http://schemas.microsoft.com/office/powerpoint/2010/main" val="1977186963"/>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 </a:t>
            </a:r>
            <a:endParaRPr lang="en-US" dirty="0"/>
          </a:p>
        </p:txBody>
      </p:sp>
      <p:pic>
        <p:nvPicPr>
          <p:cNvPr id="4" name="Content Placeholder 3" descr="harry potter.jpg"/>
          <p:cNvPicPr>
            <a:picLocks noGrp="1" noChangeAspect="1"/>
          </p:cNvPicPr>
          <p:nvPr>
            <p:ph idx="1"/>
          </p:nvPr>
        </p:nvPicPr>
        <p:blipFill>
          <a:blip r:embed="rId3"/>
          <a:stretch>
            <a:fillRect/>
          </a:stretch>
        </p:blipFill>
        <p:spPr>
          <a:xfrm>
            <a:off x="128464" y="116632"/>
            <a:ext cx="9649072" cy="6027012"/>
          </a:xfrm>
        </p:spPr>
      </p:pic>
      <p:sp>
        <p:nvSpPr>
          <p:cNvPr id="3" name="Rectangle 2"/>
          <p:cNvSpPr/>
          <p:nvPr/>
        </p:nvSpPr>
        <p:spPr>
          <a:xfrm>
            <a:off x="920552" y="3284984"/>
            <a:ext cx="8512496" cy="3046988"/>
          </a:xfrm>
          <a:prstGeom prst="rect">
            <a:avLst/>
          </a:prstGeom>
          <a:noFill/>
        </p:spPr>
        <p:txBody>
          <a:bodyPr wrap="square" lIns="91440" tIns="45720" rIns="91440" bIns="45720">
            <a:spAutoFit/>
          </a:bodyPr>
          <a:lstStyle/>
          <a:p>
            <a:pPr algn="ctr"/>
            <a:r>
              <a:rPr lang="en-US" sz="4800" b="0" cap="none" spc="0" dirty="0" smtClean="0">
                <a:ln w="18415" cmpd="sng">
                  <a:solidFill>
                    <a:srgbClr val="FFFFFF"/>
                  </a:solidFill>
                  <a:prstDash val="solid"/>
                </a:ln>
                <a:solidFill>
                  <a:srgbClr val="FFFFFF"/>
                </a:solidFill>
                <a:effectLst>
                  <a:outerShdw blurRad="63500" dir="3600000" algn="tl" rotWithShape="0">
                    <a:srgbClr val="000000">
                      <a:alpha val="70000"/>
                    </a:srgbClr>
                  </a:outerShdw>
                </a:effectLst>
              </a:rPr>
              <a:t>A child character at the forefront and </a:t>
            </a:r>
            <a:r>
              <a:rPr lang="en-US" sz="4800" b="0" cap="none" spc="0" dirty="0" err="1" smtClean="0">
                <a:ln w="18415" cmpd="sng">
                  <a:solidFill>
                    <a:srgbClr val="FFFFFF"/>
                  </a:solidFill>
                  <a:prstDash val="solid"/>
                </a:ln>
                <a:solidFill>
                  <a:srgbClr val="FFFFFF"/>
                </a:solidFill>
                <a:effectLst>
                  <a:outerShdw blurRad="63500" dir="3600000" algn="tl" rotWithShape="0">
                    <a:srgbClr val="000000">
                      <a:alpha val="70000"/>
                    </a:srgbClr>
                  </a:outerShdw>
                </a:effectLst>
              </a:rPr>
              <a:t>somoe</a:t>
            </a:r>
            <a:r>
              <a:rPr lang="en-US" sz="4800" b="0" cap="none" spc="0" dirty="0" smtClean="0">
                <a:ln w="18415" cmpd="sng">
                  <a:solidFill>
                    <a:srgbClr val="FFFFFF"/>
                  </a:solidFill>
                  <a:prstDash val="solid"/>
                </a:ln>
                <a:solidFill>
                  <a:srgbClr val="FFFFFF"/>
                </a:solidFill>
                <a:effectLst>
                  <a:outerShdw blurRad="63500" dir="3600000" algn="tl" rotWithShape="0">
                    <a:srgbClr val="000000">
                      <a:alpha val="70000"/>
                    </a:srgbClr>
                  </a:outerShdw>
                </a:effectLst>
              </a:rPr>
              <a:t> adults are there </a:t>
            </a:r>
            <a:r>
              <a:rPr lang="en-US" sz="4800" dirty="0" smtClean="0">
                <a:ln w="18415" cmpd="sng">
                  <a:solidFill>
                    <a:srgbClr val="FFFFFF"/>
                  </a:solidFill>
                  <a:prstDash val="solid"/>
                </a:ln>
                <a:solidFill>
                  <a:srgbClr val="FFFFFF"/>
                </a:solidFill>
                <a:effectLst>
                  <a:outerShdw blurRad="63500" dir="3600000" algn="tl" rotWithShape="0">
                    <a:srgbClr val="000000">
                      <a:alpha val="70000"/>
                    </a:srgbClr>
                  </a:outerShdw>
                </a:effectLst>
              </a:rPr>
              <a:t>as a backdrop, in the background</a:t>
            </a:r>
            <a:r>
              <a:rPr lang="en-US" sz="4800" b="0" cap="none" spc="0" dirty="0" smtClean="0">
                <a:ln w="18415" cmpd="sng">
                  <a:solidFill>
                    <a:srgbClr val="FFFFFF"/>
                  </a:solidFill>
                  <a:prstDash val="solid"/>
                </a:ln>
                <a:solidFill>
                  <a:srgbClr val="FFFFFF"/>
                </a:solidFill>
                <a:effectLst>
                  <a:outerShdw blurRad="63500" dir="3600000" algn="tl" rotWithShape="0">
                    <a:srgbClr val="000000">
                      <a:alpha val="70000"/>
                    </a:srgbClr>
                  </a:outerShdw>
                </a:effectLst>
              </a:rPr>
              <a:t> </a:t>
            </a:r>
            <a:endParaRPr lang="en-US" sz="4800" b="0" cap="none" spc="0" dirty="0">
              <a:ln w="18415" cmpd="sng">
                <a:solidFill>
                  <a:srgbClr val="FFFFFF"/>
                </a:solidFill>
                <a:prstDash val="solid"/>
              </a:ln>
              <a:solidFill>
                <a:srgbClr val="FFFFFF"/>
              </a:solidFill>
              <a:effectLst>
                <a:outerShdw blurRad="63500" dir="3600000" algn="tl" rotWithShape="0">
                  <a:srgbClr val="000000">
                    <a:alpha val="70000"/>
                  </a:srgbClr>
                </a:outerShdw>
              </a:effectLst>
            </a:endParaRPr>
          </a:p>
        </p:txBody>
      </p:sp>
    </p:spTree>
    <p:extLst>
      <p:ext uri="{BB962C8B-B14F-4D97-AF65-F5344CB8AC3E}">
        <p14:creationId xmlns:p14="http://schemas.microsoft.com/office/powerpoint/2010/main" val="4199061925"/>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 </a:t>
            </a:r>
            <a:endParaRPr lang="en-US" dirty="0"/>
          </a:p>
        </p:txBody>
      </p:sp>
      <p:pic>
        <p:nvPicPr>
          <p:cNvPr id="4" name="Content Placeholder 3" descr="hpotterr.jpg"/>
          <p:cNvPicPr>
            <a:picLocks noGrp="1" noChangeAspect="1"/>
          </p:cNvPicPr>
          <p:nvPr>
            <p:ph idx="1"/>
          </p:nvPr>
        </p:nvPicPr>
        <p:blipFill>
          <a:blip r:embed="rId3"/>
          <a:stretch>
            <a:fillRect/>
          </a:stretch>
        </p:blipFill>
        <p:spPr>
          <a:xfrm>
            <a:off x="0" y="0"/>
            <a:ext cx="9906000" cy="6858000"/>
          </a:xfrm>
        </p:spPr>
      </p:pic>
      <p:sp>
        <p:nvSpPr>
          <p:cNvPr id="3" name="Rectangle 2"/>
          <p:cNvSpPr/>
          <p:nvPr/>
        </p:nvSpPr>
        <p:spPr>
          <a:xfrm>
            <a:off x="-27141" y="0"/>
            <a:ext cx="6708333" cy="1323439"/>
          </a:xfrm>
          <a:prstGeom prst="rect">
            <a:avLst/>
          </a:prstGeom>
          <a:noFill/>
        </p:spPr>
        <p:txBody>
          <a:bodyPr wrap="square" lIns="91440" tIns="45720" rIns="91440" bIns="45720">
            <a:spAutoFit/>
          </a:bodyPr>
          <a:lstStyle/>
          <a:p>
            <a:pPr algn="ctr"/>
            <a:r>
              <a:rPr lang="en-US" sz="4000" b="0" cap="none" spc="0" dirty="0" smtClean="0">
                <a:ln w="18415" cmpd="sng">
                  <a:solidFill>
                    <a:srgbClr val="FFFFFF"/>
                  </a:solidFill>
                  <a:prstDash val="solid"/>
                </a:ln>
                <a:solidFill>
                  <a:srgbClr val="FFFFFF"/>
                </a:solidFill>
                <a:effectLst>
                  <a:outerShdw blurRad="63500" dir="3600000" algn="tl" rotWithShape="0">
                    <a:srgbClr val="000000">
                      <a:alpha val="70000"/>
                    </a:srgbClr>
                  </a:outerShdw>
                </a:effectLst>
              </a:rPr>
              <a:t>Uses animals and birds as characters as in a fable</a:t>
            </a:r>
            <a:endParaRPr lang="en-US" sz="4000" b="0" cap="none" spc="0" dirty="0">
              <a:ln w="18415" cmpd="sng">
                <a:solidFill>
                  <a:srgbClr val="FFFFFF"/>
                </a:solidFill>
                <a:prstDash val="solid"/>
              </a:ln>
              <a:solidFill>
                <a:srgbClr val="FFFFFF"/>
              </a:solidFill>
              <a:effectLst>
                <a:outerShdw blurRad="63500" dir="3600000" algn="tl" rotWithShape="0">
                  <a:srgbClr val="000000">
                    <a:alpha val="70000"/>
                  </a:srgbClr>
                </a:outerShdw>
              </a:effectLst>
            </a:endParaRPr>
          </a:p>
        </p:txBody>
      </p:sp>
    </p:spTree>
    <p:extLst>
      <p:ext uri="{BB962C8B-B14F-4D97-AF65-F5344CB8AC3E}">
        <p14:creationId xmlns:p14="http://schemas.microsoft.com/office/powerpoint/2010/main" val="2146523460"/>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b="1" dirty="0" smtClean="0">
                <a:solidFill>
                  <a:srgbClr val="0000FF"/>
                </a:solidFill>
              </a:rPr>
              <a:t>Questions</a:t>
            </a:r>
            <a:r>
              <a:rPr lang="en-US" dirty="0" smtClean="0"/>
              <a:t>  </a:t>
            </a:r>
            <a:endParaRPr lang="en-US" dirty="0"/>
          </a:p>
        </p:txBody>
      </p:sp>
      <p:sp>
        <p:nvSpPr>
          <p:cNvPr id="3" name="Content Placeholder 2"/>
          <p:cNvSpPr>
            <a:spLocks noGrp="1"/>
          </p:cNvSpPr>
          <p:nvPr>
            <p:ph idx="1"/>
          </p:nvPr>
        </p:nvSpPr>
        <p:spPr/>
        <p:txBody>
          <a:bodyPr/>
          <a:lstStyle/>
          <a:p>
            <a:pPr algn="l"/>
            <a:r>
              <a:rPr lang="en-US" b="1" dirty="0" smtClean="0"/>
              <a:t>Whose point of view should be dominant in a book for children?</a:t>
            </a:r>
          </a:p>
          <a:p>
            <a:pPr marL="514350" indent="-514350" algn="l">
              <a:buFont typeface="+mj-lt"/>
              <a:buAutoNum type="arabicPeriod"/>
            </a:pPr>
            <a:r>
              <a:rPr lang="en-US" dirty="0" smtClean="0"/>
              <a:t>That of children</a:t>
            </a:r>
          </a:p>
          <a:p>
            <a:pPr marL="514350" indent="-514350" algn="l">
              <a:buFont typeface="+mj-lt"/>
              <a:buAutoNum type="arabicPeriod"/>
            </a:pPr>
            <a:r>
              <a:rPr lang="en-US" dirty="0" smtClean="0"/>
              <a:t>The point of view of grown ups</a:t>
            </a:r>
          </a:p>
          <a:p>
            <a:pPr marL="514350" indent="-514350" algn="l">
              <a:buFont typeface="+mj-lt"/>
              <a:buAutoNum type="arabicPeriod"/>
            </a:pPr>
            <a:r>
              <a:rPr lang="en-US" dirty="0" smtClean="0"/>
              <a:t>The author’s point of view. </a:t>
            </a:r>
            <a:endParaRPr lang="en-US" dirty="0"/>
          </a:p>
        </p:txBody>
      </p:sp>
    </p:spTree>
    <p:extLst>
      <p:ext uri="{BB962C8B-B14F-4D97-AF65-F5344CB8AC3E}">
        <p14:creationId xmlns:p14="http://schemas.microsoft.com/office/powerpoint/2010/main" val="3115299020"/>
      </p:ext>
    </p:extLst>
  </p:cSld>
  <p:clrMapOvr>
    <a:masterClrMapping/>
  </p:clrMapOvr>
  <p:transition spd="med">
    <p:dissolve/>
  </p:transition>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عنصر نائب للمحتوى 3" descr="railway children.jpg"/>
          <p:cNvPicPr>
            <a:picLocks noGrp="1" noChangeAspect="1"/>
          </p:cNvPicPr>
          <p:nvPr>
            <p:ph idx="1"/>
          </p:nvPr>
        </p:nvPicPr>
        <p:blipFill>
          <a:blip r:embed="rId4"/>
          <a:stretch>
            <a:fillRect/>
          </a:stretch>
        </p:blipFill>
        <p:spPr>
          <a:xfrm>
            <a:off x="309530" y="1357298"/>
            <a:ext cx="9132158" cy="5214974"/>
          </a:xfrm>
        </p:spPr>
      </p:pic>
      <p:sp>
        <p:nvSpPr>
          <p:cNvPr id="3" name="عنوان 2"/>
          <p:cNvSpPr>
            <a:spLocks noGrp="1"/>
          </p:cNvSpPr>
          <p:nvPr>
            <p:ph type="title"/>
          </p:nvPr>
        </p:nvSpPr>
        <p:spPr/>
        <p:txBody>
          <a:bodyPr>
            <a:noAutofit/>
          </a:bodyPr>
          <a:lstStyle/>
          <a:p>
            <a:pPr algn="ctr"/>
            <a:r>
              <a:rPr sz="4000" b="1" smtClean="0">
                <a:solidFill>
                  <a:srgbClr val="1E0BAD"/>
                </a:solidFill>
                <a:latin typeface="Candara" pitchFamily="34" charset="0"/>
                <a:ea typeface="Batang" pitchFamily="18" charset="-127"/>
              </a:rPr>
              <a:t>Characteristics of Children’s Literature</a:t>
            </a:r>
            <a:endParaRPr lang="en-US" sz="4000" dirty="0">
              <a:solidFill>
                <a:srgbClr val="1E0BAD"/>
              </a:solidFill>
              <a:latin typeface="Candara" pitchFamily="34" charset="0"/>
              <a:ea typeface="Batang" pitchFamily="18" charset="-127"/>
            </a:endParaRPr>
          </a:p>
        </p:txBody>
      </p:sp>
    </p:spTree>
    <p:extLst>
      <p:ext uri="{BB962C8B-B14F-4D97-AF65-F5344CB8AC3E}">
        <p14:creationId xmlns:p14="http://schemas.microsoft.com/office/powerpoint/2010/main" val="2610891139"/>
      </p:ext>
    </p:extLst>
  </p:cSld>
  <p:clrMapOvr>
    <a:masterClrMapping/>
  </p:clrMapOvr>
  <p:transition spd="med">
    <p:sndAc>
      <p:stSnd>
        <p:snd r:embed="rId3" name="wind.wav"/>
      </p:stSnd>
    </p:sndAc>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2000"/>
                                        <p:tgtEl>
                                          <p:spTgt spid="3"/>
                                        </p:tgtEl>
                                      </p:cBhvr>
                                    </p:animEffect>
                                  </p:childTnLst>
                                </p:cTn>
                              </p:par>
                            </p:childTnLst>
                          </p:cTn>
                        </p:par>
                      </p:childTnLst>
                    </p:cTn>
                  </p:par>
                  <p:par>
                    <p:cTn id="8" fill="hold">
                      <p:stCondLst>
                        <p:cond delay="indefinite"/>
                      </p:stCondLst>
                      <p:childTnLst>
                        <p:par>
                          <p:cTn id="9" fill="hold">
                            <p:stCondLst>
                              <p:cond delay="0"/>
                            </p:stCondLst>
                            <p:childTnLst>
                              <p:par>
                                <p:cTn id="10" presetID="2" presetClass="entr" presetSubtype="4" fill="hold" nodeType="clickEffect">
                                  <p:stCondLst>
                                    <p:cond delay="0"/>
                                  </p:stCondLst>
                                  <p:childTnLst>
                                    <p:set>
                                      <p:cBhvr>
                                        <p:cTn id="11" dur="1" fill="hold">
                                          <p:stCondLst>
                                            <p:cond delay="0"/>
                                          </p:stCondLst>
                                        </p:cTn>
                                        <p:tgtEl>
                                          <p:spTgt spid="4"/>
                                        </p:tgtEl>
                                        <p:attrNameLst>
                                          <p:attrName>style.visibility</p:attrName>
                                        </p:attrNameLst>
                                      </p:cBhvr>
                                      <p:to>
                                        <p:strVal val="visible"/>
                                      </p:to>
                                    </p:set>
                                    <p:anim calcmode="lin" valueType="num">
                                      <p:cBhvr additive="base">
                                        <p:cTn id="12" dur="500" fill="hold"/>
                                        <p:tgtEl>
                                          <p:spTgt spid="4"/>
                                        </p:tgtEl>
                                        <p:attrNameLst>
                                          <p:attrName>ppt_x</p:attrName>
                                        </p:attrNameLst>
                                      </p:cBhvr>
                                      <p:tavLst>
                                        <p:tav tm="0">
                                          <p:val>
                                            <p:strVal val="#ppt_x"/>
                                          </p:val>
                                        </p:tav>
                                        <p:tav tm="100000">
                                          <p:val>
                                            <p:strVal val="#ppt_x"/>
                                          </p:val>
                                        </p:tav>
                                      </p:tavLst>
                                    </p:anim>
                                    <p:anim calcmode="lin" valueType="num">
                                      <p:cBhvr additive="base">
                                        <p:cTn id="13" dur="500" fill="hold"/>
                                        <p:tgtEl>
                                          <p:spTgt spid="4"/>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عنصر نائب للمحتوى 4"/>
          <p:cNvSpPr>
            <a:spLocks noGrp="1"/>
          </p:cNvSpPr>
          <p:nvPr>
            <p:ph idx="1"/>
          </p:nvPr>
        </p:nvSpPr>
        <p:spPr/>
        <p:txBody>
          <a:bodyPr>
            <a:normAutofit/>
          </a:bodyPr>
          <a:lstStyle/>
          <a:p>
            <a:pPr algn="ctr"/>
            <a:r>
              <a:rPr lang="en-US" sz="3200" b="1" dirty="0" smtClean="0">
                <a:solidFill>
                  <a:srgbClr val="1E0BAD"/>
                </a:solidFill>
                <a:latin typeface="Candara" pitchFamily="34" charset="0"/>
                <a:ea typeface="Batang" pitchFamily="18" charset="-127"/>
              </a:rPr>
              <a:t>Simple </a:t>
            </a:r>
            <a:r>
              <a:rPr lang="en-US" sz="3200" b="1" dirty="0" smtClean="0">
                <a:solidFill>
                  <a:srgbClr val="1E0BAD"/>
                </a:solidFill>
                <a:latin typeface="Candara" pitchFamily="34" charset="0"/>
                <a:ea typeface="Batang" pitchFamily="18" charset="-127"/>
              </a:rPr>
              <a:t>and straightforward.</a:t>
            </a:r>
          </a:p>
          <a:p>
            <a:pPr algn="ctr"/>
            <a:r>
              <a:rPr lang="en-GB" sz="3200" b="1" dirty="0" smtClean="0">
                <a:solidFill>
                  <a:srgbClr val="1E0BAD"/>
                </a:solidFill>
                <a:latin typeface="Candara" pitchFamily="34" charset="0"/>
                <a:ea typeface="Batang" pitchFamily="18" charset="-127"/>
              </a:rPr>
              <a:t>You cannot use complex language or difficult issues in talking to kids.</a:t>
            </a:r>
          </a:p>
          <a:p>
            <a:pPr algn="ctr"/>
            <a:r>
              <a:rPr lang="en-US" sz="3200" b="1" dirty="0" smtClean="0">
                <a:solidFill>
                  <a:srgbClr val="1E0BAD"/>
                </a:solidFill>
                <a:latin typeface="Candara" pitchFamily="34" charset="0"/>
                <a:ea typeface="Batang" pitchFamily="18" charset="-127"/>
              </a:rPr>
              <a:t>This does not mean that vocabulary needs to be overly simplistic or that style should be choppy or flat (as too many books for children are).</a:t>
            </a:r>
            <a:endParaRPr lang="en-US" sz="3200" b="1" dirty="0">
              <a:solidFill>
                <a:srgbClr val="1E0BAD"/>
              </a:solidFill>
              <a:latin typeface="Candara" pitchFamily="34" charset="0"/>
              <a:ea typeface="Batang" pitchFamily="18" charset="-127"/>
            </a:endParaRPr>
          </a:p>
        </p:txBody>
      </p:sp>
      <p:sp>
        <p:nvSpPr>
          <p:cNvPr id="4" name="عنوان 3"/>
          <p:cNvSpPr>
            <a:spLocks noGrp="1"/>
          </p:cNvSpPr>
          <p:nvPr>
            <p:ph type="title"/>
          </p:nvPr>
        </p:nvSpPr>
        <p:spPr/>
        <p:txBody>
          <a:bodyPr>
            <a:normAutofit/>
          </a:bodyPr>
          <a:lstStyle/>
          <a:p>
            <a:pPr algn="ctr"/>
            <a:r>
              <a:rPr lang="en-US" sz="3200" b="1" dirty="0" smtClean="0">
                <a:solidFill>
                  <a:srgbClr val="1E0BAD"/>
                </a:solidFill>
                <a:latin typeface="Candara" pitchFamily="34" charset="0"/>
                <a:ea typeface="Batang" pitchFamily="18" charset="-127"/>
              </a:rPr>
              <a:t>Characteristics of Children’s Literature</a:t>
            </a:r>
            <a:endParaRPr lang="en-US" sz="3200" b="1" dirty="0">
              <a:solidFill>
                <a:srgbClr val="1E0BAD"/>
              </a:solidFill>
              <a:latin typeface="Candara" pitchFamily="34" charset="0"/>
              <a:ea typeface="Batang" pitchFamily="18" charset="-127"/>
            </a:endParaRPr>
          </a:p>
        </p:txBody>
      </p:sp>
    </p:spTree>
    <p:extLst>
      <p:ext uri="{BB962C8B-B14F-4D97-AF65-F5344CB8AC3E}">
        <p14:creationId xmlns:p14="http://schemas.microsoft.com/office/powerpoint/2010/main" val="1735753574"/>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2000"/>
                                        <p:tgtEl>
                                          <p:spTgt spid="4"/>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5">
                                            <p:txEl>
                                              <p:pRg st="0" end="0"/>
                                            </p:txEl>
                                          </p:spTgt>
                                        </p:tgtEl>
                                        <p:attrNameLst>
                                          <p:attrName>style.visibility</p:attrName>
                                        </p:attrNameLst>
                                      </p:cBhvr>
                                      <p:to>
                                        <p:strVal val="visible"/>
                                      </p:to>
                                    </p:set>
                                    <p:animEffect transition="in" filter="fade">
                                      <p:cBhvr>
                                        <p:cTn id="12" dur="2000"/>
                                        <p:tgtEl>
                                          <p:spTgt spid="5">
                                            <p:txEl>
                                              <p:pRg st="0" end="0"/>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5">
                                            <p:txEl>
                                              <p:pRg st="1" end="1"/>
                                            </p:txEl>
                                          </p:spTgt>
                                        </p:tgtEl>
                                        <p:attrNameLst>
                                          <p:attrName>style.visibility</p:attrName>
                                        </p:attrNameLst>
                                      </p:cBhvr>
                                      <p:to>
                                        <p:strVal val="visible"/>
                                      </p:to>
                                    </p:set>
                                    <p:animEffect transition="in" filter="fade">
                                      <p:cBhvr>
                                        <p:cTn id="17" dur="2000"/>
                                        <p:tgtEl>
                                          <p:spTgt spid="5">
                                            <p:txEl>
                                              <p:pRg st="1" end="1"/>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5">
                                            <p:txEl>
                                              <p:pRg st="2" end="2"/>
                                            </p:txEl>
                                          </p:spTgt>
                                        </p:tgtEl>
                                        <p:attrNameLst>
                                          <p:attrName>style.visibility</p:attrName>
                                        </p:attrNameLst>
                                      </p:cBhvr>
                                      <p:to>
                                        <p:strVal val="visible"/>
                                      </p:to>
                                    </p:set>
                                    <p:animEffect transition="in" filter="fade">
                                      <p:cBhvr>
                                        <p:cTn id="22" dur="2000"/>
                                        <p:tgtEl>
                                          <p:spTgt spid="5">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build="p"/>
      <p:bldP spid="4" grpId="0"/>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عنصر نائب للمحتوى 4"/>
          <p:cNvSpPr>
            <a:spLocks noGrp="1"/>
          </p:cNvSpPr>
          <p:nvPr>
            <p:ph idx="1"/>
          </p:nvPr>
        </p:nvSpPr>
        <p:spPr/>
        <p:txBody>
          <a:bodyPr>
            <a:normAutofit/>
          </a:bodyPr>
          <a:lstStyle/>
          <a:p>
            <a:pPr algn="ctr"/>
            <a:r>
              <a:rPr lang="en-US" b="1" dirty="0">
                <a:solidFill>
                  <a:srgbClr val="1E0BAD"/>
                </a:solidFill>
                <a:latin typeface="Candara" pitchFamily="34" charset="0"/>
                <a:ea typeface="Batang" pitchFamily="18" charset="-127"/>
              </a:rPr>
              <a:t>Children’s </a:t>
            </a:r>
            <a:r>
              <a:rPr lang="en-US" b="1" dirty="0" smtClean="0">
                <a:solidFill>
                  <a:srgbClr val="1E0BAD"/>
                </a:solidFill>
                <a:latin typeface="Candara" pitchFamily="34" charset="0"/>
                <a:ea typeface="Batang" pitchFamily="18" charset="-127"/>
              </a:rPr>
              <a:t>Literature:</a:t>
            </a:r>
          </a:p>
          <a:p>
            <a:pPr marL="514350" indent="-514350" algn="ctr">
              <a:buFont typeface="+mj-lt"/>
              <a:buAutoNum type="arabicPeriod"/>
            </a:pPr>
            <a:r>
              <a:rPr lang="en-US" b="1" dirty="0">
                <a:solidFill>
                  <a:srgbClr val="1E0BAD"/>
                </a:solidFill>
                <a:latin typeface="Candara" pitchFamily="34" charset="0"/>
                <a:ea typeface="Batang" pitchFamily="18" charset="-127"/>
              </a:rPr>
              <a:t>must </a:t>
            </a:r>
            <a:r>
              <a:rPr lang="en-US" b="1" dirty="0" smtClean="0">
                <a:solidFill>
                  <a:srgbClr val="1E0BAD"/>
                </a:solidFill>
                <a:latin typeface="Candara" pitchFamily="34" charset="0"/>
                <a:ea typeface="Batang" pitchFamily="18" charset="-127"/>
              </a:rPr>
              <a:t>always be  simplistic</a:t>
            </a:r>
          </a:p>
          <a:p>
            <a:pPr marL="514350" indent="-514350" algn="ctr">
              <a:buFont typeface="+mj-lt"/>
              <a:buAutoNum type="arabicPeriod"/>
            </a:pPr>
            <a:r>
              <a:rPr lang="en-US" b="1" dirty="0" smtClean="0">
                <a:solidFill>
                  <a:srgbClr val="1E0BAD"/>
                </a:solidFill>
                <a:latin typeface="Candara" pitchFamily="34" charset="0"/>
                <a:ea typeface="Batang" pitchFamily="18" charset="-127"/>
              </a:rPr>
              <a:t>Should be easy and acceptable</a:t>
            </a:r>
          </a:p>
          <a:p>
            <a:pPr marL="514350" indent="-514350" algn="ctr">
              <a:buFont typeface="+mj-lt"/>
              <a:buAutoNum type="arabicPeriod"/>
            </a:pPr>
            <a:r>
              <a:rPr lang="en-US" sz="3200" b="1" dirty="0" smtClean="0">
                <a:solidFill>
                  <a:srgbClr val="1E0BAD"/>
                </a:solidFill>
                <a:latin typeface="Candara" pitchFamily="34" charset="0"/>
                <a:ea typeface="Batang" pitchFamily="18" charset="-127"/>
              </a:rPr>
              <a:t>Must be difficult to understand</a:t>
            </a:r>
            <a:endParaRPr lang="en-US" sz="3200" b="1" dirty="0">
              <a:solidFill>
                <a:srgbClr val="1E0BAD"/>
              </a:solidFill>
              <a:latin typeface="Candara" pitchFamily="34" charset="0"/>
              <a:ea typeface="Batang" pitchFamily="18" charset="-127"/>
            </a:endParaRPr>
          </a:p>
        </p:txBody>
      </p:sp>
      <p:sp>
        <p:nvSpPr>
          <p:cNvPr id="4" name="عنوان 3"/>
          <p:cNvSpPr>
            <a:spLocks noGrp="1"/>
          </p:cNvSpPr>
          <p:nvPr>
            <p:ph type="title"/>
          </p:nvPr>
        </p:nvSpPr>
        <p:spPr/>
        <p:txBody>
          <a:bodyPr>
            <a:normAutofit/>
          </a:bodyPr>
          <a:lstStyle/>
          <a:p>
            <a:pPr algn="ctr"/>
            <a:r>
              <a:rPr lang="en-US" sz="3200" b="1" dirty="0" smtClean="0">
                <a:solidFill>
                  <a:srgbClr val="1E0BAD"/>
                </a:solidFill>
                <a:latin typeface="Candara" pitchFamily="34" charset="0"/>
                <a:ea typeface="Batang" pitchFamily="18" charset="-127"/>
              </a:rPr>
              <a:t>Characteristics of Children’s Literature</a:t>
            </a:r>
            <a:endParaRPr lang="en-US" sz="3200" b="1" dirty="0">
              <a:solidFill>
                <a:srgbClr val="1E0BAD"/>
              </a:solidFill>
              <a:latin typeface="Candara" pitchFamily="34" charset="0"/>
              <a:ea typeface="Batang" pitchFamily="18" charset="-127"/>
            </a:endParaRPr>
          </a:p>
        </p:txBody>
      </p:sp>
    </p:spTree>
    <p:extLst>
      <p:ext uri="{BB962C8B-B14F-4D97-AF65-F5344CB8AC3E}">
        <p14:creationId xmlns:p14="http://schemas.microsoft.com/office/powerpoint/2010/main" val="3371438612"/>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2000"/>
                                        <p:tgtEl>
                                          <p:spTgt spid="4"/>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5">
                                            <p:txEl>
                                              <p:pRg st="0" end="0"/>
                                            </p:txEl>
                                          </p:spTgt>
                                        </p:tgtEl>
                                        <p:attrNameLst>
                                          <p:attrName>style.visibility</p:attrName>
                                        </p:attrNameLst>
                                      </p:cBhvr>
                                      <p:to>
                                        <p:strVal val="visible"/>
                                      </p:to>
                                    </p:set>
                                    <p:animEffect transition="in" filter="fade">
                                      <p:cBhvr>
                                        <p:cTn id="12" dur="2000"/>
                                        <p:tgtEl>
                                          <p:spTgt spid="5">
                                            <p:txEl>
                                              <p:pRg st="0" end="0"/>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5">
                                            <p:txEl>
                                              <p:pRg st="1" end="1"/>
                                            </p:txEl>
                                          </p:spTgt>
                                        </p:tgtEl>
                                        <p:attrNameLst>
                                          <p:attrName>style.visibility</p:attrName>
                                        </p:attrNameLst>
                                      </p:cBhvr>
                                      <p:to>
                                        <p:strVal val="visible"/>
                                      </p:to>
                                    </p:set>
                                    <p:animEffect transition="in" filter="fade">
                                      <p:cBhvr>
                                        <p:cTn id="17" dur="2000"/>
                                        <p:tgtEl>
                                          <p:spTgt spid="5">
                                            <p:txEl>
                                              <p:pRg st="1" end="1"/>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5">
                                            <p:txEl>
                                              <p:pRg st="2" end="2"/>
                                            </p:txEl>
                                          </p:spTgt>
                                        </p:tgtEl>
                                        <p:attrNameLst>
                                          <p:attrName>style.visibility</p:attrName>
                                        </p:attrNameLst>
                                      </p:cBhvr>
                                      <p:to>
                                        <p:strVal val="visible"/>
                                      </p:to>
                                    </p:set>
                                    <p:animEffect transition="in" filter="fade">
                                      <p:cBhvr>
                                        <p:cTn id="22" dur="2000"/>
                                        <p:tgtEl>
                                          <p:spTgt spid="5">
                                            <p:txEl>
                                              <p:pRg st="2" end="2"/>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grpId="0" nodeType="clickEffect">
                                  <p:stCondLst>
                                    <p:cond delay="0"/>
                                  </p:stCondLst>
                                  <p:childTnLst>
                                    <p:set>
                                      <p:cBhvr>
                                        <p:cTn id="26" dur="1" fill="hold">
                                          <p:stCondLst>
                                            <p:cond delay="0"/>
                                          </p:stCondLst>
                                        </p:cTn>
                                        <p:tgtEl>
                                          <p:spTgt spid="5">
                                            <p:txEl>
                                              <p:pRg st="3" end="3"/>
                                            </p:txEl>
                                          </p:spTgt>
                                        </p:tgtEl>
                                        <p:attrNameLst>
                                          <p:attrName>style.visibility</p:attrName>
                                        </p:attrNameLst>
                                      </p:cBhvr>
                                      <p:to>
                                        <p:strVal val="visible"/>
                                      </p:to>
                                    </p:set>
                                    <p:animEffect transition="in" filter="fade">
                                      <p:cBhvr>
                                        <p:cTn id="27" dur="2000"/>
                                        <p:tgtEl>
                                          <p:spTgt spid="5">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build="p"/>
      <p:bldP spid="4" grpId="0"/>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عنصر نائب للمحتوى 4"/>
          <p:cNvSpPr>
            <a:spLocks noGrp="1"/>
          </p:cNvSpPr>
          <p:nvPr>
            <p:ph idx="1"/>
          </p:nvPr>
        </p:nvSpPr>
        <p:spPr/>
        <p:txBody>
          <a:bodyPr>
            <a:normAutofit/>
          </a:bodyPr>
          <a:lstStyle/>
          <a:p>
            <a:pPr algn="ctr" rtl="0"/>
            <a:r>
              <a:rPr lang="en-US" sz="3200" b="1" dirty="0" smtClean="0">
                <a:solidFill>
                  <a:srgbClr val="C00000"/>
                </a:solidFill>
                <a:latin typeface="Candara" pitchFamily="34" charset="0"/>
                <a:ea typeface="Batang" pitchFamily="18" charset="-127"/>
              </a:rPr>
              <a:t>Focuses </a:t>
            </a:r>
            <a:r>
              <a:rPr lang="en-US" sz="3200" b="1" dirty="0">
                <a:solidFill>
                  <a:srgbClr val="C00000"/>
                </a:solidFill>
                <a:latin typeface="Candara" pitchFamily="34" charset="0"/>
                <a:ea typeface="Batang" pitchFamily="18" charset="-127"/>
              </a:rPr>
              <a:t>on action.</a:t>
            </a:r>
            <a:r>
              <a:rPr lang="en-US" sz="3200" b="1" dirty="0">
                <a:solidFill>
                  <a:srgbClr val="1E0BAD"/>
                </a:solidFill>
                <a:latin typeface="Candara" pitchFamily="34" charset="0"/>
                <a:ea typeface="Batang" pitchFamily="18" charset="-127"/>
              </a:rPr>
              <a:t/>
            </a:r>
            <a:br>
              <a:rPr lang="en-US" sz="3200" b="1" dirty="0">
                <a:solidFill>
                  <a:srgbClr val="1E0BAD"/>
                </a:solidFill>
                <a:latin typeface="Candara" pitchFamily="34" charset="0"/>
                <a:ea typeface="Batang" pitchFamily="18" charset="-127"/>
              </a:rPr>
            </a:br>
            <a:r>
              <a:rPr lang="en-US" sz="3200" b="1" dirty="0">
                <a:solidFill>
                  <a:srgbClr val="1E0BAD"/>
                </a:solidFill>
                <a:latin typeface="Candara" pitchFamily="34" charset="0"/>
                <a:ea typeface="Batang" pitchFamily="18" charset="-127"/>
              </a:rPr>
              <a:t>Subtle psychological events are often implied through narration and comment on actions</a:t>
            </a:r>
            <a:r>
              <a:rPr lang="en-US" sz="3200" b="1" dirty="0" smtClean="0">
                <a:solidFill>
                  <a:srgbClr val="1E0BAD"/>
                </a:solidFill>
                <a:latin typeface="Candara" pitchFamily="34" charset="0"/>
                <a:ea typeface="Batang" pitchFamily="18" charset="-127"/>
              </a:rPr>
              <a:t>.</a:t>
            </a:r>
          </a:p>
          <a:p>
            <a:pPr algn="ctr" rtl="0"/>
            <a:r>
              <a:rPr lang="en-GB" sz="3200" b="1" dirty="0" smtClean="0">
                <a:solidFill>
                  <a:srgbClr val="1E0BAD"/>
                </a:solidFill>
                <a:latin typeface="Candara" pitchFamily="34" charset="0"/>
                <a:ea typeface="Batang" pitchFamily="18" charset="-127"/>
              </a:rPr>
              <a:t>Thoughts and ideas will make children absent minded or they would lose interest easily. So it is better to keep them focussed on action.</a:t>
            </a:r>
            <a:endParaRPr lang="en-US" sz="3200" b="1" dirty="0">
              <a:solidFill>
                <a:srgbClr val="1E0BAD"/>
              </a:solidFill>
              <a:latin typeface="Candara" pitchFamily="34" charset="0"/>
              <a:ea typeface="Batang" pitchFamily="18" charset="-127"/>
            </a:endParaRPr>
          </a:p>
        </p:txBody>
      </p:sp>
      <p:sp>
        <p:nvSpPr>
          <p:cNvPr id="4" name="عنوان 3"/>
          <p:cNvSpPr>
            <a:spLocks noGrp="1"/>
          </p:cNvSpPr>
          <p:nvPr>
            <p:ph type="title"/>
          </p:nvPr>
        </p:nvSpPr>
        <p:spPr/>
        <p:txBody>
          <a:bodyPr>
            <a:normAutofit/>
          </a:bodyPr>
          <a:lstStyle/>
          <a:p>
            <a:pPr algn="ctr"/>
            <a:r>
              <a:rPr lang="en-US" sz="3200" b="1" dirty="0">
                <a:solidFill>
                  <a:srgbClr val="1E0BAD"/>
                </a:solidFill>
                <a:latin typeface="Candara" pitchFamily="34" charset="0"/>
                <a:ea typeface="Batang" pitchFamily="18" charset="-127"/>
              </a:rPr>
              <a:t>Characteristics of Children’s Literature</a:t>
            </a:r>
          </a:p>
        </p:txBody>
      </p:sp>
    </p:spTree>
    <p:extLst>
      <p:ext uri="{BB962C8B-B14F-4D97-AF65-F5344CB8AC3E}">
        <p14:creationId xmlns:p14="http://schemas.microsoft.com/office/powerpoint/2010/main" val="1025948986"/>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5">
                                            <p:txEl>
                                              <p:pRg st="0" end="0"/>
                                            </p:txEl>
                                          </p:spTgt>
                                        </p:tgtEl>
                                        <p:attrNameLst>
                                          <p:attrName>style.visibility</p:attrName>
                                        </p:attrNameLst>
                                      </p:cBhvr>
                                      <p:to>
                                        <p:strVal val="visible"/>
                                      </p:to>
                                    </p:set>
                                    <p:animEffect transition="in" filter="fade">
                                      <p:cBhvr>
                                        <p:cTn id="7" dur="2000"/>
                                        <p:tgtEl>
                                          <p:spTgt spid="5">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5">
                                            <p:txEl>
                                              <p:pRg st="1" end="1"/>
                                            </p:txEl>
                                          </p:spTgt>
                                        </p:tgtEl>
                                        <p:attrNameLst>
                                          <p:attrName>style.visibility</p:attrName>
                                        </p:attrNameLst>
                                      </p:cBhvr>
                                      <p:to>
                                        <p:strVal val="visible"/>
                                      </p:to>
                                    </p:set>
                                    <p:animEffect transition="in" filter="fade">
                                      <p:cBhvr>
                                        <p:cTn id="12" dur="2000"/>
                                        <p:tgtEl>
                                          <p:spTgt spid="5">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4"/>
                                        </p:tgtEl>
                                        <p:attrNameLst>
                                          <p:attrName>style.visibility</p:attrName>
                                        </p:attrNameLst>
                                      </p:cBhvr>
                                      <p:to>
                                        <p:strVal val="visible"/>
                                      </p:to>
                                    </p:set>
                                    <p:animEffect transition="in" filter="fade">
                                      <p:cBhvr>
                                        <p:cTn id="17" dur="20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build="p"/>
      <p:bldP spid="4" grpId="0"/>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عنصر نائب للمحتوى 4"/>
          <p:cNvSpPr>
            <a:spLocks noGrp="1"/>
          </p:cNvSpPr>
          <p:nvPr>
            <p:ph idx="1"/>
          </p:nvPr>
        </p:nvSpPr>
        <p:spPr/>
        <p:txBody>
          <a:bodyPr>
            <a:normAutofit/>
          </a:bodyPr>
          <a:lstStyle/>
          <a:p>
            <a:pPr marL="0" indent="0" algn="ctr"/>
            <a:r>
              <a:rPr lang="en-US" b="1" dirty="0">
                <a:solidFill>
                  <a:srgbClr val="1E0BAD"/>
                </a:solidFill>
                <a:latin typeface="Candara" pitchFamily="34" charset="0"/>
                <a:ea typeface="Batang" pitchFamily="18" charset="-127"/>
              </a:rPr>
              <a:t>Children’s Literature Focuses </a:t>
            </a:r>
            <a:r>
              <a:rPr lang="en-US" sz="3200" b="1" dirty="0">
                <a:solidFill>
                  <a:srgbClr val="1E0BAD"/>
                </a:solidFill>
                <a:latin typeface="Candara" pitchFamily="34" charset="0"/>
                <a:ea typeface="Batang" pitchFamily="18" charset="-127"/>
              </a:rPr>
              <a:t>on </a:t>
            </a:r>
            <a:r>
              <a:rPr lang="en-US" sz="3200" b="1" dirty="0" smtClean="0">
                <a:solidFill>
                  <a:srgbClr val="1E0BAD"/>
                </a:solidFill>
                <a:latin typeface="Candara" pitchFamily="34" charset="0"/>
                <a:ea typeface="Batang" pitchFamily="18" charset="-127"/>
              </a:rPr>
              <a:t>action:</a:t>
            </a:r>
            <a:r>
              <a:rPr lang="en-US" sz="3200" b="1" dirty="0">
                <a:solidFill>
                  <a:srgbClr val="1E0BAD"/>
                </a:solidFill>
                <a:latin typeface="Candara" pitchFamily="34" charset="0"/>
                <a:ea typeface="Batang" pitchFamily="18" charset="-127"/>
              </a:rPr>
              <a:t/>
            </a:r>
            <a:br>
              <a:rPr lang="en-US" sz="3200" b="1" dirty="0">
                <a:solidFill>
                  <a:srgbClr val="1E0BAD"/>
                </a:solidFill>
                <a:latin typeface="Candara" pitchFamily="34" charset="0"/>
                <a:ea typeface="Batang" pitchFamily="18" charset="-127"/>
              </a:rPr>
            </a:br>
            <a:endParaRPr lang="en-US" sz="3200" b="1" dirty="0" smtClean="0">
              <a:solidFill>
                <a:srgbClr val="1E0BAD"/>
              </a:solidFill>
              <a:latin typeface="Candara" pitchFamily="34" charset="0"/>
              <a:ea typeface="Batang" pitchFamily="18" charset="-127"/>
            </a:endParaRPr>
          </a:p>
          <a:p>
            <a:pPr marL="514350" indent="-514350" algn="ctr">
              <a:buFont typeface="+mj-lt"/>
              <a:buAutoNum type="arabicPeriod"/>
            </a:pPr>
            <a:r>
              <a:rPr lang="en-US" sz="3200" b="1" dirty="0" smtClean="0">
                <a:solidFill>
                  <a:srgbClr val="1E0BAD"/>
                </a:solidFill>
                <a:latin typeface="Candara" pitchFamily="34" charset="0"/>
                <a:ea typeface="Batang" pitchFamily="18" charset="-127"/>
              </a:rPr>
              <a:t> it should never deal with ideas</a:t>
            </a:r>
          </a:p>
          <a:p>
            <a:pPr marL="514350" indent="-514350" algn="ctr">
              <a:buFont typeface="+mj-lt"/>
              <a:buAutoNum type="arabicPeriod"/>
            </a:pPr>
            <a:r>
              <a:rPr lang="en-US" b="1" dirty="0" smtClean="0">
                <a:solidFill>
                  <a:srgbClr val="1E0BAD"/>
                </a:solidFill>
                <a:latin typeface="Candara" pitchFamily="34" charset="0"/>
                <a:ea typeface="Batang" pitchFamily="18" charset="-127"/>
              </a:rPr>
              <a:t>It has to have action all the time</a:t>
            </a:r>
          </a:p>
          <a:p>
            <a:pPr marL="514350" indent="-514350" algn="ctr">
              <a:buFont typeface="+mj-lt"/>
              <a:buAutoNum type="arabicPeriod"/>
            </a:pPr>
            <a:r>
              <a:rPr lang="en-US" b="1" u="sng" dirty="0" smtClean="0">
                <a:solidFill>
                  <a:srgbClr val="1E0BAD"/>
                </a:solidFill>
                <a:latin typeface="Candara" pitchFamily="34" charset="0"/>
                <a:ea typeface="Batang" pitchFamily="18" charset="-127"/>
              </a:rPr>
              <a:t>It does provide action which helps to understand ideas.</a:t>
            </a:r>
            <a:endParaRPr lang="en-US" sz="3200" b="1" u="sng" dirty="0">
              <a:solidFill>
                <a:srgbClr val="1E0BAD"/>
              </a:solidFill>
              <a:latin typeface="Candara" pitchFamily="34" charset="0"/>
              <a:ea typeface="Batang" pitchFamily="18" charset="-127"/>
            </a:endParaRPr>
          </a:p>
        </p:txBody>
      </p:sp>
      <p:sp>
        <p:nvSpPr>
          <p:cNvPr id="4" name="عنوان 3"/>
          <p:cNvSpPr>
            <a:spLocks noGrp="1"/>
          </p:cNvSpPr>
          <p:nvPr>
            <p:ph type="title"/>
          </p:nvPr>
        </p:nvSpPr>
        <p:spPr/>
        <p:txBody>
          <a:bodyPr>
            <a:normAutofit/>
          </a:bodyPr>
          <a:lstStyle/>
          <a:p>
            <a:pPr algn="ctr"/>
            <a:r>
              <a:rPr lang="en-US" sz="3200" b="1" dirty="0">
                <a:solidFill>
                  <a:srgbClr val="1E0BAD"/>
                </a:solidFill>
                <a:latin typeface="Candara" pitchFamily="34" charset="0"/>
                <a:ea typeface="Batang" pitchFamily="18" charset="-127"/>
              </a:rPr>
              <a:t>Characteristics of Children’s Literature</a:t>
            </a:r>
          </a:p>
        </p:txBody>
      </p:sp>
    </p:spTree>
    <p:extLst>
      <p:ext uri="{BB962C8B-B14F-4D97-AF65-F5344CB8AC3E}">
        <p14:creationId xmlns:p14="http://schemas.microsoft.com/office/powerpoint/2010/main" val="2597689293"/>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5">
                                            <p:txEl>
                                              <p:pRg st="0" end="0"/>
                                            </p:txEl>
                                          </p:spTgt>
                                        </p:tgtEl>
                                        <p:attrNameLst>
                                          <p:attrName>style.visibility</p:attrName>
                                        </p:attrNameLst>
                                      </p:cBhvr>
                                      <p:to>
                                        <p:strVal val="visible"/>
                                      </p:to>
                                    </p:set>
                                    <p:animEffect transition="in" filter="fade">
                                      <p:cBhvr>
                                        <p:cTn id="7" dur="2000"/>
                                        <p:tgtEl>
                                          <p:spTgt spid="5">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5">
                                            <p:txEl>
                                              <p:pRg st="1" end="1"/>
                                            </p:txEl>
                                          </p:spTgt>
                                        </p:tgtEl>
                                        <p:attrNameLst>
                                          <p:attrName>style.visibility</p:attrName>
                                        </p:attrNameLst>
                                      </p:cBhvr>
                                      <p:to>
                                        <p:strVal val="visible"/>
                                      </p:to>
                                    </p:set>
                                    <p:animEffect transition="in" filter="fade">
                                      <p:cBhvr>
                                        <p:cTn id="12" dur="2000"/>
                                        <p:tgtEl>
                                          <p:spTgt spid="5">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5">
                                            <p:txEl>
                                              <p:pRg st="2" end="2"/>
                                            </p:txEl>
                                          </p:spTgt>
                                        </p:tgtEl>
                                        <p:attrNameLst>
                                          <p:attrName>style.visibility</p:attrName>
                                        </p:attrNameLst>
                                      </p:cBhvr>
                                      <p:to>
                                        <p:strVal val="visible"/>
                                      </p:to>
                                    </p:set>
                                    <p:animEffect transition="in" filter="fade">
                                      <p:cBhvr>
                                        <p:cTn id="17" dur="2000"/>
                                        <p:tgtEl>
                                          <p:spTgt spid="5">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5">
                                            <p:txEl>
                                              <p:pRg st="3" end="3"/>
                                            </p:txEl>
                                          </p:spTgt>
                                        </p:tgtEl>
                                        <p:attrNameLst>
                                          <p:attrName>style.visibility</p:attrName>
                                        </p:attrNameLst>
                                      </p:cBhvr>
                                      <p:to>
                                        <p:strVal val="visible"/>
                                      </p:to>
                                    </p:set>
                                    <p:animEffect transition="in" filter="fade">
                                      <p:cBhvr>
                                        <p:cTn id="22" dur="2000"/>
                                        <p:tgtEl>
                                          <p:spTgt spid="5">
                                            <p:txEl>
                                              <p:p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grpId="0" nodeType="clickEffect">
                                  <p:stCondLst>
                                    <p:cond delay="0"/>
                                  </p:stCondLst>
                                  <p:childTnLst>
                                    <p:set>
                                      <p:cBhvr>
                                        <p:cTn id="26" dur="1" fill="hold">
                                          <p:stCondLst>
                                            <p:cond delay="0"/>
                                          </p:stCondLst>
                                        </p:cTn>
                                        <p:tgtEl>
                                          <p:spTgt spid="4"/>
                                        </p:tgtEl>
                                        <p:attrNameLst>
                                          <p:attrName>style.visibility</p:attrName>
                                        </p:attrNameLst>
                                      </p:cBhvr>
                                      <p:to>
                                        <p:strVal val="visible"/>
                                      </p:to>
                                    </p:set>
                                    <p:animEffect transition="in" filter="fade">
                                      <p:cBhvr>
                                        <p:cTn id="27" dur="20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build="p"/>
      <p:bldP spid="4" grpId="0"/>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عنصر نائب للمحتوى 4"/>
          <p:cNvSpPr>
            <a:spLocks noGrp="1"/>
          </p:cNvSpPr>
          <p:nvPr>
            <p:ph idx="1"/>
          </p:nvPr>
        </p:nvSpPr>
        <p:spPr/>
        <p:txBody>
          <a:bodyPr/>
          <a:lstStyle/>
          <a:p>
            <a:pPr algn="ctr">
              <a:buNone/>
            </a:pPr>
            <a:r>
              <a:rPr lang="en-US" sz="3200" b="1" dirty="0" smtClean="0">
                <a:solidFill>
                  <a:srgbClr val="C00000"/>
                </a:solidFill>
                <a:latin typeface="Candara" pitchFamily="34" charset="0"/>
                <a:ea typeface="Batang" pitchFamily="18" charset="-127"/>
              </a:rPr>
              <a:t> </a:t>
            </a:r>
            <a:r>
              <a:rPr lang="en-US" sz="3200" b="1" dirty="0">
                <a:solidFill>
                  <a:srgbClr val="C00000"/>
                </a:solidFill>
                <a:latin typeface="Candara" pitchFamily="34" charset="0"/>
                <a:ea typeface="Batang" pitchFamily="18" charset="-127"/>
              </a:rPr>
              <a:t>Is about childhood</a:t>
            </a:r>
            <a:r>
              <a:rPr lang="en-US" sz="3200" b="1" dirty="0" smtClean="0">
                <a:solidFill>
                  <a:srgbClr val="C00000"/>
                </a:solidFill>
                <a:latin typeface="Candara" pitchFamily="34" charset="0"/>
                <a:ea typeface="Batang" pitchFamily="18" charset="-127"/>
              </a:rPr>
              <a:t>.</a:t>
            </a:r>
          </a:p>
          <a:p>
            <a:pPr algn="ctr">
              <a:buNone/>
            </a:pPr>
            <a:r>
              <a:rPr lang="en-GB" sz="3200" b="1" dirty="0" smtClean="0">
                <a:solidFill>
                  <a:srgbClr val="1E0BAD"/>
                </a:solidFill>
                <a:latin typeface="Candara" pitchFamily="34" charset="0"/>
                <a:ea typeface="Batang" pitchFamily="18" charset="-127"/>
              </a:rPr>
              <a:t>Naturally. It cannot talk about adults. Or wars or marriage or higher studies or the UN. Only the concerns of childhood.</a:t>
            </a:r>
            <a:endParaRPr lang="en-US" sz="3200" b="1" dirty="0">
              <a:solidFill>
                <a:srgbClr val="1E0BAD"/>
              </a:solidFill>
              <a:latin typeface="Candara" pitchFamily="34" charset="0"/>
              <a:ea typeface="Batang" pitchFamily="18" charset="-127"/>
            </a:endParaRPr>
          </a:p>
        </p:txBody>
      </p:sp>
      <p:sp>
        <p:nvSpPr>
          <p:cNvPr id="4" name="عنوان 3"/>
          <p:cNvSpPr>
            <a:spLocks noGrp="1"/>
          </p:cNvSpPr>
          <p:nvPr>
            <p:ph type="title"/>
          </p:nvPr>
        </p:nvSpPr>
        <p:spPr/>
        <p:txBody>
          <a:bodyPr>
            <a:normAutofit/>
          </a:bodyPr>
          <a:lstStyle/>
          <a:p>
            <a:pPr algn="ctr"/>
            <a:r>
              <a:rPr lang="en-US" sz="3200" b="1" dirty="0">
                <a:solidFill>
                  <a:srgbClr val="1E0BAD"/>
                </a:solidFill>
                <a:latin typeface="Candara" pitchFamily="34" charset="0"/>
                <a:ea typeface="Batang" pitchFamily="18" charset="-127"/>
              </a:rPr>
              <a:t>Characteristics of Children’s Literature</a:t>
            </a:r>
          </a:p>
        </p:txBody>
      </p:sp>
    </p:spTree>
    <p:extLst>
      <p:ext uri="{BB962C8B-B14F-4D97-AF65-F5344CB8AC3E}">
        <p14:creationId xmlns:p14="http://schemas.microsoft.com/office/powerpoint/2010/main" val="1688110089"/>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عنصر نائب للمحتوى 2"/>
          <p:cNvSpPr>
            <a:spLocks noGrp="1"/>
          </p:cNvSpPr>
          <p:nvPr>
            <p:ph idx="1"/>
          </p:nvPr>
        </p:nvSpPr>
        <p:spPr/>
        <p:txBody>
          <a:bodyPr>
            <a:normAutofit fontScale="92500"/>
          </a:bodyPr>
          <a:lstStyle/>
          <a:p>
            <a:pPr marL="0" indent="0" algn="ctr" rtl="0">
              <a:buNone/>
            </a:pPr>
            <a:r>
              <a:rPr lang="en-US" sz="3200" b="1" dirty="0">
                <a:solidFill>
                  <a:srgbClr val="C00000"/>
                </a:solidFill>
                <a:latin typeface="Candara" pitchFamily="34" charset="0"/>
                <a:ea typeface="Batang" pitchFamily="18" charset="-127"/>
              </a:rPr>
              <a:t/>
            </a:r>
            <a:br>
              <a:rPr lang="en-US" sz="3200" b="1" dirty="0">
                <a:solidFill>
                  <a:srgbClr val="C00000"/>
                </a:solidFill>
                <a:latin typeface="Candara" pitchFamily="34" charset="0"/>
                <a:ea typeface="Batang" pitchFamily="18" charset="-127"/>
              </a:rPr>
            </a:br>
            <a:r>
              <a:rPr lang="en-US" sz="3200" b="1" dirty="0" smtClean="0">
                <a:solidFill>
                  <a:srgbClr val="C00000"/>
                </a:solidFill>
                <a:latin typeface="Candara" pitchFamily="34" charset="0"/>
                <a:ea typeface="Batang" pitchFamily="18" charset="-127"/>
              </a:rPr>
              <a:t> </a:t>
            </a:r>
            <a:r>
              <a:rPr lang="en-US" sz="3200" b="1" dirty="0">
                <a:solidFill>
                  <a:srgbClr val="C00000"/>
                </a:solidFill>
                <a:latin typeface="Candara" pitchFamily="34" charset="0"/>
                <a:ea typeface="Batang" pitchFamily="18" charset="-127"/>
              </a:rPr>
              <a:t>Expresses a child’s point of view</a:t>
            </a:r>
            <a:r>
              <a:rPr lang="en-US" sz="3200" b="1" dirty="0" smtClean="0">
                <a:solidFill>
                  <a:srgbClr val="C00000"/>
                </a:solidFill>
                <a:latin typeface="Candara" pitchFamily="34" charset="0"/>
                <a:ea typeface="Batang" pitchFamily="18" charset="-127"/>
              </a:rPr>
              <a:t>.</a:t>
            </a:r>
          </a:p>
          <a:p>
            <a:pPr algn="ctr" rtl="0"/>
            <a:r>
              <a:rPr lang="en-GB" sz="3200" b="1" dirty="0" smtClean="0">
                <a:solidFill>
                  <a:srgbClr val="1E0BAD"/>
                </a:solidFill>
                <a:latin typeface="Candara" pitchFamily="34" charset="0"/>
                <a:ea typeface="Batang" pitchFamily="18" charset="-127"/>
              </a:rPr>
              <a:t>Same as above</a:t>
            </a:r>
          </a:p>
          <a:p>
            <a:pPr algn="ctr" rtl="0"/>
            <a:r>
              <a:rPr lang="en-GB" sz="3200" b="1" dirty="0" smtClean="0">
                <a:solidFill>
                  <a:srgbClr val="1E0BAD"/>
                </a:solidFill>
                <a:latin typeface="Candara" pitchFamily="34" charset="0"/>
                <a:ea typeface="Batang" pitchFamily="18" charset="-127"/>
              </a:rPr>
              <a:t>Child ideas and topics mean the point of view to be expressed. </a:t>
            </a:r>
          </a:p>
          <a:p>
            <a:pPr algn="ctr" rtl="0"/>
            <a:r>
              <a:rPr lang="en-GB" sz="3200" b="1" dirty="0" smtClean="0">
                <a:solidFill>
                  <a:srgbClr val="1E0BAD"/>
                </a:solidFill>
                <a:latin typeface="Candara" pitchFamily="34" charset="0"/>
                <a:ea typeface="Batang" pitchFamily="18" charset="-127"/>
              </a:rPr>
              <a:t>Can it present the point of view of elders?</a:t>
            </a:r>
          </a:p>
          <a:p>
            <a:pPr algn="ctr" rtl="0"/>
            <a:r>
              <a:rPr lang="en-GB" sz="3200" b="1" dirty="0" smtClean="0">
                <a:solidFill>
                  <a:srgbClr val="1E0BAD"/>
                </a:solidFill>
                <a:latin typeface="Candara" pitchFamily="34" charset="0"/>
                <a:ea typeface="Batang" pitchFamily="18" charset="-127"/>
              </a:rPr>
              <a:t>Can children be just followers of the views of adults?</a:t>
            </a:r>
          </a:p>
          <a:p>
            <a:pPr algn="ctr" rtl="0"/>
            <a:r>
              <a:rPr lang="en-GB" sz="3200" b="1" dirty="0" smtClean="0">
                <a:solidFill>
                  <a:srgbClr val="1E0BAD"/>
                </a:solidFill>
                <a:latin typeface="Candara" pitchFamily="34" charset="0"/>
                <a:ea typeface="Batang" pitchFamily="18" charset="-127"/>
              </a:rPr>
              <a:t>Can they have their own p o view?</a:t>
            </a:r>
            <a:endParaRPr lang="en-US" sz="3200" b="1" dirty="0">
              <a:solidFill>
                <a:srgbClr val="1E0BAD"/>
              </a:solidFill>
              <a:latin typeface="Candara" pitchFamily="34" charset="0"/>
              <a:ea typeface="Batang" pitchFamily="18" charset="-127"/>
            </a:endParaRPr>
          </a:p>
        </p:txBody>
      </p:sp>
      <p:sp>
        <p:nvSpPr>
          <p:cNvPr id="2" name="عنوان 1"/>
          <p:cNvSpPr>
            <a:spLocks noGrp="1"/>
          </p:cNvSpPr>
          <p:nvPr>
            <p:ph type="title"/>
          </p:nvPr>
        </p:nvSpPr>
        <p:spPr/>
        <p:txBody>
          <a:bodyPr>
            <a:normAutofit/>
          </a:bodyPr>
          <a:lstStyle/>
          <a:p>
            <a:pPr algn="ctr"/>
            <a:r>
              <a:rPr lang="en-US" sz="3200" b="1" dirty="0" smtClean="0">
                <a:solidFill>
                  <a:srgbClr val="1E0BAD"/>
                </a:solidFill>
                <a:latin typeface="Candara" pitchFamily="34" charset="0"/>
                <a:ea typeface="Batang" pitchFamily="18" charset="-127"/>
              </a:rPr>
              <a:t>Characteristics of Children’s Literature</a:t>
            </a:r>
            <a:endParaRPr lang="en-US" sz="3200" b="1" dirty="0">
              <a:solidFill>
                <a:srgbClr val="1E0BAD"/>
              </a:solidFill>
              <a:latin typeface="Candara" pitchFamily="34" charset="0"/>
              <a:ea typeface="Batang" pitchFamily="18" charset="-127"/>
            </a:endParaRPr>
          </a:p>
        </p:txBody>
      </p:sp>
    </p:spTree>
    <p:extLst>
      <p:ext uri="{BB962C8B-B14F-4D97-AF65-F5344CB8AC3E}">
        <p14:creationId xmlns:p14="http://schemas.microsoft.com/office/powerpoint/2010/main" val="4131773636"/>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20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fade">
                                      <p:cBhvr>
                                        <p:cTn id="12" dur="2000"/>
                                        <p:tgtEl>
                                          <p:spTgt spid="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Effect transition="in" filter="fade">
                                      <p:cBhvr>
                                        <p:cTn id="17" dur="2000"/>
                                        <p:tgtEl>
                                          <p:spTgt spid="3">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3">
                                            <p:txEl>
                                              <p:pRg st="3" end="3"/>
                                            </p:txEl>
                                          </p:spTgt>
                                        </p:tgtEl>
                                        <p:attrNameLst>
                                          <p:attrName>style.visibility</p:attrName>
                                        </p:attrNameLst>
                                      </p:cBhvr>
                                      <p:to>
                                        <p:strVal val="visible"/>
                                      </p:to>
                                    </p:set>
                                    <p:animEffect transition="in" filter="fade">
                                      <p:cBhvr>
                                        <p:cTn id="22" dur="2000"/>
                                        <p:tgtEl>
                                          <p:spTgt spid="3">
                                            <p:txEl>
                                              <p:p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grpId="0" nodeType="clickEffect">
                                  <p:stCondLst>
                                    <p:cond delay="0"/>
                                  </p:stCondLst>
                                  <p:childTnLst>
                                    <p:set>
                                      <p:cBhvr>
                                        <p:cTn id="26" dur="1" fill="hold">
                                          <p:stCondLst>
                                            <p:cond delay="0"/>
                                          </p:stCondLst>
                                        </p:cTn>
                                        <p:tgtEl>
                                          <p:spTgt spid="3">
                                            <p:txEl>
                                              <p:pRg st="4" end="4"/>
                                            </p:txEl>
                                          </p:spTgt>
                                        </p:tgtEl>
                                        <p:attrNameLst>
                                          <p:attrName>style.visibility</p:attrName>
                                        </p:attrNameLst>
                                      </p:cBhvr>
                                      <p:to>
                                        <p:strVal val="visible"/>
                                      </p:to>
                                    </p:set>
                                    <p:animEffect transition="in" filter="fade">
                                      <p:cBhvr>
                                        <p:cTn id="27" dur="2000"/>
                                        <p:tgtEl>
                                          <p:spTgt spid="3">
                                            <p:txEl>
                                              <p:pRg st="4" end="4"/>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10" presetClass="entr" presetSubtype="0" fill="hold" grpId="0" nodeType="clickEffect">
                                  <p:stCondLst>
                                    <p:cond delay="0"/>
                                  </p:stCondLst>
                                  <p:childTnLst>
                                    <p:set>
                                      <p:cBhvr>
                                        <p:cTn id="31" dur="1" fill="hold">
                                          <p:stCondLst>
                                            <p:cond delay="0"/>
                                          </p:stCondLst>
                                        </p:cTn>
                                        <p:tgtEl>
                                          <p:spTgt spid="3">
                                            <p:txEl>
                                              <p:pRg st="5" end="5"/>
                                            </p:txEl>
                                          </p:spTgt>
                                        </p:tgtEl>
                                        <p:attrNameLst>
                                          <p:attrName>style.visibility</p:attrName>
                                        </p:attrNameLst>
                                      </p:cBhvr>
                                      <p:to>
                                        <p:strVal val="visible"/>
                                      </p:to>
                                    </p:set>
                                    <p:animEffect transition="in" filter="fade">
                                      <p:cBhvr>
                                        <p:cTn id="32" dur="2000"/>
                                        <p:tgtEl>
                                          <p:spTgt spid="3">
                                            <p:txEl>
                                              <p:pRg st="5" end="5"/>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عنصر نائب للمحتوى 2"/>
          <p:cNvSpPr>
            <a:spLocks noGrp="1"/>
          </p:cNvSpPr>
          <p:nvPr>
            <p:ph idx="1"/>
          </p:nvPr>
        </p:nvSpPr>
        <p:spPr/>
        <p:txBody>
          <a:bodyPr/>
          <a:lstStyle/>
          <a:p>
            <a:pPr algn="ctr"/>
            <a:r>
              <a:rPr lang="en-US" sz="3200" b="1" dirty="0" smtClean="0">
                <a:solidFill>
                  <a:srgbClr val="C00000"/>
                </a:solidFill>
                <a:latin typeface="Candara" pitchFamily="34" charset="0"/>
                <a:ea typeface="Batang" pitchFamily="18" charset="-127"/>
              </a:rPr>
              <a:t> </a:t>
            </a:r>
            <a:r>
              <a:rPr lang="en-US" sz="3200" b="1" dirty="0">
                <a:solidFill>
                  <a:srgbClr val="C00000"/>
                </a:solidFill>
                <a:latin typeface="Candara" pitchFamily="34" charset="0"/>
                <a:ea typeface="Batang" pitchFamily="18" charset="-127"/>
              </a:rPr>
              <a:t>Is optimistic.</a:t>
            </a:r>
            <a:r>
              <a:rPr lang="en-US" sz="3200" b="1" dirty="0">
                <a:solidFill>
                  <a:srgbClr val="1E0BAD"/>
                </a:solidFill>
                <a:latin typeface="Candara" pitchFamily="34" charset="0"/>
                <a:ea typeface="Batang" pitchFamily="18" charset="-127"/>
              </a:rPr>
              <a:t/>
            </a:r>
            <a:br>
              <a:rPr lang="en-US" sz="3200" b="1" dirty="0">
                <a:solidFill>
                  <a:srgbClr val="1E0BAD"/>
                </a:solidFill>
                <a:latin typeface="Candara" pitchFamily="34" charset="0"/>
                <a:ea typeface="Batang" pitchFamily="18" charset="-127"/>
              </a:rPr>
            </a:br>
            <a:r>
              <a:rPr lang="en-US" sz="3200" b="1" dirty="0">
                <a:solidFill>
                  <a:srgbClr val="1E0BAD"/>
                </a:solidFill>
                <a:latin typeface="Candara" pitchFamily="34" charset="0"/>
                <a:ea typeface="Batang" pitchFamily="18" charset="-127"/>
              </a:rPr>
              <a:t>“Hope is a vital dimension of a children’s </a:t>
            </a:r>
            <a:r>
              <a:rPr lang="en-US" sz="3200" b="1" dirty="0" smtClean="0">
                <a:solidFill>
                  <a:srgbClr val="1E0BAD"/>
                </a:solidFill>
                <a:latin typeface="Candara" pitchFamily="34" charset="0"/>
                <a:ea typeface="Batang" pitchFamily="18" charset="-127"/>
              </a:rPr>
              <a:t>book”.</a:t>
            </a:r>
            <a:r>
              <a:rPr lang="en-US" sz="3200" b="1" dirty="0">
                <a:solidFill>
                  <a:srgbClr val="1E0BAD"/>
                </a:solidFill>
                <a:latin typeface="Candara" pitchFamily="34" charset="0"/>
                <a:ea typeface="Batang" pitchFamily="18" charset="-127"/>
              </a:rPr>
              <a:t> </a:t>
            </a:r>
            <a:r>
              <a:rPr lang="en-US" sz="3200" b="1" dirty="0" smtClean="0">
                <a:solidFill>
                  <a:srgbClr val="1E0BAD"/>
                </a:solidFill>
                <a:latin typeface="Candara" pitchFamily="34" charset="0"/>
                <a:ea typeface="Batang" pitchFamily="18" charset="-127"/>
              </a:rPr>
              <a:t>(Sarah </a:t>
            </a:r>
            <a:r>
              <a:rPr lang="en-US" sz="3200" b="1" dirty="0" err="1">
                <a:solidFill>
                  <a:srgbClr val="1E0BAD"/>
                </a:solidFill>
                <a:latin typeface="Candara" pitchFamily="34" charset="0"/>
                <a:ea typeface="Batang" pitchFamily="18" charset="-127"/>
              </a:rPr>
              <a:t>Smedman</a:t>
            </a:r>
            <a:r>
              <a:rPr lang="en-US" sz="3200" b="1" dirty="0" smtClean="0">
                <a:solidFill>
                  <a:srgbClr val="1E0BAD"/>
                </a:solidFill>
                <a:latin typeface="Candara" pitchFamily="34" charset="0"/>
                <a:ea typeface="Batang" pitchFamily="18" charset="-127"/>
              </a:rPr>
              <a:t>)</a:t>
            </a:r>
          </a:p>
          <a:p>
            <a:pPr algn="ctr"/>
            <a:r>
              <a:rPr lang="en-GB" sz="3200" b="1" dirty="0" smtClean="0">
                <a:solidFill>
                  <a:srgbClr val="1E0BAD"/>
                </a:solidFill>
                <a:latin typeface="Candara" pitchFamily="34" charset="0"/>
                <a:ea typeface="Batang" pitchFamily="18" charset="-127"/>
              </a:rPr>
              <a:t>Pessimism does not fit the world of children. It just puts them off and creates a wall between them and the novel. Of course we are talking here about children readers and characters.</a:t>
            </a:r>
            <a:endParaRPr lang="en-US" sz="3200" b="1" dirty="0">
              <a:solidFill>
                <a:srgbClr val="1E0BAD"/>
              </a:solidFill>
              <a:latin typeface="Candara" pitchFamily="34" charset="0"/>
              <a:ea typeface="Batang" pitchFamily="18" charset="-127"/>
            </a:endParaRPr>
          </a:p>
        </p:txBody>
      </p:sp>
      <p:sp>
        <p:nvSpPr>
          <p:cNvPr id="2" name="عنوان 1"/>
          <p:cNvSpPr>
            <a:spLocks noGrp="1"/>
          </p:cNvSpPr>
          <p:nvPr>
            <p:ph type="title"/>
          </p:nvPr>
        </p:nvSpPr>
        <p:spPr/>
        <p:txBody>
          <a:bodyPr>
            <a:normAutofit/>
          </a:bodyPr>
          <a:lstStyle/>
          <a:p>
            <a:pPr algn="ctr"/>
            <a:r>
              <a:rPr lang="en-US" sz="3200" b="1" dirty="0" smtClean="0">
                <a:solidFill>
                  <a:srgbClr val="1E0BAD"/>
                </a:solidFill>
                <a:latin typeface="Candara" pitchFamily="34" charset="0"/>
                <a:ea typeface="Batang" pitchFamily="18" charset="-127"/>
              </a:rPr>
              <a:t>Characteristics of Children’s Literature</a:t>
            </a:r>
            <a:endParaRPr lang="en-US" sz="3200" b="1" dirty="0">
              <a:solidFill>
                <a:srgbClr val="1E0BAD"/>
              </a:solidFill>
              <a:latin typeface="Candara" pitchFamily="34" charset="0"/>
              <a:ea typeface="Batang" pitchFamily="18" charset="-127"/>
            </a:endParaRPr>
          </a:p>
        </p:txBody>
      </p:sp>
    </p:spTree>
    <p:extLst>
      <p:ext uri="{BB962C8B-B14F-4D97-AF65-F5344CB8AC3E}">
        <p14:creationId xmlns:p14="http://schemas.microsoft.com/office/powerpoint/2010/main" val="3780254087"/>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20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fade">
                                      <p:cBhvr>
                                        <p:cTn id="12" dur="2000"/>
                                        <p:tgtEl>
                                          <p:spTgt spid="3">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عنصر نائب للمحتوى 2"/>
          <p:cNvSpPr>
            <a:spLocks noGrp="1"/>
          </p:cNvSpPr>
          <p:nvPr>
            <p:ph idx="1"/>
          </p:nvPr>
        </p:nvSpPr>
        <p:spPr/>
        <p:txBody>
          <a:bodyPr/>
          <a:lstStyle/>
          <a:p>
            <a:pPr algn="ctr" rtl="0"/>
            <a:r>
              <a:rPr lang="en-US" sz="3200" b="1" i="1" dirty="0" smtClean="0">
                <a:solidFill>
                  <a:srgbClr val="C00000"/>
                </a:solidFill>
                <a:latin typeface="Candara" pitchFamily="34" charset="0"/>
                <a:ea typeface="Batang" pitchFamily="18" charset="-127"/>
              </a:rPr>
              <a:t>Tends </a:t>
            </a:r>
            <a:r>
              <a:rPr lang="en-US" sz="3200" b="1" i="1" dirty="0">
                <a:solidFill>
                  <a:srgbClr val="C00000"/>
                </a:solidFill>
                <a:latin typeface="Candara" pitchFamily="34" charset="0"/>
                <a:ea typeface="Batang" pitchFamily="18" charset="-127"/>
              </a:rPr>
              <a:t>toward fantasy.</a:t>
            </a:r>
            <a:r>
              <a:rPr lang="en-US" sz="3200" b="1" i="1" dirty="0">
                <a:solidFill>
                  <a:srgbClr val="1E0BAD"/>
                </a:solidFill>
                <a:latin typeface="Candara" pitchFamily="34" charset="0"/>
                <a:ea typeface="Batang" pitchFamily="18" charset="-127"/>
              </a:rPr>
              <a:t/>
            </a:r>
            <a:br>
              <a:rPr lang="en-US" sz="3200" b="1" i="1" dirty="0">
                <a:solidFill>
                  <a:srgbClr val="1E0BAD"/>
                </a:solidFill>
                <a:latin typeface="Candara" pitchFamily="34" charset="0"/>
                <a:ea typeface="Batang" pitchFamily="18" charset="-127"/>
              </a:rPr>
            </a:br>
            <a:r>
              <a:rPr lang="en-US" sz="3200" b="1" i="1" dirty="0">
                <a:solidFill>
                  <a:srgbClr val="1E0BAD"/>
                </a:solidFill>
                <a:latin typeface="Candara" pitchFamily="34" charset="0"/>
                <a:ea typeface="Batang" pitchFamily="18" charset="-127"/>
              </a:rPr>
              <a:t>Fantasy often implies a symbolic defiance of our knowledge of </a:t>
            </a:r>
            <a:r>
              <a:rPr lang="en-US" sz="3200" b="1" i="1" dirty="0" smtClean="0">
                <a:solidFill>
                  <a:srgbClr val="1E0BAD"/>
                </a:solidFill>
                <a:latin typeface="Candara" pitchFamily="34" charset="0"/>
                <a:ea typeface="Batang" pitchFamily="18" charset="-127"/>
              </a:rPr>
              <a:t>reality.</a:t>
            </a:r>
          </a:p>
          <a:p>
            <a:pPr algn="ctr" rtl="0"/>
            <a:r>
              <a:rPr lang="en-GB" sz="3200" b="1" dirty="0" smtClean="0">
                <a:solidFill>
                  <a:srgbClr val="1E0BAD"/>
                </a:solidFill>
                <a:latin typeface="Candara" pitchFamily="34" charset="0"/>
                <a:ea typeface="Batang" pitchFamily="18" charset="-127"/>
              </a:rPr>
              <a:t>Lots of imagination with some logic of course. But fantasy should be the ruling principle.</a:t>
            </a:r>
            <a:endParaRPr lang="en-US" sz="3200" b="1" dirty="0">
              <a:solidFill>
                <a:srgbClr val="1E0BAD"/>
              </a:solidFill>
              <a:latin typeface="Candara" pitchFamily="34" charset="0"/>
              <a:ea typeface="Batang" pitchFamily="18" charset="-127"/>
            </a:endParaRPr>
          </a:p>
        </p:txBody>
      </p:sp>
      <p:sp>
        <p:nvSpPr>
          <p:cNvPr id="2" name="عنوان 1"/>
          <p:cNvSpPr>
            <a:spLocks noGrp="1"/>
          </p:cNvSpPr>
          <p:nvPr>
            <p:ph type="title"/>
          </p:nvPr>
        </p:nvSpPr>
        <p:spPr/>
        <p:txBody>
          <a:bodyPr>
            <a:normAutofit/>
          </a:bodyPr>
          <a:lstStyle/>
          <a:p>
            <a:pPr algn="ctr"/>
            <a:r>
              <a:rPr lang="en-US" sz="3200" b="1" dirty="0" smtClean="0">
                <a:solidFill>
                  <a:srgbClr val="1E0BAD"/>
                </a:solidFill>
                <a:latin typeface="Candara" pitchFamily="34" charset="0"/>
                <a:ea typeface="Batang" pitchFamily="18" charset="-127"/>
              </a:rPr>
              <a:t>Characteristics of Children’s Literature</a:t>
            </a:r>
            <a:endParaRPr lang="en-US" sz="3200" b="1" dirty="0">
              <a:solidFill>
                <a:srgbClr val="1E0BAD"/>
              </a:solidFill>
              <a:latin typeface="Candara" pitchFamily="34" charset="0"/>
              <a:ea typeface="Batang" pitchFamily="18" charset="-127"/>
            </a:endParaRPr>
          </a:p>
        </p:txBody>
      </p:sp>
    </p:spTree>
    <p:extLst>
      <p:ext uri="{BB962C8B-B14F-4D97-AF65-F5344CB8AC3E}">
        <p14:creationId xmlns:p14="http://schemas.microsoft.com/office/powerpoint/2010/main" val="2009743994"/>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20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fade">
                                      <p:cBhvr>
                                        <p:cTn id="12" dur="2000"/>
                                        <p:tgtEl>
                                          <p:spTgt spid="3">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عنصر نائب للمحتوى 2"/>
          <p:cNvSpPr>
            <a:spLocks noGrp="1"/>
          </p:cNvSpPr>
          <p:nvPr>
            <p:ph idx="1"/>
          </p:nvPr>
        </p:nvSpPr>
        <p:spPr/>
        <p:txBody>
          <a:bodyPr/>
          <a:lstStyle/>
          <a:p>
            <a:pPr algn="ctr"/>
            <a:r>
              <a:rPr lang="en-US" sz="3200" b="1" dirty="0" smtClean="0">
                <a:solidFill>
                  <a:srgbClr val="C00000"/>
                </a:solidFill>
                <a:latin typeface="Candara" pitchFamily="34" charset="0"/>
                <a:ea typeface="Batang" pitchFamily="18" charset="-127"/>
              </a:rPr>
              <a:t> </a:t>
            </a:r>
            <a:r>
              <a:rPr lang="en-US" sz="3200" b="1" dirty="0">
                <a:solidFill>
                  <a:srgbClr val="C00000"/>
                </a:solidFill>
                <a:latin typeface="Candara" pitchFamily="34" charset="0"/>
                <a:ea typeface="Batang" pitchFamily="18" charset="-127"/>
              </a:rPr>
              <a:t>Is a form of pastoral idyll.</a:t>
            </a:r>
            <a:br>
              <a:rPr lang="en-US" sz="3200" b="1" dirty="0">
                <a:solidFill>
                  <a:srgbClr val="C00000"/>
                </a:solidFill>
                <a:latin typeface="Candara" pitchFamily="34" charset="0"/>
                <a:ea typeface="Batang" pitchFamily="18" charset="-127"/>
              </a:rPr>
            </a:br>
            <a:r>
              <a:rPr lang="en-US" sz="3200" b="1" dirty="0">
                <a:solidFill>
                  <a:srgbClr val="1E0BAD"/>
                </a:solidFill>
                <a:latin typeface="Candara" pitchFamily="34" charset="0"/>
                <a:ea typeface="Batang" pitchFamily="18" charset="-127"/>
              </a:rPr>
              <a:t>The pastoral idyll celebrates the joys and innocence of rural life, close to nature and in the company of friends</a:t>
            </a:r>
            <a:r>
              <a:rPr lang="en-US" sz="3200" b="1" dirty="0" smtClean="0">
                <a:solidFill>
                  <a:srgbClr val="1E0BAD"/>
                </a:solidFill>
                <a:latin typeface="Candara" pitchFamily="34" charset="0"/>
                <a:ea typeface="Batang" pitchFamily="18" charset="-127"/>
              </a:rPr>
              <a:t>.</a:t>
            </a:r>
          </a:p>
          <a:p>
            <a:pPr algn="ctr"/>
            <a:r>
              <a:rPr lang="en-GB" sz="3200" b="1" dirty="0" smtClean="0">
                <a:solidFill>
                  <a:srgbClr val="1E0BAD"/>
                </a:solidFill>
                <a:latin typeface="Candara" pitchFamily="34" charset="0"/>
                <a:ea typeface="Batang" pitchFamily="18" charset="-127"/>
              </a:rPr>
              <a:t>Greenery, shrubs, trees, flowers, water, rivers, roses, nature in general. All these are so dear to the hearts of kids.</a:t>
            </a:r>
          </a:p>
          <a:p>
            <a:pPr algn="ctr"/>
            <a:r>
              <a:rPr lang="en-GB" sz="3200" b="1" dirty="0" smtClean="0">
                <a:solidFill>
                  <a:srgbClr val="1E0BAD"/>
                </a:solidFill>
                <a:latin typeface="Candara" pitchFamily="34" charset="0"/>
                <a:ea typeface="Batang" pitchFamily="18" charset="-127"/>
              </a:rPr>
              <a:t>Pasture </a:t>
            </a:r>
            <a:endParaRPr lang="en-US" sz="3200" b="1" dirty="0">
              <a:solidFill>
                <a:srgbClr val="1E0BAD"/>
              </a:solidFill>
              <a:latin typeface="Candara" pitchFamily="34" charset="0"/>
              <a:ea typeface="Batang" pitchFamily="18" charset="-127"/>
            </a:endParaRPr>
          </a:p>
        </p:txBody>
      </p:sp>
      <p:sp>
        <p:nvSpPr>
          <p:cNvPr id="2" name="عنوان 1"/>
          <p:cNvSpPr>
            <a:spLocks noGrp="1"/>
          </p:cNvSpPr>
          <p:nvPr>
            <p:ph type="title"/>
          </p:nvPr>
        </p:nvSpPr>
        <p:spPr/>
        <p:txBody>
          <a:bodyPr>
            <a:normAutofit/>
          </a:bodyPr>
          <a:lstStyle/>
          <a:p>
            <a:pPr algn="ctr"/>
            <a:r>
              <a:rPr lang="en-US" sz="3200" b="1" dirty="0" smtClean="0">
                <a:solidFill>
                  <a:srgbClr val="1E0BAD"/>
                </a:solidFill>
                <a:latin typeface="Candara" pitchFamily="34" charset="0"/>
                <a:ea typeface="Batang" pitchFamily="18" charset="-127"/>
              </a:rPr>
              <a:t>Characteristics of Children’s Literature</a:t>
            </a:r>
            <a:endParaRPr lang="en-US" sz="3200" b="1" dirty="0">
              <a:solidFill>
                <a:srgbClr val="1E0BAD"/>
              </a:solidFill>
              <a:latin typeface="Candara" pitchFamily="34" charset="0"/>
              <a:ea typeface="Batang" pitchFamily="18" charset="-127"/>
            </a:endParaRPr>
          </a:p>
        </p:txBody>
      </p:sp>
    </p:spTree>
    <p:extLst>
      <p:ext uri="{BB962C8B-B14F-4D97-AF65-F5344CB8AC3E}">
        <p14:creationId xmlns:p14="http://schemas.microsoft.com/office/powerpoint/2010/main" val="316845798"/>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عنصر نائب للمحتوى 2"/>
          <p:cNvSpPr>
            <a:spLocks noGrp="1"/>
          </p:cNvSpPr>
          <p:nvPr>
            <p:ph idx="1"/>
          </p:nvPr>
        </p:nvSpPr>
        <p:spPr/>
        <p:txBody>
          <a:bodyPr>
            <a:normAutofit fontScale="92500" lnSpcReduction="10000"/>
          </a:bodyPr>
          <a:lstStyle/>
          <a:p>
            <a:pPr algn="ctr"/>
            <a:r>
              <a:rPr lang="en-US" sz="3200" b="1" dirty="0" smtClean="0">
                <a:solidFill>
                  <a:srgbClr val="C00000"/>
                </a:solidFill>
                <a:latin typeface="Candara" pitchFamily="34" charset="0"/>
                <a:ea typeface="Batang" pitchFamily="18" charset="-127"/>
              </a:rPr>
              <a:t> </a:t>
            </a:r>
            <a:r>
              <a:rPr lang="en-US" sz="3200" b="1" dirty="0">
                <a:solidFill>
                  <a:srgbClr val="C00000"/>
                </a:solidFill>
                <a:latin typeface="Candara" pitchFamily="34" charset="0"/>
                <a:ea typeface="Batang" pitchFamily="18" charset="-127"/>
              </a:rPr>
              <a:t>Views an un-idyllic world from the viewpoint of innocence.</a:t>
            </a:r>
            <a:r>
              <a:rPr lang="en-US" sz="3200" b="1" dirty="0">
                <a:solidFill>
                  <a:srgbClr val="1E0BAD"/>
                </a:solidFill>
                <a:latin typeface="Candara" pitchFamily="34" charset="0"/>
                <a:ea typeface="Batang" pitchFamily="18" charset="-127"/>
              </a:rPr>
              <a:t/>
            </a:r>
            <a:br>
              <a:rPr lang="en-US" sz="3200" b="1" dirty="0">
                <a:solidFill>
                  <a:srgbClr val="1E0BAD"/>
                </a:solidFill>
                <a:latin typeface="Candara" pitchFamily="34" charset="0"/>
                <a:ea typeface="Batang" pitchFamily="18" charset="-127"/>
              </a:rPr>
            </a:br>
            <a:r>
              <a:rPr lang="en-US" sz="3200" b="1" dirty="0">
                <a:solidFill>
                  <a:srgbClr val="1E0BAD"/>
                </a:solidFill>
                <a:latin typeface="Candara" pitchFamily="34" charset="0"/>
                <a:ea typeface="Batang" pitchFamily="18" charset="-127"/>
              </a:rPr>
              <a:t>More complex and interesting books reflect ambivalence about desire to have the comforts of home and the exciting dangers of adventure, desire to be innocent and experienced, desire to grow up but not grow up, etc.</a:t>
            </a:r>
            <a:br>
              <a:rPr lang="en-US" sz="3200" b="1" dirty="0">
                <a:solidFill>
                  <a:srgbClr val="1E0BAD"/>
                </a:solidFill>
                <a:latin typeface="Candara" pitchFamily="34" charset="0"/>
                <a:ea typeface="Batang" pitchFamily="18" charset="-127"/>
              </a:rPr>
            </a:br>
            <a:r>
              <a:rPr lang="en-US" sz="3200" b="1" dirty="0" smtClean="0">
                <a:solidFill>
                  <a:srgbClr val="1E0BAD"/>
                </a:solidFill>
                <a:latin typeface="Candara" pitchFamily="34" charset="0"/>
                <a:ea typeface="Batang" pitchFamily="18" charset="-127"/>
              </a:rPr>
              <a:t>being not able to grasp the evil there is in the whole world, thinking that all is well while in fact it is not. </a:t>
            </a:r>
            <a:r>
              <a:rPr lang="en-US" sz="3200" b="1" dirty="0" err="1" smtClean="0">
                <a:solidFill>
                  <a:srgbClr val="1E0BAD"/>
                </a:solidFill>
                <a:latin typeface="Candara" pitchFamily="34" charset="0"/>
                <a:ea typeface="Batang" pitchFamily="18" charset="-127"/>
              </a:rPr>
              <a:t>Cf</a:t>
            </a:r>
            <a:r>
              <a:rPr lang="en-US" sz="3200" b="1" dirty="0" smtClean="0">
                <a:solidFill>
                  <a:srgbClr val="1E0BAD"/>
                </a:solidFill>
                <a:latin typeface="Candara" pitchFamily="34" charset="0"/>
                <a:ea typeface="Batang" pitchFamily="18" charset="-127"/>
              </a:rPr>
              <a:t> optimistic.</a:t>
            </a:r>
          </a:p>
          <a:p>
            <a:pPr algn="ctr"/>
            <a:endParaRPr lang="en-US" sz="3200" b="1" dirty="0">
              <a:solidFill>
                <a:srgbClr val="1E0BAD"/>
              </a:solidFill>
              <a:latin typeface="Candara" pitchFamily="34" charset="0"/>
              <a:ea typeface="Batang" pitchFamily="18" charset="-127"/>
            </a:endParaRPr>
          </a:p>
        </p:txBody>
      </p:sp>
      <p:sp>
        <p:nvSpPr>
          <p:cNvPr id="2" name="عنوان 1"/>
          <p:cNvSpPr>
            <a:spLocks noGrp="1"/>
          </p:cNvSpPr>
          <p:nvPr>
            <p:ph type="title"/>
          </p:nvPr>
        </p:nvSpPr>
        <p:spPr/>
        <p:txBody>
          <a:bodyPr>
            <a:normAutofit/>
          </a:bodyPr>
          <a:lstStyle/>
          <a:p>
            <a:pPr algn="ctr"/>
            <a:r>
              <a:rPr lang="en-US" sz="3200" b="1" dirty="0" smtClean="0">
                <a:solidFill>
                  <a:srgbClr val="1E0BAD"/>
                </a:solidFill>
                <a:latin typeface="Candara" pitchFamily="34" charset="0"/>
                <a:ea typeface="Batang" pitchFamily="18" charset="-127"/>
              </a:rPr>
              <a:t>Characteristics of Children’s Literature</a:t>
            </a:r>
            <a:endParaRPr lang="en-US" sz="3200" b="1" dirty="0">
              <a:solidFill>
                <a:srgbClr val="1E0BAD"/>
              </a:solidFill>
              <a:latin typeface="Candara" pitchFamily="34" charset="0"/>
              <a:ea typeface="Batang" pitchFamily="18" charset="-127"/>
            </a:endParaRPr>
          </a:p>
        </p:txBody>
      </p:sp>
    </p:spTree>
    <p:extLst>
      <p:ext uri="{BB962C8B-B14F-4D97-AF65-F5344CB8AC3E}">
        <p14:creationId xmlns:p14="http://schemas.microsoft.com/office/powerpoint/2010/main" val="177840470"/>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20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2"/>
                                        </p:tgtEl>
                                        <p:attrNameLst>
                                          <p:attrName>style.visibility</p:attrName>
                                        </p:attrNameLst>
                                      </p:cBhvr>
                                      <p:to>
                                        <p:strVal val="visible"/>
                                      </p:to>
                                    </p:set>
                                    <p:animEffect transition="in" filter="fade">
                                      <p:cBhvr>
                                        <p:cTn id="12" dur="20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P spid="2" grpId="0"/>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p:cNvSpPr/>
          <p:nvPr/>
        </p:nvSpPr>
        <p:spPr>
          <a:xfrm>
            <a:off x="0" y="0"/>
            <a:ext cx="9906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dirty="0"/>
          </a:p>
        </p:txBody>
      </p:sp>
      <p:grpSp>
        <p:nvGrpSpPr>
          <p:cNvPr id="17412" name="Group 5"/>
          <p:cNvGrpSpPr>
            <a:grpSpLocks/>
          </p:cNvGrpSpPr>
          <p:nvPr/>
        </p:nvGrpSpPr>
        <p:grpSpPr bwMode="auto">
          <a:xfrm>
            <a:off x="6467475" y="1981200"/>
            <a:ext cx="2600325" cy="2524125"/>
            <a:chOff x="5210750" y="1066800"/>
            <a:chExt cx="2976900" cy="3130677"/>
          </a:xfrm>
          <a:effectLst>
            <a:outerShdw blurRad="63500" sx="102000" sy="102000" algn="ctr" rotWithShape="0">
              <a:prstClr val="black">
                <a:alpha val="40000"/>
              </a:prstClr>
            </a:outerShdw>
          </a:effectLst>
        </p:grpSpPr>
        <p:sp>
          <p:nvSpPr>
            <p:cNvPr id="7" name="Oval 6"/>
            <p:cNvSpPr/>
            <p:nvPr/>
          </p:nvSpPr>
          <p:spPr>
            <a:xfrm>
              <a:off x="5321612" y="1143591"/>
              <a:ext cx="2767899" cy="2973159"/>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pic>
          <p:nvPicPr>
            <p:cNvPr id="17416" name="Picture 2" descr="http://kfu.files.googlepages.com/newKFUlogo.jpg"/>
            <p:cNvPicPr>
              <a:picLocks noChangeAspect="1" noChangeArrowheads="1"/>
            </p:cNvPicPr>
            <p:nvPr/>
          </p:nvPicPr>
          <p:blipFill>
            <a:blip r:embed="rId2"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17413" name="Rectangle 8"/>
          <p:cNvSpPr>
            <a:spLocks noChangeArrowheads="1"/>
          </p:cNvSpPr>
          <p:nvPr/>
        </p:nvSpPr>
        <p:spPr bwMode="auto">
          <a:xfrm>
            <a:off x="3429000" y="3352800"/>
            <a:ext cx="2819400" cy="1200150"/>
          </a:xfrm>
          <a:prstGeom prst="rect">
            <a:avLst/>
          </a:prstGeom>
          <a:noFill/>
          <a:ln w="9525">
            <a:noFill/>
            <a:miter lim="800000"/>
            <a:headEnd/>
            <a:tailEnd/>
          </a:ln>
        </p:spPr>
        <p:txBody>
          <a:bodyPr>
            <a:spAutoFit/>
          </a:bodyPr>
          <a:lstStyle/>
          <a:p>
            <a:pPr algn="l" rtl="0"/>
            <a:r>
              <a:rPr lang="ar-EG" sz="7200" dirty="0">
                <a:solidFill>
                  <a:schemeClr val="bg1"/>
                </a:solidFill>
                <a:latin typeface="Calibri" pitchFamily="34" charset="0"/>
              </a:rPr>
              <a:t>بحمد الله</a:t>
            </a:r>
            <a:endParaRPr lang="en-US" sz="7200" dirty="0">
              <a:solidFill>
                <a:schemeClr val="bg1"/>
              </a:solidFill>
              <a:latin typeface="Calibri" pitchFamily="34" charset="0"/>
            </a:endParaRPr>
          </a:p>
        </p:txBody>
      </p:sp>
      <p:sp>
        <p:nvSpPr>
          <p:cNvPr id="17414" name="Freeform 6"/>
          <p:cNvSpPr>
            <a:spLocks noEditPoints="1"/>
          </p:cNvSpPr>
          <p:nvPr/>
        </p:nvSpPr>
        <p:spPr bwMode="auto">
          <a:xfrm>
            <a:off x="3429000" y="2209800"/>
            <a:ext cx="2689225" cy="1236663"/>
          </a:xfrm>
          <a:custGeom>
            <a:avLst/>
            <a:gdLst>
              <a:gd name="T0" fmla="*/ 2147483647 w 1687"/>
              <a:gd name="T1" fmla="*/ 2147483647 h 775"/>
              <a:gd name="T2" fmla="*/ 2147483647 w 1687"/>
              <a:gd name="T3" fmla="*/ 2147483647 h 775"/>
              <a:gd name="T4" fmla="*/ 2147483647 w 1687"/>
              <a:gd name="T5" fmla="*/ 2147483647 h 775"/>
              <a:gd name="T6" fmla="*/ 2147483647 w 1687"/>
              <a:gd name="T7" fmla="*/ 2147483647 h 775"/>
              <a:gd name="T8" fmla="*/ 2147483647 w 1687"/>
              <a:gd name="T9" fmla="*/ 2147483647 h 775"/>
              <a:gd name="T10" fmla="*/ 2147483647 w 1687"/>
              <a:gd name="T11" fmla="*/ 2147483647 h 775"/>
              <a:gd name="T12" fmla="*/ 2147483647 w 1687"/>
              <a:gd name="T13" fmla="*/ 2147483647 h 775"/>
              <a:gd name="T14" fmla="*/ 2147483647 w 1687"/>
              <a:gd name="T15" fmla="*/ 2147483647 h 775"/>
              <a:gd name="T16" fmla="*/ 2147483647 w 1687"/>
              <a:gd name="T17" fmla="*/ 2147483647 h 775"/>
              <a:gd name="T18" fmla="*/ 2147483647 w 1687"/>
              <a:gd name="T19" fmla="*/ 2147483647 h 775"/>
              <a:gd name="T20" fmla="*/ 2147483647 w 1687"/>
              <a:gd name="T21" fmla="*/ 2147483647 h 775"/>
              <a:gd name="T22" fmla="*/ 0 w 1687"/>
              <a:gd name="T23" fmla="*/ 2147483647 h 775"/>
              <a:gd name="T24" fmla="*/ 2147483647 w 1687"/>
              <a:gd name="T25" fmla="*/ 2147483647 h 775"/>
              <a:gd name="T26" fmla="*/ 2147483647 w 1687"/>
              <a:gd name="T27" fmla="*/ 2147483647 h 775"/>
              <a:gd name="T28" fmla="*/ 2147483647 w 1687"/>
              <a:gd name="T29" fmla="*/ 2147483647 h 775"/>
              <a:gd name="T30" fmla="*/ 2147483647 w 1687"/>
              <a:gd name="T31" fmla="*/ 2147483647 h 775"/>
              <a:gd name="T32" fmla="*/ 2147483647 w 1687"/>
              <a:gd name="T33" fmla="*/ 2147483647 h 775"/>
              <a:gd name="T34" fmla="*/ 2147483647 w 1687"/>
              <a:gd name="T35" fmla="*/ 2147483647 h 775"/>
              <a:gd name="T36" fmla="*/ 2147483647 w 1687"/>
              <a:gd name="T37" fmla="*/ 2147483647 h 775"/>
              <a:gd name="T38" fmla="*/ 2147483647 w 1687"/>
              <a:gd name="T39" fmla="*/ 2147483647 h 775"/>
              <a:gd name="T40" fmla="*/ 2147483647 w 1687"/>
              <a:gd name="T41" fmla="*/ 2147483647 h 775"/>
              <a:gd name="T42" fmla="*/ 2147483647 w 1687"/>
              <a:gd name="T43" fmla="*/ 2147483647 h 775"/>
              <a:gd name="T44" fmla="*/ 2147483647 w 1687"/>
              <a:gd name="T45" fmla="*/ 2147483647 h 775"/>
              <a:gd name="T46" fmla="*/ 2147483647 w 1687"/>
              <a:gd name="T47" fmla="*/ 2147483647 h 775"/>
              <a:gd name="T48" fmla="*/ 2147483647 w 1687"/>
              <a:gd name="T49" fmla="*/ 2147483647 h 775"/>
              <a:gd name="T50" fmla="*/ 2147483647 w 1687"/>
              <a:gd name="T51" fmla="*/ 2147483647 h 775"/>
              <a:gd name="T52" fmla="*/ 2147483647 w 1687"/>
              <a:gd name="T53" fmla="*/ 2147483647 h 775"/>
              <a:gd name="T54" fmla="*/ 2147483647 w 1687"/>
              <a:gd name="T55" fmla="*/ 2147483647 h 775"/>
              <a:gd name="T56" fmla="*/ 2147483647 w 1687"/>
              <a:gd name="T57" fmla="*/ 2147483647 h 775"/>
              <a:gd name="T58" fmla="*/ 2147483647 w 1687"/>
              <a:gd name="T59" fmla="*/ 2147483647 h 775"/>
              <a:gd name="T60" fmla="*/ 2147483647 w 1687"/>
              <a:gd name="T61" fmla="*/ 2147483647 h 775"/>
              <a:gd name="T62" fmla="*/ 2147483647 w 1687"/>
              <a:gd name="T63" fmla="*/ 2147483647 h 775"/>
              <a:gd name="T64" fmla="*/ 2147483647 w 1687"/>
              <a:gd name="T65" fmla="*/ 2147483647 h 775"/>
              <a:gd name="T66" fmla="*/ 2147483647 w 1687"/>
              <a:gd name="T67" fmla="*/ 2147483647 h 775"/>
              <a:gd name="T68" fmla="*/ 2147483647 w 1687"/>
              <a:gd name="T69" fmla="*/ 2147483647 h 775"/>
              <a:gd name="T70" fmla="*/ 2147483647 w 1687"/>
              <a:gd name="T71" fmla="*/ 2147483647 h 775"/>
              <a:gd name="T72" fmla="*/ 2147483647 w 1687"/>
              <a:gd name="T73" fmla="*/ 2147483647 h 775"/>
              <a:gd name="T74" fmla="*/ 2147483647 w 1687"/>
              <a:gd name="T75" fmla="*/ 2147483647 h 775"/>
              <a:gd name="T76" fmla="*/ 2147483647 w 1687"/>
              <a:gd name="T77" fmla="*/ 2147483647 h 775"/>
              <a:gd name="T78" fmla="*/ 2147483647 w 1687"/>
              <a:gd name="T79" fmla="*/ 2147483647 h 775"/>
              <a:gd name="T80" fmla="*/ 2147483647 w 1687"/>
              <a:gd name="T81" fmla="*/ 2147483647 h 775"/>
              <a:gd name="T82" fmla="*/ 2147483647 w 1687"/>
              <a:gd name="T83" fmla="*/ 2147483647 h 775"/>
              <a:gd name="T84" fmla="*/ 2147483647 w 1687"/>
              <a:gd name="T85" fmla="*/ 2147483647 h 775"/>
              <a:gd name="T86" fmla="*/ 2147483647 w 1687"/>
              <a:gd name="T87" fmla="*/ 2147483647 h 775"/>
              <a:gd name="T88" fmla="*/ 2147483647 w 1687"/>
              <a:gd name="T89" fmla="*/ 2147483647 h 775"/>
              <a:gd name="T90" fmla="*/ 2147483647 w 1687"/>
              <a:gd name="T91" fmla="*/ 2147483647 h 775"/>
              <a:gd name="T92" fmla="*/ 2147483647 w 1687"/>
              <a:gd name="T93" fmla="*/ 2147483647 h 775"/>
              <a:gd name="T94" fmla="*/ 2147483647 w 1687"/>
              <a:gd name="T95" fmla="*/ 2147483647 h 775"/>
              <a:gd name="T96" fmla="*/ 2147483647 w 1687"/>
              <a:gd name="T97" fmla="*/ 2147483647 h 775"/>
              <a:gd name="T98" fmla="*/ 2147483647 w 1687"/>
              <a:gd name="T99" fmla="*/ 2147483647 h 775"/>
              <a:gd name="T100" fmla="*/ 2147483647 w 1687"/>
              <a:gd name="T101" fmla="*/ 2147483647 h 775"/>
              <a:gd name="T102" fmla="*/ 2147483647 w 1687"/>
              <a:gd name="T103" fmla="*/ 2147483647 h 775"/>
              <a:gd name="T104" fmla="*/ 2147483647 w 1687"/>
              <a:gd name="T105" fmla="*/ 2147483647 h 775"/>
              <a:gd name="T106" fmla="*/ 2147483647 w 1687"/>
              <a:gd name="T107" fmla="*/ 2147483647 h 775"/>
              <a:gd name="T108" fmla="*/ 2147483647 w 1687"/>
              <a:gd name="T109" fmla="*/ 2147483647 h 775"/>
              <a:gd name="T110" fmla="*/ 2147483647 w 1687"/>
              <a:gd name="T111" fmla="*/ 2147483647 h 775"/>
              <a:gd name="T112" fmla="*/ 2147483647 w 1687"/>
              <a:gd name="T113" fmla="*/ 2147483647 h 775"/>
              <a:gd name="T114" fmla="*/ 2147483647 w 1687"/>
              <a:gd name="T115" fmla="*/ 2147483647 h 775"/>
              <a:gd name="T116" fmla="*/ 2147483647 w 1687"/>
              <a:gd name="T117" fmla="*/ 2147483647 h 775"/>
              <a:gd name="T118" fmla="*/ 2147483647 w 1687"/>
              <a:gd name="T119" fmla="*/ 2147483647 h 775"/>
              <a:gd name="T120" fmla="*/ 2147483647 w 1687"/>
              <a:gd name="T121" fmla="*/ 2147483647 h 775"/>
              <a:gd name="T122" fmla="*/ 2147483647 w 1687"/>
              <a:gd name="T123" fmla="*/ 2147483647 h 775"/>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w 1687"/>
              <a:gd name="T187" fmla="*/ 0 h 775"/>
              <a:gd name="T188" fmla="*/ 1687 w 1687"/>
              <a:gd name="T189" fmla="*/ 775 h 775"/>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T186" t="T187" r="T188" b="T189"/>
            <a:pathLst>
              <a:path w="1687" h="775">
                <a:moveTo>
                  <a:pt x="1374" y="74"/>
                </a:moveTo>
                <a:lnTo>
                  <a:pt x="1308" y="141"/>
                </a:lnTo>
                <a:lnTo>
                  <a:pt x="1248" y="80"/>
                </a:lnTo>
                <a:lnTo>
                  <a:pt x="1177" y="152"/>
                </a:lnTo>
                <a:lnTo>
                  <a:pt x="1100" y="75"/>
                </a:lnTo>
                <a:lnTo>
                  <a:pt x="1169" y="8"/>
                </a:lnTo>
                <a:lnTo>
                  <a:pt x="1229" y="68"/>
                </a:lnTo>
                <a:lnTo>
                  <a:pt x="1298" y="0"/>
                </a:lnTo>
                <a:lnTo>
                  <a:pt x="1374" y="74"/>
                </a:lnTo>
                <a:close/>
                <a:moveTo>
                  <a:pt x="1687" y="612"/>
                </a:moveTo>
                <a:lnTo>
                  <a:pt x="1686" y="635"/>
                </a:lnTo>
                <a:lnTo>
                  <a:pt x="1683" y="657"/>
                </a:lnTo>
                <a:lnTo>
                  <a:pt x="1677" y="678"/>
                </a:lnTo>
                <a:lnTo>
                  <a:pt x="1669" y="698"/>
                </a:lnTo>
                <a:lnTo>
                  <a:pt x="1656" y="723"/>
                </a:lnTo>
                <a:lnTo>
                  <a:pt x="1649" y="731"/>
                </a:lnTo>
                <a:lnTo>
                  <a:pt x="1641" y="739"/>
                </a:lnTo>
                <a:lnTo>
                  <a:pt x="1633" y="745"/>
                </a:lnTo>
                <a:lnTo>
                  <a:pt x="1623" y="750"/>
                </a:lnTo>
                <a:lnTo>
                  <a:pt x="1603" y="753"/>
                </a:lnTo>
                <a:lnTo>
                  <a:pt x="1583" y="751"/>
                </a:lnTo>
                <a:lnTo>
                  <a:pt x="1561" y="743"/>
                </a:lnTo>
                <a:lnTo>
                  <a:pt x="1542" y="731"/>
                </a:lnTo>
                <a:lnTo>
                  <a:pt x="1523" y="715"/>
                </a:lnTo>
                <a:lnTo>
                  <a:pt x="1504" y="695"/>
                </a:lnTo>
                <a:lnTo>
                  <a:pt x="1488" y="672"/>
                </a:lnTo>
                <a:lnTo>
                  <a:pt x="1474" y="646"/>
                </a:lnTo>
                <a:lnTo>
                  <a:pt x="1462" y="619"/>
                </a:lnTo>
                <a:lnTo>
                  <a:pt x="1425" y="640"/>
                </a:lnTo>
                <a:lnTo>
                  <a:pt x="1387" y="660"/>
                </a:lnTo>
                <a:lnTo>
                  <a:pt x="1346" y="678"/>
                </a:lnTo>
                <a:lnTo>
                  <a:pt x="1305" y="694"/>
                </a:lnTo>
                <a:lnTo>
                  <a:pt x="1251" y="710"/>
                </a:lnTo>
                <a:lnTo>
                  <a:pt x="1198" y="722"/>
                </a:lnTo>
                <a:lnTo>
                  <a:pt x="1146" y="729"/>
                </a:lnTo>
                <a:lnTo>
                  <a:pt x="1095" y="731"/>
                </a:lnTo>
                <a:lnTo>
                  <a:pt x="1060" y="728"/>
                </a:lnTo>
                <a:lnTo>
                  <a:pt x="1025" y="719"/>
                </a:lnTo>
                <a:lnTo>
                  <a:pt x="1008" y="711"/>
                </a:lnTo>
                <a:lnTo>
                  <a:pt x="991" y="702"/>
                </a:lnTo>
                <a:lnTo>
                  <a:pt x="974" y="691"/>
                </a:lnTo>
                <a:lnTo>
                  <a:pt x="957" y="678"/>
                </a:lnTo>
                <a:lnTo>
                  <a:pt x="929" y="653"/>
                </a:lnTo>
                <a:lnTo>
                  <a:pt x="908" y="627"/>
                </a:lnTo>
                <a:lnTo>
                  <a:pt x="900" y="615"/>
                </a:lnTo>
                <a:lnTo>
                  <a:pt x="895" y="603"/>
                </a:lnTo>
                <a:lnTo>
                  <a:pt x="889" y="577"/>
                </a:lnTo>
                <a:lnTo>
                  <a:pt x="780" y="628"/>
                </a:lnTo>
                <a:lnTo>
                  <a:pt x="659" y="683"/>
                </a:lnTo>
                <a:lnTo>
                  <a:pt x="603" y="706"/>
                </a:lnTo>
                <a:lnTo>
                  <a:pt x="552" y="724"/>
                </a:lnTo>
                <a:lnTo>
                  <a:pt x="481" y="746"/>
                </a:lnTo>
                <a:lnTo>
                  <a:pt x="415" y="762"/>
                </a:lnTo>
                <a:lnTo>
                  <a:pt x="355" y="772"/>
                </a:lnTo>
                <a:lnTo>
                  <a:pt x="302" y="775"/>
                </a:lnTo>
                <a:lnTo>
                  <a:pt x="268" y="774"/>
                </a:lnTo>
                <a:lnTo>
                  <a:pt x="236" y="772"/>
                </a:lnTo>
                <a:lnTo>
                  <a:pt x="206" y="769"/>
                </a:lnTo>
                <a:lnTo>
                  <a:pt x="178" y="764"/>
                </a:lnTo>
                <a:lnTo>
                  <a:pt x="153" y="758"/>
                </a:lnTo>
                <a:lnTo>
                  <a:pt x="129" y="751"/>
                </a:lnTo>
                <a:lnTo>
                  <a:pt x="107" y="741"/>
                </a:lnTo>
                <a:lnTo>
                  <a:pt x="88" y="731"/>
                </a:lnTo>
                <a:lnTo>
                  <a:pt x="68" y="717"/>
                </a:lnTo>
                <a:lnTo>
                  <a:pt x="50" y="701"/>
                </a:lnTo>
                <a:lnTo>
                  <a:pt x="35" y="681"/>
                </a:lnTo>
                <a:lnTo>
                  <a:pt x="22" y="661"/>
                </a:lnTo>
                <a:lnTo>
                  <a:pt x="12" y="639"/>
                </a:lnTo>
                <a:lnTo>
                  <a:pt x="8" y="626"/>
                </a:lnTo>
                <a:lnTo>
                  <a:pt x="5" y="613"/>
                </a:lnTo>
                <a:lnTo>
                  <a:pt x="1" y="587"/>
                </a:lnTo>
                <a:lnTo>
                  <a:pt x="0" y="558"/>
                </a:lnTo>
                <a:lnTo>
                  <a:pt x="2" y="523"/>
                </a:lnTo>
                <a:lnTo>
                  <a:pt x="6" y="491"/>
                </a:lnTo>
                <a:lnTo>
                  <a:pt x="13" y="459"/>
                </a:lnTo>
                <a:lnTo>
                  <a:pt x="23" y="428"/>
                </a:lnTo>
                <a:lnTo>
                  <a:pt x="34" y="407"/>
                </a:lnTo>
                <a:lnTo>
                  <a:pt x="48" y="381"/>
                </a:lnTo>
                <a:lnTo>
                  <a:pt x="66" y="379"/>
                </a:lnTo>
                <a:lnTo>
                  <a:pt x="52" y="411"/>
                </a:lnTo>
                <a:lnTo>
                  <a:pt x="45" y="432"/>
                </a:lnTo>
                <a:lnTo>
                  <a:pt x="41" y="455"/>
                </a:lnTo>
                <a:lnTo>
                  <a:pt x="38" y="478"/>
                </a:lnTo>
                <a:lnTo>
                  <a:pt x="37" y="502"/>
                </a:lnTo>
                <a:lnTo>
                  <a:pt x="38" y="522"/>
                </a:lnTo>
                <a:lnTo>
                  <a:pt x="42" y="540"/>
                </a:lnTo>
                <a:lnTo>
                  <a:pt x="47" y="557"/>
                </a:lnTo>
                <a:lnTo>
                  <a:pt x="55" y="573"/>
                </a:lnTo>
                <a:lnTo>
                  <a:pt x="66" y="588"/>
                </a:lnTo>
                <a:lnTo>
                  <a:pt x="78" y="603"/>
                </a:lnTo>
                <a:lnTo>
                  <a:pt x="93" y="616"/>
                </a:lnTo>
                <a:lnTo>
                  <a:pt x="110" y="629"/>
                </a:lnTo>
                <a:lnTo>
                  <a:pt x="128" y="641"/>
                </a:lnTo>
                <a:lnTo>
                  <a:pt x="149" y="650"/>
                </a:lnTo>
                <a:lnTo>
                  <a:pt x="171" y="659"/>
                </a:lnTo>
                <a:lnTo>
                  <a:pt x="183" y="662"/>
                </a:lnTo>
                <a:lnTo>
                  <a:pt x="194" y="665"/>
                </a:lnTo>
                <a:lnTo>
                  <a:pt x="220" y="671"/>
                </a:lnTo>
                <a:lnTo>
                  <a:pt x="245" y="675"/>
                </a:lnTo>
                <a:lnTo>
                  <a:pt x="274" y="677"/>
                </a:lnTo>
                <a:lnTo>
                  <a:pt x="304" y="678"/>
                </a:lnTo>
                <a:lnTo>
                  <a:pt x="352" y="676"/>
                </a:lnTo>
                <a:lnTo>
                  <a:pt x="379" y="673"/>
                </a:lnTo>
                <a:lnTo>
                  <a:pt x="405" y="669"/>
                </a:lnTo>
                <a:lnTo>
                  <a:pt x="462" y="657"/>
                </a:lnTo>
                <a:lnTo>
                  <a:pt x="522" y="641"/>
                </a:lnTo>
                <a:lnTo>
                  <a:pt x="571" y="625"/>
                </a:lnTo>
                <a:lnTo>
                  <a:pt x="623" y="606"/>
                </a:lnTo>
                <a:lnTo>
                  <a:pt x="738" y="559"/>
                </a:lnTo>
                <a:lnTo>
                  <a:pt x="923" y="476"/>
                </a:lnTo>
                <a:lnTo>
                  <a:pt x="927" y="494"/>
                </a:lnTo>
                <a:lnTo>
                  <a:pt x="932" y="512"/>
                </a:lnTo>
                <a:lnTo>
                  <a:pt x="940" y="529"/>
                </a:lnTo>
                <a:lnTo>
                  <a:pt x="949" y="545"/>
                </a:lnTo>
                <a:lnTo>
                  <a:pt x="961" y="561"/>
                </a:lnTo>
                <a:lnTo>
                  <a:pt x="975" y="575"/>
                </a:lnTo>
                <a:lnTo>
                  <a:pt x="990" y="588"/>
                </a:lnTo>
                <a:lnTo>
                  <a:pt x="1007" y="600"/>
                </a:lnTo>
                <a:lnTo>
                  <a:pt x="1035" y="617"/>
                </a:lnTo>
                <a:lnTo>
                  <a:pt x="1049" y="624"/>
                </a:lnTo>
                <a:lnTo>
                  <a:pt x="1064" y="629"/>
                </a:lnTo>
                <a:lnTo>
                  <a:pt x="1092" y="637"/>
                </a:lnTo>
                <a:lnTo>
                  <a:pt x="1106" y="639"/>
                </a:lnTo>
                <a:lnTo>
                  <a:pt x="1120" y="639"/>
                </a:lnTo>
                <a:lnTo>
                  <a:pt x="1164" y="638"/>
                </a:lnTo>
                <a:lnTo>
                  <a:pt x="1210" y="631"/>
                </a:lnTo>
                <a:lnTo>
                  <a:pt x="1256" y="622"/>
                </a:lnTo>
                <a:lnTo>
                  <a:pt x="1304" y="608"/>
                </a:lnTo>
                <a:lnTo>
                  <a:pt x="1343" y="593"/>
                </a:lnTo>
                <a:lnTo>
                  <a:pt x="1379" y="578"/>
                </a:lnTo>
                <a:lnTo>
                  <a:pt x="1411" y="561"/>
                </a:lnTo>
                <a:lnTo>
                  <a:pt x="1439" y="543"/>
                </a:lnTo>
                <a:lnTo>
                  <a:pt x="1429" y="509"/>
                </a:lnTo>
                <a:lnTo>
                  <a:pt x="1415" y="445"/>
                </a:lnTo>
                <a:lnTo>
                  <a:pt x="1409" y="413"/>
                </a:lnTo>
                <a:lnTo>
                  <a:pt x="1406" y="365"/>
                </a:lnTo>
                <a:lnTo>
                  <a:pt x="1403" y="317"/>
                </a:lnTo>
                <a:lnTo>
                  <a:pt x="1385" y="251"/>
                </a:lnTo>
                <a:lnTo>
                  <a:pt x="1411" y="149"/>
                </a:lnTo>
                <a:lnTo>
                  <a:pt x="1507" y="340"/>
                </a:lnTo>
                <a:lnTo>
                  <a:pt x="1507" y="365"/>
                </a:lnTo>
                <a:lnTo>
                  <a:pt x="1465" y="336"/>
                </a:lnTo>
                <a:lnTo>
                  <a:pt x="1461" y="341"/>
                </a:lnTo>
                <a:lnTo>
                  <a:pt x="1458" y="347"/>
                </a:lnTo>
                <a:lnTo>
                  <a:pt x="1461" y="381"/>
                </a:lnTo>
                <a:lnTo>
                  <a:pt x="1469" y="424"/>
                </a:lnTo>
                <a:lnTo>
                  <a:pt x="1475" y="451"/>
                </a:lnTo>
                <a:lnTo>
                  <a:pt x="1483" y="475"/>
                </a:lnTo>
                <a:lnTo>
                  <a:pt x="1491" y="495"/>
                </a:lnTo>
                <a:lnTo>
                  <a:pt x="1501" y="511"/>
                </a:lnTo>
                <a:lnTo>
                  <a:pt x="1525" y="498"/>
                </a:lnTo>
                <a:lnTo>
                  <a:pt x="1549" y="490"/>
                </a:lnTo>
                <a:lnTo>
                  <a:pt x="1571" y="483"/>
                </a:lnTo>
                <a:lnTo>
                  <a:pt x="1592" y="481"/>
                </a:lnTo>
                <a:lnTo>
                  <a:pt x="1616" y="484"/>
                </a:lnTo>
                <a:lnTo>
                  <a:pt x="1626" y="488"/>
                </a:lnTo>
                <a:lnTo>
                  <a:pt x="1636" y="494"/>
                </a:lnTo>
                <a:lnTo>
                  <a:pt x="1651" y="506"/>
                </a:lnTo>
                <a:lnTo>
                  <a:pt x="1663" y="518"/>
                </a:lnTo>
                <a:lnTo>
                  <a:pt x="1672" y="532"/>
                </a:lnTo>
                <a:lnTo>
                  <a:pt x="1680" y="548"/>
                </a:lnTo>
                <a:lnTo>
                  <a:pt x="1685" y="576"/>
                </a:lnTo>
                <a:lnTo>
                  <a:pt x="1687" y="612"/>
                </a:lnTo>
                <a:close/>
                <a:moveTo>
                  <a:pt x="553" y="364"/>
                </a:moveTo>
                <a:lnTo>
                  <a:pt x="487" y="431"/>
                </a:lnTo>
                <a:lnTo>
                  <a:pt x="428" y="370"/>
                </a:lnTo>
                <a:lnTo>
                  <a:pt x="356" y="441"/>
                </a:lnTo>
                <a:lnTo>
                  <a:pt x="280" y="365"/>
                </a:lnTo>
                <a:lnTo>
                  <a:pt x="347" y="297"/>
                </a:lnTo>
                <a:lnTo>
                  <a:pt x="409" y="359"/>
                </a:lnTo>
                <a:lnTo>
                  <a:pt x="479" y="289"/>
                </a:lnTo>
                <a:lnTo>
                  <a:pt x="553" y="364"/>
                </a:lnTo>
                <a:close/>
                <a:moveTo>
                  <a:pt x="1636" y="637"/>
                </a:moveTo>
                <a:lnTo>
                  <a:pt x="1622" y="613"/>
                </a:lnTo>
                <a:lnTo>
                  <a:pt x="1605" y="593"/>
                </a:lnTo>
                <a:lnTo>
                  <a:pt x="1597" y="587"/>
                </a:lnTo>
                <a:lnTo>
                  <a:pt x="1589" y="583"/>
                </a:lnTo>
                <a:lnTo>
                  <a:pt x="1577" y="582"/>
                </a:lnTo>
                <a:lnTo>
                  <a:pt x="1561" y="584"/>
                </a:lnTo>
                <a:lnTo>
                  <a:pt x="1543" y="591"/>
                </a:lnTo>
                <a:lnTo>
                  <a:pt x="1536" y="595"/>
                </a:lnTo>
                <a:lnTo>
                  <a:pt x="1556" y="624"/>
                </a:lnTo>
                <a:lnTo>
                  <a:pt x="1568" y="636"/>
                </a:lnTo>
                <a:lnTo>
                  <a:pt x="1580" y="644"/>
                </a:lnTo>
                <a:lnTo>
                  <a:pt x="1590" y="649"/>
                </a:lnTo>
                <a:lnTo>
                  <a:pt x="1601" y="652"/>
                </a:lnTo>
                <a:lnTo>
                  <a:pt x="1611" y="649"/>
                </a:lnTo>
                <a:lnTo>
                  <a:pt x="1625" y="644"/>
                </a:lnTo>
                <a:lnTo>
                  <a:pt x="1636" y="637"/>
                </a:lnTo>
                <a:close/>
                <a:moveTo>
                  <a:pt x="1288" y="458"/>
                </a:moveTo>
                <a:lnTo>
                  <a:pt x="1287" y="475"/>
                </a:lnTo>
                <a:lnTo>
                  <a:pt x="1285" y="489"/>
                </a:lnTo>
                <a:lnTo>
                  <a:pt x="1280" y="500"/>
                </a:lnTo>
                <a:lnTo>
                  <a:pt x="1275" y="509"/>
                </a:lnTo>
                <a:lnTo>
                  <a:pt x="1268" y="516"/>
                </a:lnTo>
                <a:lnTo>
                  <a:pt x="1259" y="522"/>
                </a:lnTo>
                <a:lnTo>
                  <a:pt x="1248" y="525"/>
                </a:lnTo>
                <a:lnTo>
                  <a:pt x="1237" y="526"/>
                </a:lnTo>
                <a:lnTo>
                  <a:pt x="1222" y="523"/>
                </a:lnTo>
                <a:lnTo>
                  <a:pt x="1214" y="518"/>
                </a:lnTo>
                <a:lnTo>
                  <a:pt x="1208" y="513"/>
                </a:lnTo>
                <a:lnTo>
                  <a:pt x="1198" y="499"/>
                </a:lnTo>
                <a:lnTo>
                  <a:pt x="1191" y="483"/>
                </a:lnTo>
                <a:lnTo>
                  <a:pt x="1183" y="505"/>
                </a:lnTo>
                <a:lnTo>
                  <a:pt x="1179" y="513"/>
                </a:lnTo>
                <a:lnTo>
                  <a:pt x="1173" y="523"/>
                </a:lnTo>
                <a:lnTo>
                  <a:pt x="1165" y="529"/>
                </a:lnTo>
                <a:lnTo>
                  <a:pt x="1158" y="534"/>
                </a:lnTo>
                <a:lnTo>
                  <a:pt x="1150" y="538"/>
                </a:lnTo>
                <a:lnTo>
                  <a:pt x="1142" y="539"/>
                </a:lnTo>
                <a:lnTo>
                  <a:pt x="1134" y="538"/>
                </a:lnTo>
                <a:lnTo>
                  <a:pt x="1123" y="534"/>
                </a:lnTo>
                <a:lnTo>
                  <a:pt x="1114" y="529"/>
                </a:lnTo>
                <a:lnTo>
                  <a:pt x="1107" y="522"/>
                </a:lnTo>
                <a:lnTo>
                  <a:pt x="1101" y="513"/>
                </a:lnTo>
                <a:lnTo>
                  <a:pt x="1097" y="504"/>
                </a:lnTo>
                <a:lnTo>
                  <a:pt x="1094" y="492"/>
                </a:lnTo>
                <a:lnTo>
                  <a:pt x="1092" y="466"/>
                </a:lnTo>
                <a:lnTo>
                  <a:pt x="1095" y="430"/>
                </a:lnTo>
                <a:lnTo>
                  <a:pt x="1098" y="407"/>
                </a:lnTo>
                <a:lnTo>
                  <a:pt x="1070" y="439"/>
                </a:lnTo>
                <a:lnTo>
                  <a:pt x="1070" y="427"/>
                </a:lnTo>
                <a:lnTo>
                  <a:pt x="1079" y="408"/>
                </a:lnTo>
                <a:lnTo>
                  <a:pt x="1094" y="387"/>
                </a:lnTo>
                <a:lnTo>
                  <a:pt x="1113" y="373"/>
                </a:lnTo>
                <a:lnTo>
                  <a:pt x="1112" y="399"/>
                </a:lnTo>
                <a:lnTo>
                  <a:pt x="1112" y="424"/>
                </a:lnTo>
                <a:lnTo>
                  <a:pt x="1113" y="455"/>
                </a:lnTo>
                <a:lnTo>
                  <a:pt x="1117" y="476"/>
                </a:lnTo>
                <a:lnTo>
                  <a:pt x="1122" y="483"/>
                </a:lnTo>
                <a:lnTo>
                  <a:pt x="1127" y="490"/>
                </a:lnTo>
                <a:lnTo>
                  <a:pt x="1133" y="493"/>
                </a:lnTo>
                <a:lnTo>
                  <a:pt x="1142" y="494"/>
                </a:lnTo>
                <a:lnTo>
                  <a:pt x="1157" y="490"/>
                </a:lnTo>
                <a:lnTo>
                  <a:pt x="1164" y="485"/>
                </a:lnTo>
                <a:lnTo>
                  <a:pt x="1172" y="480"/>
                </a:lnTo>
                <a:lnTo>
                  <a:pt x="1181" y="467"/>
                </a:lnTo>
                <a:lnTo>
                  <a:pt x="1186" y="455"/>
                </a:lnTo>
                <a:lnTo>
                  <a:pt x="1182" y="433"/>
                </a:lnTo>
                <a:lnTo>
                  <a:pt x="1175" y="403"/>
                </a:lnTo>
                <a:lnTo>
                  <a:pt x="1171" y="387"/>
                </a:lnTo>
                <a:lnTo>
                  <a:pt x="1191" y="359"/>
                </a:lnTo>
                <a:lnTo>
                  <a:pt x="1196" y="376"/>
                </a:lnTo>
                <a:lnTo>
                  <a:pt x="1203" y="399"/>
                </a:lnTo>
                <a:lnTo>
                  <a:pt x="1206" y="425"/>
                </a:lnTo>
                <a:lnTo>
                  <a:pt x="1210" y="448"/>
                </a:lnTo>
                <a:lnTo>
                  <a:pt x="1214" y="464"/>
                </a:lnTo>
                <a:lnTo>
                  <a:pt x="1221" y="473"/>
                </a:lnTo>
                <a:lnTo>
                  <a:pt x="1227" y="480"/>
                </a:lnTo>
                <a:lnTo>
                  <a:pt x="1236" y="483"/>
                </a:lnTo>
                <a:lnTo>
                  <a:pt x="1246" y="484"/>
                </a:lnTo>
                <a:lnTo>
                  <a:pt x="1255" y="483"/>
                </a:lnTo>
                <a:lnTo>
                  <a:pt x="1261" y="479"/>
                </a:lnTo>
                <a:lnTo>
                  <a:pt x="1265" y="473"/>
                </a:lnTo>
                <a:lnTo>
                  <a:pt x="1268" y="464"/>
                </a:lnTo>
                <a:lnTo>
                  <a:pt x="1263" y="444"/>
                </a:lnTo>
                <a:lnTo>
                  <a:pt x="1260" y="431"/>
                </a:lnTo>
                <a:lnTo>
                  <a:pt x="1254" y="415"/>
                </a:lnTo>
                <a:lnTo>
                  <a:pt x="1239" y="384"/>
                </a:lnTo>
                <a:lnTo>
                  <a:pt x="1261" y="353"/>
                </a:lnTo>
                <a:lnTo>
                  <a:pt x="1279" y="401"/>
                </a:lnTo>
                <a:lnTo>
                  <a:pt x="1286" y="429"/>
                </a:lnTo>
                <a:lnTo>
                  <a:pt x="1288" y="458"/>
                </a:lnTo>
                <a:close/>
                <a:moveTo>
                  <a:pt x="846" y="364"/>
                </a:moveTo>
                <a:lnTo>
                  <a:pt x="1275" y="242"/>
                </a:lnTo>
                <a:lnTo>
                  <a:pt x="1222" y="284"/>
                </a:lnTo>
                <a:lnTo>
                  <a:pt x="792" y="406"/>
                </a:lnTo>
                <a:lnTo>
                  <a:pt x="846" y="364"/>
                </a:lnTo>
                <a:close/>
                <a:moveTo>
                  <a:pt x="892" y="106"/>
                </a:moveTo>
                <a:lnTo>
                  <a:pt x="881" y="110"/>
                </a:lnTo>
                <a:lnTo>
                  <a:pt x="875" y="101"/>
                </a:lnTo>
                <a:lnTo>
                  <a:pt x="869" y="95"/>
                </a:lnTo>
                <a:lnTo>
                  <a:pt x="863" y="92"/>
                </a:lnTo>
                <a:lnTo>
                  <a:pt x="859" y="95"/>
                </a:lnTo>
                <a:lnTo>
                  <a:pt x="853" y="100"/>
                </a:lnTo>
                <a:lnTo>
                  <a:pt x="844" y="125"/>
                </a:lnTo>
                <a:lnTo>
                  <a:pt x="834" y="162"/>
                </a:lnTo>
                <a:lnTo>
                  <a:pt x="825" y="205"/>
                </a:lnTo>
                <a:lnTo>
                  <a:pt x="813" y="205"/>
                </a:lnTo>
                <a:lnTo>
                  <a:pt x="805" y="178"/>
                </a:lnTo>
                <a:lnTo>
                  <a:pt x="797" y="156"/>
                </a:lnTo>
                <a:lnTo>
                  <a:pt x="787" y="144"/>
                </a:lnTo>
                <a:lnTo>
                  <a:pt x="780" y="140"/>
                </a:lnTo>
                <a:lnTo>
                  <a:pt x="762" y="140"/>
                </a:lnTo>
                <a:lnTo>
                  <a:pt x="754" y="138"/>
                </a:lnTo>
                <a:lnTo>
                  <a:pt x="748" y="134"/>
                </a:lnTo>
                <a:lnTo>
                  <a:pt x="743" y="128"/>
                </a:lnTo>
                <a:lnTo>
                  <a:pt x="738" y="121"/>
                </a:lnTo>
                <a:lnTo>
                  <a:pt x="736" y="115"/>
                </a:lnTo>
                <a:lnTo>
                  <a:pt x="736" y="106"/>
                </a:lnTo>
                <a:lnTo>
                  <a:pt x="737" y="96"/>
                </a:lnTo>
                <a:lnTo>
                  <a:pt x="741" y="88"/>
                </a:lnTo>
                <a:lnTo>
                  <a:pt x="747" y="84"/>
                </a:lnTo>
                <a:lnTo>
                  <a:pt x="755" y="83"/>
                </a:lnTo>
                <a:lnTo>
                  <a:pt x="769" y="85"/>
                </a:lnTo>
                <a:lnTo>
                  <a:pt x="781" y="94"/>
                </a:lnTo>
                <a:lnTo>
                  <a:pt x="793" y="106"/>
                </a:lnTo>
                <a:lnTo>
                  <a:pt x="802" y="125"/>
                </a:lnTo>
                <a:lnTo>
                  <a:pt x="820" y="165"/>
                </a:lnTo>
                <a:lnTo>
                  <a:pt x="828" y="129"/>
                </a:lnTo>
                <a:lnTo>
                  <a:pt x="834" y="103"/>
                </a:lnTo>
                <a:lnTo>
                  <a:pt x="842" y="83"/>
                </a:lnTo>
                <a:lnTo>
                  <a:pt x="846" y="74"/>
                </a:lnTo>
                <a:lnTo>
                  <a:pt x="850" y="68"/>
                </a:lnTo>
                <a:lnTo>
                  <a:pt x="854" y="63"/>
                </a:lnTo>
                <a:lnTo>
                  <a:pt x="859" y="59"/>
                </a:lnTo>
                <a:lnTo>
                  <a:pt x="867" y="56"/>
                </a:lnTo>
                <a:lnTo>
                  <a:pt x="874" y="57"/>
                </a:lnTo>
                <a:lnTo>
                  <a:pt x="880" y="61"/>
                </a:lnTo>
                <a:lnTo>
                  <a:pt x="893" y="75"/>
                </a:lnTo>
                <a:lnTo>
                  <a:pt x="892" y="106"/>
                </a:lnTo>
                <a:close/>
                <a:moveTo>
                  <a:pt x="500" y="84"/>
                </a:moveTo>
                <a:lnTo>
                  <a:pt x="500" y="92"/>
                </a:lnTo>
                <a:lnTo>
                  <a:pt x="497" y="101"/>
                </a:lnTo>
                <a:lnTo>
                  <a:pt x="487" y="117"/>
                </a:lnTo>
                <a:lnTo>
                  <a:pt x="481" y="123"/>
                </a:lnTo>
                <a:lnTo>
                  <a:pt x="472" y="131"/>
                </a:lnTo>
                <a:lnTo>
                  <a:pt x="450" y="143"/>
                </a:lnTo>
                <a:lnTo>
                  <a:pt x="389" y="167"/>
                </a:lnTo>
                <a:lnTo>
                  <a:pt x="356" y="167"/>
                </a:lnTo>
                <a:lnTo>
                  <a:pt x="398" y="148"/>
                </a:lnTo>
                <a:lnTo>
                  <a:pt x="420" y="136"/>
                </a:lnTo>
                <a:lnTo>
                  <a:pt x="440" y="123"/>
                </a:lnTo>
                <a:lnTo>
                  <a:pt x="471" y="98"/>
                </a:lnTo>
                <a:lnTo>
                  <a:pt x="395" y="98"/>
                </a:lnTo>
                <a:lnTo>
                  <a:pt x="387" y="99"/>
                </a:lnTo>
                <a:lnTo>
                  <a:pt x="370" y="112"/>
                </a:lnTo>
                <a:lnTo>
                  <a:pt x="370" y="91"/>
                </a:lnTo>
                <a:lnTo>
                  <a:pt x="383" y="72"/>
                </a:lnTo>
                <a:lnTo>
                  <a:pt x="393" y="64"/>
                </a:lnTo>
                <a:lnTo>
                  <a:pt x="404" y="62"/>
                </a:lnTo>
                <a:lnTo>
                  <a:pt x="500" y="62"/>
                </a:lnTo>
                <a:lnTo>
                  <a:pt x="502" y="69"/>
                </a:lnTo>
                <a:lnTo>
                  <a:pt x="500" y="84"/>
                </a:lnTo>
                <a:close/>
                <a:moveTo>
                  <a:pt x="117" y="259"/>
                </a:moveTo>
                <a:lnTo>
                  <a:pt x="113" y="276"/>
                </a:lnTo>
                <a:lnTo>
                  <a:pt x="105" y="294"/>
                </a:lnTo>
                <a:lnTo>
                  <a:pt x="96" y="303"/>
                </a:lnTo>
                <a:lnTo>
                  <a:pt x="88" y="310"/>
                </a:lnTo>
                <a:lnTo>
                  <a:pt x="78" y="314"/>
                </a:lnTo>
                <a:lnTo>
                  <a:pt x="68" y="315"/>
                </a:lnTo>
                <a:lnTo>
                  <a:pt x="58" y="314"/>
                </a:lnTo>
                <a:lnTo>
                  <a:pt x="48" y="310"/>
                </a:lnTo>
                <a:lnTo>
                  <a:pt x="41" y="303"/>
                </a:lnTo>
                <a:lnTo>
                  <a:pt x="35" y="294"/>
                </a:lnTo>
                <a:lnTo>
                  <a:pt x="29" y="282"/>
                </a:lnTo>
                <a:lnTo>
                  <a:pt x="25" y="270"/>
                </a:lnTo>
                <a:lnTo>
                  <a:pt x="23" y="259"/>
                </a:lnTo>
                <a:lnTo>
                  <a:pt x="22" y="246"/>
                </a:lnTo>
                <a:lnTo>
                  <a:pt x="23" y="227"/>
                </a:lnTo>
                <a:lnTo>
                  <a:pt x="26" y="205"/>
                </a:lnTo>
                <a:lnTo>
                  <a:pt x="33" y="182"/>
                </a:lnTo>
                <a:lnTo>
                  <a:pt x="40" y="156"/>
                </a:lnTo>
                <a:lnTo>
                  <a:pt x="50" y="131"/>
                </a:lnTo>
                <a:lnTo>
                  <a:pt x="60" y="107"/>
                </a:lnTo>
                <a:lnTo>
                  <a:pt x="71" y="86"/>
                </a:lnTo>
                <a:lnTo>
                  <a:pt x="84" y="67"/>
                </a:lnTo>
                <a:lnTo>
                  <a:pt x="83" y="80"/>
                </a:lnTo>
                <a:lnTo>
                  <a:pt x="79" y="97"/>
                </a:lnTo>
                <a:lnTo>
                  <a:pt x="74" y="117"/>
                </a:lnTo>
                <a:lnTo>
                  <a:pt x="68" y="140"/>
                </a:lnTo>
                <a:lnTo>
                  <a:pt x="55" y="184"/>
                </a:lnTo>
                <a:lnTo>
                  <a:pt x="52" y="202"/>
                </a:lnTo>
                <a:lnTo>
                  <a:pt x="51" y="217"/>
                </a:lnTo>
                <a:lnTo>
                  <a:pt x="53" y="231"/>
                </a:lnTo>
                <a:lnTo>
                  <a:pt x="57" y="245"/>
                </a:lnTo>
                <a:lnTo>
                  <a:pt x="64" y="256"/>
                </a:lnTo>
                <a:lnTo>
                  <a:pt x="70" y="260"/>
                </a:lnTo>
                <a:lnTo>
                  <a:pt x="75" y="261"/>
                </a:lnTo>
                <a:lnTo>
                  <a:pt x="84" y="258"/>
                </a:lnTo>
                <a:lnTo>
                  <a:pt x="91" y="249"/>
                </a:lnTo>
                <a:lnTo>
                  <a:pt x="100" y="234"/>
                </a:lnTo>
                <a:lnTo>
                  <a:pt x="109" y="212"/>
                </a:lnTo>
                <a:lnTo>
                  <a:pt x="112" y="217"/>
                </a:lnTo>
                <a:lnTo>
                  <a:pt x="116" y="225"/>
                </a:lnTo>
                <a:lnTo>
                  <a:pt x="117" y="242"/>
                </a:lnTo>
                <a:lnTo>
                  <a:pt x="117" y="259"/>
                </a:lnTo>
                <a:close/>
              </a:path>
            </a:pathLst>
          </a:custGeom>
          <a:solidFill>
            <a:schemeClr val="bg1"/>
          </a:solidFill>
          <a:ln w="9525">
            <a:noFill/>
            <a:round/>
            <a:headEnd/>
            <a:tailEnd/>
          </a:ln>
        </p:spPr>
        <p:txBody>
          <a:bodyPr/>
          <a:lstStyle/>
          <a:p>
            <a:endParaRPr lang="ar-SA"/>
          </a:p>
        </p:txBody>
      </p:sp>
      <p:pic>
        <p:nvPicPr>
          <p:cNvPr id="9" name="Picture 8" descr="logo EDE.png"/>
          <p:cNvPicPr>
            <a:picLocks noChangeAspect="1"/>
          </p:cNvPicPr>
          <p:nvPr/>
        </p:nvPicPr>
        <p:blipFill>
          <a:blip r:embed="rId3" cstate="print"/>
          <a:stretch>
            <a:fillRect/>
          </a:stretch>
        </p:blipFill>
        <p:spPr>
          <a:xfrm>
            <a:off x="914400" y="2133600"/>
            <a:ext cx="2109419" cy="2362200"/>
          </a:xfrm>
          <a:prstGeom prst="rect">
            <a:avLst/>
          </a:prstGeom>
          <a:effectLst>
            <a:outerShdw blurRad="63500" sx="102000" sy="102000" algn="ctr" rotWithShape="0">
              <a:prstClr val="black">
                <a:alpha val="40000"/>
              </a:prstClr>
            </a:outerShdw>
          </a:effectLst>
        </p:spPr>
      </p:pic>
    </p:spTree>
  </p:cSld>
  <p:clrMapOvr>
    <a:masterClrMapping/>
  </p:clrMapOvr>
  <p:transition spd="med">
    <p:dissolve/>
  </p:transition>
  <p:timing>
    <p:tnLst>
      <p:par>
        <p:cTn id="1" dur="indefinite" restart="never" nodeType="tmRoot"/>
      </p:par>
    </p:tnLst>
  </p:timing>
</p:sld>
</file>

<file path=ppt/theme/theme1.xml><?xml version="1.0" encoding="utf-8"?>
<a:theme xmlns:a="http://schemas.openxmlformats.org/drawingml/2006/main" name="Office Theme">
  <a:themeElements>
    <a:clrScheme name="Foundry">
      <a:dk1>
        <a:sysClr val="windowText" lastClr="000000"/>
      </a:dk1>
      <a:lt1>
        <a:sysClr val="window" lastClr="FFFFFF"/>
      </a:lt1>
      <a:dk2>
        <a:srgbClr val="676A55"/>
      </a:dk2>
      <a:lt2>
        <a:srgbClr val="EAEBDE"/>
      </a:lt2>
      <a:accent1>
        <a:srgbClr val="72A376"/>
      </a:accent1>
      <a:accent2>
        <a:srgbClr val="B0CCB0"/>
      </a:accent2>
      <a:accent3>
        <a:srgbClr val="A8CDD7"/>
      </a:accent3>
      <a:accent4>
        <a:srgbClr val="C0BEAF"/>
      </a:accent4>
      <a:accent5>
        <a:srgbClr val="CEC597"/>
      </a:accent5>
      <a:accent6>
        <a:srgbClr val="E8B7B7"/>
      </a:accent6>
      <a:hlink>
        <a:srgbClr val="DB5353"/>
      </a:hlink>
      <a:folHlink>
        <a:srgbClr val="903638"/>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2061</TotalTime>
  <Words>522</Words>
  <Application>Microsoft Office PowerPoint</Application>
  <PresentationFormat>A4 Paper (210x297 mm)</PresentationFormat>
  <Paragraphs>93</Paragraphs>
  <Slides>24</Slides>
  <Notes>19</Notes>
  <HiddenSlides>0</HiddenSlides>
  <MMClips>0</MMClips>
  <ScaleCrop>false</ScaleCrop>
  <HeadingPairs>
    <vt:vector size="4" baseType="variant">
      <vt:variant>
        <vt:lpstr>Theme</vt:lpstr>
      </vt:variant>
      <vt:variant>
        <vt:i4>1</vt:i4>
      </vt:variant>
      <vt:variant>
        <vt:lpstr>Slide Titles</vt:lpstr>
      </vt:variant>
      <vt:variant>
        <vt:i4>24</vt:i4>
      </vt:variant>
    </vt:vector>
  </HeadingPairs>
  <TitlesOfParts>
    <vt:vector size="25" baseType="lpstr">
      <vt:lpstr>Office Theme</vt:lpstr>
      <vt:lpstr>PowerPoint Presentation</vt:lpstr>
      <vt:lpstr>Fourth Lecture</vt:lpstr>
      <vt:lpstr> </vt:lpstr>
      <vt:lpstr> </vt:lpstr>
      <vt:lpstr> </vt:lpstr>
      <vt:lpstr> </vt:lpstr>
      <vt:lpstr> </vt:lpstr>
      <vt:lpstr>Harry potter</vt:lpstr>
      <vt:lpstr> Harry Potter</vt:lpstr>
      <vt:lpstr> </vt:lpstr>
      <vt:lpstr> </vt:lpstr>
      <vt:lpstr>Questions  </vt:lpstr>
      <vt:lpstr>Characteristics of Children’s Literature</vt:lpstr>
      <vt:lpstr>Characteristics of Children’s Literature</vt:lpstr>
      <vt:lpstr>Characteristics of Children’s Literature</vt:lpstr>
      <vt:lpstr>Characteristics of Children’s Literature</vt:lpstr>
      <vt:lpstr>Characteristics of Children’s Literature</vt:lpstr>
      <vt:lpstr>Characteristics of Children’s Literature</vt:lpstr>
      <vt:lpstr>Characteristics of Children’s Literature</vt:lpstr>
      <vt:lpstr>Characteristics of Children’s Literature</vt:lpstr>
      <vt:lpstr>Characteristics of Children’s Literature</vt:lpstr>
      <vt:lpstr>Characteristics of Children’s Literature</vt:lpstr>
      <vt:lpstr>Characteristics of Children’s Literature</vt:lpstr>
      <vt:lpstr>PowerPoint Presentation</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nader darawsheh</dc:creator>
  <cp:lastModifiedBy>Abdulgawad Ali Alnady</cp:lastModifiedBy>
  <cp:revision>175</cp:revision>
  <dcterms:created xsi:type="dcterms:W3CDTF">2009-10-14T19:14:34Z</dcterms:created>
  <dcterms:modified xsi:type="dcterms:W3CDTF">2013-02-13T11:16:12Z</dcterms:modified>
</cp:coreProperties>
</file>