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92" r:id="rId3"/>
    <p:sldId id="289" r:id="rId4"/>
    <p:sldId id="290" r:id="rId5"/>
    <p:sldId id="291" r:id="rId6"/>
    <p:sldId id="288" r:id="rId7"/>
    <p:sldId id="266" r:id="rId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14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840846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أدب الأطفال</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 عاصم بني عامر</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solidFill>
                  <a:schemeClr val="tx1"/>
                </a:solidFill>
              </a:rPr>
              <a:t>أشهر أدباء أدب الأطفال </a:t>
            </a:r>
            <a:endParaRPr lang="ar-SA" dirty="0"/>
          </a:p>
        </p:txBody>
      </p:sp>
      <p:sp>
        <p:nvSpPr>
          <p:cNvPr id="3" name="Content Placeholder 2"/>
          <p:cNvSpPr>
            <a:spLocks noGrp="1"/>
          </p:cNvSpPr>
          <p:nvPr>
            <p:ph idx="1"/>
          </p:nvPr>
        </p:nvSpPr>
        <p:spPr/>
        <p:txBody>
          <a:bodyPr/>
          <a:lstStyle/>
          <a:p>
            <a:r>
              <a:rPr lang="ar-SA" b="1" dirty="0"/>
              <a:t> أول ما ظهر أدب الأطفال بشكله الرسمي في فرنسا في القرن السابع عشر، إذ لم يكن مألوفاً بين الأدباء بل ينزل من قيمتهم إلى أن جاء الشاعر الفرنسي تشارلز بيرو عام 1697، كتب قصصاً للأطفال تحت عنوان (حكايات أمي الأوزة ) باسم مستعار وقصص أخرى (سندريلا) (والجميلة النائمة)، وقد لاحظ تشارلز بيرو الإقبال العظيم على قصصه من قبل </a:t>
            </a:r>
            <a:r>
              <a:rPr lang="ar-SA" b="1" dirty="0" smtClean="0"/>
              <a:t>الأطفال، </a:t>
            </a:r>
            <a:r>
              <a:rPr lang="ar-SA" b="1" dirty="0"/>
              <a:t>فألف مجموعة أخرى بعنوان (أقاصيص وحكايات من الزمن الماضي) وكتب اسمه واضحاً هذه المرة.</a:t>
            </a:r>
          </a:p>
          <a:p>
            <a:endParaRPr lang="ar-SA" dirty="0"/>
          </a:p>
        </p:txBody>
      </p:sp>
    </p:spTree>
    <p:extLst>
      <p:ext uri="{BB962C8B-B14F-4D97-AF65-F5344CB8AC3E}">
        <p14:creationId xmlns:p14="http://schemas.microsoft.com/office/powerpoint/2010/main" val="3730599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smtClean="0"/>
              <a:t>       أصبحت </a:t>
            </a:r>
            <a:r>
              <a:rPr lang="ar-SA" b="1" dirty="0"/>
              <a:t>الكتابة جدية للأطفال في القرن الثامن عشر على يد (جان جاك روسو) </a:t>
            </a:r>
            <a:r>
              <a:rPr lang="ar-SA" b="1" dirty="0" smtClean="0"/>
              <a:t>وانتشرت آراؤه </a:t>
            </a:r>
            <a:r>
              <a:rPr lang="ar-SA" b="1" dirty="0"/>
              <a:t>وتعاليمه عن طريق كتاب (إيميل) عام 1762، حيث عُني بدراسة الطفل كإنسان قائم </a:t>
            </a:r>
            <a:r>
              <a:rPr lang="ar-SA" b="1" dirty="0" smtClean="0"/>
              <a:t>بذاته.       في </a:t>
            </a:r>
            <a:r>
              <a:rPr lang="ar-SA" b="1" dirty="0"/>
              <a:t>عام (1747 إلى 1791) صدرت أول صحيفة للأطفال تحت اسم </a:t>
            </a:r>
            <a:r>
              <a:rPr lang="ar-SA" b="1" dirty="0" smtClean="0"/>
              <a:t>(صديق الأطفال) </a:t>
            </a:r>
            <a:r>
              <a:rPr lang="ar-SA" b="1" dirty="0"/>
              <a:t>بلغة سهلة تهدف إلى التسلية والترفيه وتنمية الخيال </a:t>
            </a:r>
            <a:r>
              <a:rPr lang="ar-SA" b="1" dirty="0" smtClean="0"/>
              <a:t>وإغنائه</a:t>
            </a:r>
            <a:r>
              <a:rPr lang="ar-SA" b="1" dirty="0"/>
              <a:t>، وظهر في فرنسا أيضاً أشهر الكُتّاب لهذا الأدب الذي عُرف بأمير الحكاية الخرافية في الأدب العالمي وهو الشاعر (لافونتين)، وجاء بعد فرنسا انجلترا فكتبت للأطفال بهدف الوعظ والإرشاد دون أن تولي عقلية </a:t>
            </a:r>
            <a:r>
              <a:rPr lang="ar-SA" b="1" dirty="0" smtClean="0"/>
              <a:t>الطفل</a:t>
            </a:r>
            <a:endParaRPr lang="ar-SA" b="1" dirty="0"/>
          </a:p>
          <a:p>
            <a:endParaRPr lang="ar-SA" b="1" dirty="0"/>
          </a:p>
        </p:txBody>
      </p:sp>
    </p:spTree>
    <p:extLst>
      <p:ext uri="{BB962C8B-B14F-4D97-AF65-F5344CB8AC3E}">
        <p14:creationId xmlns:p14="http://schemas.microsoft.com/office/powerpoint/2010/main" val="1901498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t> وتفكيره عناية </a:t>
            </a:r>
            <a:r>
              <a:rPr lang="ar-SA" b="1" dirty="0" smtClean="0"/>
              <a:t>ومثال ذلك </a:t>
            </a:r>
            <a:r>
              <a:rPr lang="ar-SA" b="1" dirty="0"/>
              <a:t>كتاب (</a:t>
            </a:r>
            <a:r>
              <a:rPr lang="ar-SA" b="1" dirty="0"/>
              <a:t>للبنين والبنات) لجون بان يان، وكان (جون نيوبري) صاحب أول مكتبة أطفال في </a:t>
            </a:r>
            <a:r>
              <a:rPr lang="ar-SA" b="1" dirty="0" smtClean="0"/>
              <a:t>العالم طلب </a:t>
            </a:r>
            <a:r>
              <a:rPr lang="ar-SA" b="1" dirty="0"/>
              <a:t>من الكُتّاب والمؤلفين أن يُبسطوا كتباً من كتب الكبار حتى تتناسب مع عقليتهم، ومن هذه القصص (روبنسون </a:t>
            </a:r>
            <a:r>
              <a:rPr lang="ar-SA" b="1" dirty="0" smtClean="0"/>
              <a:t>كروزو، </a:t>
            </a:r>
            <a:r>
              <a:rPr lang="ar-SA" b="1" dirty="0"/>
              <a:t>ورحلات جلفر) لذا فقد دُعي بالأب الحقيقي لأدب الأطفال في انجلترا.</a:t>
            </a:r>
          </a:p>
          <a:p>
            <a:r>
              <a:rPr lang="ar-SA" b="1" dirty="0"/>
              <a:t>نُشرت أول مجموعة للأطفال عام 1865، بعنوان أليس في بلاد العجائب للكاتب (لويس كاروز). </a:t>
            </a:r>
          </a:p>
          <a:p>
            <a:endParaRPr lang="ar-SA" dirty="0"/>
          </a:p>
        </p:txBody>
      </p:sp>
    </p:spTree>
    <p:extLst>
      <p:ext uri="{BB962C8B-B14F-4D97-AF65-F5344CB8AC3E}">
        <p14:creationId xmlns:p14="http://schemas.microsoft.com/office/powerpoint/2010/main" val="4016570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a:xfrm>
            <a:off x="533400" y="1600200"/>
            <a:ext cx="8915400" cy="4525963"/>
          </a:xfrm>
        </p:spPr>
        <p:txBody>
          <a:bodyPr/>
          <a:lstStyle/>
          <a:p>
            <a:r>
              <a:rPr lang="ar-SA" b="1" dirty="0" smtClean="0"/>
              <a:t>      أما </a:t>
            </a:r>
            <a:r>
              <a:rPr lang="ar-SA" b="1" dirty="0"/>
              <a:t>في البلاد العربية فكان أول من قدم كتاباً مترجماً عن اللغة الإنجليزية للأطفال هو (</a:t>
            </a:r>
            <a:r>
              <a:rPr lang="ar-SA" b="1" dirty="0" smtClean="0"/>
              <a:t>رفاعة </a:t>
            </a:r>
            <a:r>
              <a:rPr lang="ar-SA" b="1" dirty="0"/>
              <a:t>الطهطاوي) في أوائل القرن التاسع عشر، ترجم قصصاً تُدعى (حكايات الأطفال وعقلة الأصبع)، ثم تبعه أحمد شوقي فكتب أكثر من ثلاثين قصة شعراً وعشر مقطوعات ما بين أغنية وأنشودة منها على سبيل المثال لا الحصر (الثعلب في السفينة، والكلب والحمامة، والأسد والضفدع).</a:t>
            </a:r>
          </a:p>
          <a:p>
            <a:r>
              <a:rPr lang="ar-SA" b="1" dirty="0"/>
              <a:t>وأخذ أدب الأطفال مكانته الحقيقية في العالم العربي في عام 1922 على يد محمد الهراوي فألف عدة كتب للأطفال </a:t>
            </a:r>
            <a:r>
              <a:rPr lang="ar-SA" b="1" dirty="0" smtClean="0"/>
              <a:t>منها</a:t>
            </a:r>
            <a:endParaRPr lang="ar-SA" b="1" dirty="0"/>
          </a:p>
          <a:p>
            <a:endParaRPr lang="ar-SA" dirty="0"/>
          </a:p>
        </p:txBody>
      </p:sp>
    </p:spTree>
    <p:extLst>
      <p:ext uri="{BB962C8B-B14F-4D97-AF65-F5344CB8AC3E}">
        <p14:creationId xmlns:p14="http://schemas.microsoft.com/office/powerpoint/2010/main" val="2579028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b="1" dirty="0"/>
              <a:t>(سمير الأطفال للبنين، ثم سمير الأطفال للبنات) وكتب لهم أغاني </a:t>
            </a:r>
            <a:r>
              <a:rPr lang="ar-SA" b="1" dirty="0" smtClean="0"/>
              <a:t>وقصص </a:t>
            </a:r>
            <a:r>
              <a:rPr lang="ar-SA" b="1" dirty="0"/>
              <a:t>(جحا والأطفال وبائع </a:t>
            </a:r>
            <a:r>
              <a:rPr lang="ar-SA" b="1" dirty="0" smtClean="0"/>
              <a:t>الفطير)  وكانت </a:t>
            </a:r>
            <a:r>
              <a:rPr lang="ar-SA" b="1" dirty="0" smtClean="0"/>
              <a:t>تتميز كتاباته بسهولة اللفظ، ويسر التعبير،وحلاوة الإيقاع. </a:t>
            </a:r>
            <a:endParaRPr lang="ar-SA" b="1" dirty="0"/>
          </a:p>
          <a:p>
            <a:r>
              <a:rPr lang="ar-SA" b="1" dirty="0" smtClean="0"/>
              <a:t>  أما </a:t>
            </a:r>
            <a:r>
              <a:rPr lang="ar-SA" b="1" dirty="0" smtClean="0"/>
              <a:t>كامل الكيلاني فقد كتب للأطفال القصص </a:t>
            </a:r>
            <a:r>
              <a:rPr lang="ar-SA" b="1" dirty="0" smtClean="0"/>
              <a:t>الديني، </a:t>
            </a:r>
            <a:r>
              <a:rPr lang="ar-SA" b="1" dirty="0" smtClean="0"/>
              <a:t>وقصص الحيوان وقدم لهم قصص من ألف ليلة </a:t>
            </a:r>
            <a:r>
              <a:rPr lang="ar-SA" b="1" dirty="0" smtClean="0"/>
              <a:t>وليلة، </a:t>
            </a:r>
            <a:r>
              <a:rPr lang="ar-SA" b="1" dirty="0" smtClean="0"/>
              <a:t>وقصص حي بن يقظان وابن جبير.</a:t>
            </a:r>
          </a:p>
          <a:p>
            <a:r>
              <a:rPr lang="ar-SA" b="1" dirty="0" smtClean="0"/>
              <a:t>   وهناك </a:t>
            </a:r>
            <a:r>
              <a:rPr lang="ar-SA" b="1" dirty="0" smtClean="0"/>
              <a:t>محاولات </a:t>
            </a:r>
            <a:r>
              <a:rPr lang="ar-SA" b="1" dirty="0" smtClean="0"/>
              <a:t>أخرى</a:t>
            </a:r>
            <a:r>
              <a:rPr lang="ar-SA" b="1" dirty="0" smtClean="0"/>
              <a:t> </a:t>
            </a:r>
            <a:r>
              <a:rPr lang="ar-SA" b="1" dirty="0" smtClean="0"/>
              <a:t>في البلدان العربية  في مجال أدب الأطفال مثل محمد عثمان من </a:t>
            </a:r>
            <a:r>
              <a:rPr lang="ar-SA" b="1" dirty="0" smtClean="0"/>
              <a:t>مصر، </a:t>
            </a:r>
            <a:r>
              <a:rPr lang="ar-SA" b="1" dirty="0" smtClean="0"/>
              <a:t>ومعروف الرصافي من العراق وحسني فريز من الأردن، وسليمان العيسى من سوريا. </a:t>
            </a:r>
          </a:p>
        </p:txBody>
      </p:sp>
    </p:spTree>
    <p:extLst>
      <p:ext uri="{BB962C8B-B14F-4D97-AF65-F5344CB8AC3E}">
        <p14:creationId xmlns:p14="http://schemas.microsoft.com/office/powerpoint/2010/main" val="1627361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1422</TotalTime>
  <Words>462</Words>
  <Application>Microsoft Office PowerPoint</Application>
  <PresentationFormat>A4 Paper (210x297 mm)</PresentationFormat>
  <Paragraphs>19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أشهر أدباء أدب الأطفال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117</cp:revision>
  <dcterms:created xsi:type="dcterms:W3CDTF">2009-10-14T19:14:34Z</dcterms:created>
  <dcterms:modified xsi:type="dcterms:W3CDTF">2011-10-15T14:20:51Z</dcterms:modified>
</cp:coreProperties>
</file>