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72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8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31800" y="28321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شعر الأطفال</a:t>
            </a:r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وأغانيهم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شعر الأطفال وأغانيهم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   لون من ألوان الأدب يجد الأطفال أنفسهم من خلاله، يحلقون في الخيال متجاوزين الزمان </a:t>
            </a:r>
            <a:r>
              <a:rPr lang="ar-SA" dirty="0"/>
              <a:t>والمكان، يضفي </a:t>
            </a:r>
            <a:r>
              <a:rPr lang="ar-SA" dirty="0" smtClean="0"/>
              <a:t>لمسات </a:t>
            </a:r>
            <a:r>
              <a:rPr lang="ar-SA" dirty="0"/>
              <a:t>فنية على جوانب الحياة لتمسي لوحات فنية </a:t>
            </a:r>
            <a:r>
              <a:rPr lang="ar-SA" dirty="0" smtClean="0"/>
              <a:t>زاخرة، طريقته في المعالجة تقتضي كلمات مألوفة، وخبرات محدودة.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20471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</a:t>
            </a:r>
            <a:r>
              <a:rPr lang="ar-SA" dirty="0"/>
              <a:t>شعر الأطفال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للشعر مقاييس خاصة وخصائص تميزه عن النثر.</a:t>
            </a:r>
          </a:p>
          <a:p>
            <a:r>
              <a:rPr lang="ar-SA" dirty="0" smtClean="0"/>
              <a:t>- موسيقى الشعر:</a:t>
            </a:r>
          </a:p>
          <a:p>
            <a:r>
              <a:rPr lang="ar-SA" dirty="0" smtClean="0"/>
              <a:t>يجب أن تكون الإيقاعات والأوزان والقوافي واضحة رنانة.</a:t>
            </a:r>
          </a:p>
          <a:p>
            <a:r>
              <a:rPr lang="ar-SA" dirty="0" smtClean="0"/>
              <a:t>- أسلوب التعبير الشعري:</a:t>
            </a:r>
          </a:p>
          <a:p>
            <a:r>
              <a:rPr lang="ar-SA" dirty="0" smtClean="0"/>
              <a:t>يتخذ من التعبير عن طريق الصورة أداةً للتعبير، ويجب أن تكون واضحة في متناول الطفل.</a:t>
            </a:r>
          </a:p>
          <a:p>
            <a:r>
              <a:rPr lang="ar-SA" dirty="0" smtClean="0"/>
              <a:t>- المضمون الشعري:</a:t>
            </a:r>
          </a:p>
          <a:p>
            <a:r>
              <a:rPr lang="ar-SA" dirty="0" smtClean="0"/>
              <a:t>بما أن الشعر يخاطب الوجدان البشري، ويحرك كوامنه بفضل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8974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مضمونه، فإذا تناول قضايا منطقية أو علمية يجب أن يلونها بألوان عاطفية، ويربطها بالوجدان الإنساني لكي يهز هذا الوجدان.</a:t>
            </a:r>
          </a:p>
          <a:p>
            <a:r>
              <a:rPr lang="ar-SA" dirty="0" smtClean="0"/>
              <a:t>يجب أن يكون شعر الأطفال بسيط الفكرة، والفكرة ذات مغزى أو هدف تربوي وأن تكون المعاني التي يشتمل عليها معاني حسية يستطيع الطفل إدراكها.</a:t>
            </a:r>
          </a:p>
          <a:p>
            <a:r>
              <a:rPr lang="ar-SA" dirty="0" smtClean="0"/>
              <a:t>ينبغي أن تكون لغته بسيطة خالية من المفردات الصعبة، أن تكون متجانسة مع الأفكار التي تحملها، إضافة إلى سرعة الإيقاع والحركة اللذين يوحيين بمعاني جديدة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97987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أنواع شعر الأطفال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الشعر القصصي، يتناول فكرة بشكل قصصي.</a:t>
            </a:r>
          </a:p>
          <a:p>
            <a:r>
              <a:rPr lang="ar-SA" dirty="0" smtClean="0"/>
              <a:t>- الشعر الدرامي، يكتب هذا الشعر للعرض ضمن واحد من الوسائل الثقافية الدرامية الإذاعة، التلفاز، المسرح.</a:t>
            </a:r>
          </a:p>
          <a:p>
            <a:r>
              <a:rPr lang="ar-SA" dirty="0" smtClean="0"/>
              <a:t>- الشعر التعليمي، يتضمن قيم تعليمية، ويستعمل داخل الفصول في المدارس.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9645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معايير اختيار الشعر للأطفال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استخدام الكلمات التي يتسع لها قاموس الأطفال اللغوي والإدراكي.</a:t>
            </a:r>
          </a:p>
          <a:p>
            <a:r>
              <a:rPr lang="ar-SA" dirty="0" smtClean="0"/>
              <a:t>- أن يتجانس اللفظ مع المعنى فيكون رقيقاً في الموقف الرقيق، وقوياً في المواقف القوية.</a:t>
            </a:r>
          </a:p>
          <a:p>
            <a:r>
              <a:rPr lang="ar-SA" dirty="0" smtClean="0"/>
              <a:t>- أن يتسم بالإيقاع والموسيقى اللذين يوحيان بمعان تتجاوز المعنى الذي تدل عليه الألفاظ.</a:t>
            </a:r>
          </a:p>
          <a:p>
            <a:r>
              <a:rPr lang="ar-SA" dirty="0" smtClean="0"/>
              <a:t>- أن يحمل أفكاراً وقيما تمد الأطفال بالتجارب والخبرات.</a:t>
            </a:r>
          </a:p>
          <a:p>
            <a:r>
              <a:rPr lang="ar-SA" dirty="0" smtClean="0"/>
              <a:t>- أن ينشط مخيلة الطفل.</a:t>
            </a:r>
          </a:p>
          <a:p>
            <a:r>
              <a:rPr lang="ar-SA" dirty="0" smtClean="0"/>
              <a:t>- أن يكون مرتبطا بحواس الطفل.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977544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أن تكشف كل مقطوعة شعرية جانب من جوانب الحياة في الجمال والطبيعة.</a:t>
            </a:r>
          </a:p>
          <a:p>
            <a:r>
              <a:rPr lang="ar-SA" dirty="0" smtClean="0"/>
              <a:t>- الابتعاد عن العواطف والانفعالات الحادة كالحزن والقلق والحب.</a:t>
            </a:r>
          </a:p>
          <a:p>
            <a:r>
              <a:rPr lang="ar-SA" dirty="0" smtClean="0"/>
              <a:t>- أن تتوافر فيه الجاذبية التي تدعو الأطفال إلى التعاطف مع أفكاره وإيقاعاته من خلال الصور الحسية، والصيغ الطلبية، كالاستفهام والنداء.</a:t>
            </a:r>
          </a:p>
        </p:txBody>
      </p:sp>
    </p:spTree>
    <p:extLst>
      <p:ext uri="{BB962C8B-B14F-4D97-AF65-F5344CB8AC3E}">
        <p14:creationId xmlns:p14="http://schemas.microsoft.com/office/powerpoint/2010/main" xmlns="" val="123988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15400" cy="4525963"/>
          </a:xfrm>
        </p:spPr>
        <p:txBody>
          <a:bodyPr/>
          <a:lstStyle/>
          <a:p>
            <a:r>
              <a:rPr lang="ar-SA" dirty="0" smtClean="0"/>
              <a:t>- تكرار بعض الألفاظ  والمقاطع.</a:t>
            </a:r>
          </a:p>
          <a:p>
            <a:r>
              <a:rPr lang="ar-SA" dirty="0" smtClean="0"/>
              <a:t>- محاكاة أصوات الطبيعة والحيوانات والآلات.</a:t>
            </a:r>
          </a:p>
          <a:p>
            <a:pPr marL="0" indent="0"/>
            <a:r>
              <a:rPr lang="ar-SA" dirty="0" smtClean="0"/>
              <a:t>- الحركة (تمثيل حركي).</a:t>
            </a:r>
          </a:p>
          <a:p>
            <a:pPr marL="0" indent="0"/>
            <a:r>
              <a:rPr lang="ar-SA" dirty="0" smtClean="0"/>
              <a:t>- الاعتماد على المعاني الحسية.</a:t>
            </a:r>
          </a:p>
        </p:txBody>
      </p:sp>
    </p:spTree>
    <p:extLst>
      <p:ext uri="{BB962C8B-B14F-4D97-AF65-F5344CB8AC3E}">
        <p14:creationId xmlns:p14="http://schemas.microsoft.com/office/powerpoint/2010/main" xmlns="" val="3790111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382</Words>
  <Application>Microsoft Office PowerPoint</Application>
  <PresentationFormat>A4 Paper (210x297 mm)‎</PresentationFormat>
  <Paragraphs>38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شعر الأطفال وأغانيهم</vt:lpstr>
      <vt:lpstr>خصائص شعر الأطفال </vt:lpstr>
      <vt:lpstr>الشريحة 4</vt:lpstr>
      <vt:lpstr>أنواع شعر الأطفال </vt:lpstr>
      <vt:lpstr>معايير اختيار الشعر للأطفال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raldossery</cp:lastModifiedBy>
  <cp:revision>146</cp:revision>
  <dcterms:created xsi:type="dcterms:W3CDTF">2009-10-14T19:14:34Z</dcterms:created>
  <dcterms:modified xsi:type="dcterms:W3CDTF">2012-03-17T06:33:22Z</dcterms:modified>
</cp:coreProperties>
</file>