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01" r:id="rId3"/>
    <p:sldId id="288" r:id="rId4"/>
    <p:sldId id="290" r:id="rId5"/>
    <p:sldId id="291" r:id="rId6"/>
    <p:sldId id="292" r:id="rId7"/>
    <p:sldId id="294" r:id="rId8"/>
    <p:sldId id="295" r:id="rId9"/>
    <p:sldId id="296" r:id="rId10"/>
    <p:sldId id="297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latin typeface="AYM Wadiy S_U normal."/>
                <a:cs typeface="Times New Roman" pitchFamily="18" charset="0"/>
              </a:rPr>
              <a:t>أنواع قصص الأطفال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:</a:t>
            </a:r>
            <a:r>
              <a:rPr lang="ar-SA" dirty="0" smtClean="0"/>
              <a:t>    ثمة أنواع عديدة لقصص الأطفال يمكن تفصيلها كالأتي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88429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>
                <a:solidFill>
                  <a:schemeClr val="tx1"/>
                </a:solidFill>
              </a:rPr>
              <a:t>قصص ألعاب الأصابع</a:t>
            </a:r>
            <a:br>
              <a:rPr lang="ar-SA" dirty="0">
                <a:solidFill>
                  <a:schemeClr val="tx1"/>
                </a:solidFill>
              </a:rPr>
            </a:b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    هي قصص صغيرة تقدم للأطفال الذين تبلغ أعمارهم من 2-4 سنوات، يستخدم عند إلقائها اليد وأصابع اليد مع ترديد كلمات مُنغّمة، تهدف إلى الربط بين حركة الأصابع واليدين واللفظ المنطوق.</a:t>
            </a:r>
          </a:p>
          <a:p>
            <a:pPr algn="just" rtl="1"/>
            <a:r>
              <a:rPr lang="ar-SA" dirty="0" smtClean="0"/>
              <a:t>         هذا الترابط يتيح للأطفال الوعي، والانتباه، والدقة، وتثبيت كلمات الأنشودة في ذاكرة الطفل، كما يساعد على تجاوز صعوبات النطق ويسهم في طلاقة التعبير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4189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القصصص </a:t>
            </a:r>
            <a:r>
              <a:rPr lang="ar-SA" dirty="0" smtClean="0">
                <a:solidFill>
                  <a:schemeClr val="tx1"/>
                </a:solidFill>
              </a:rPr>
              <a:t>الفكاهية(الهزلية)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قصص تضخم العيوب لإثارة الضحك، تتضمن التكرار بوصفه عنصرا مهما من عناصرها، وفيها مواعظ خلقية.</a:t>
            </a:r>
          </a:p>
          <a:p>
            <a:r>
              <a:rPr lang="ar-SA" dirty="0" smtClean="0"/>
              <a:t>      قيمتها التربوية تتركز في إمتاع الأطفال، والترويح عن </a:t>
            </a:r>
            <a:r>
              <a:rPr lang="ar-SA" dirty="0" smtClean="0"/>
              <a:t>أنفسهم،والتنفيس </a:t>
            </a:r>
            <a:r>
              <a:rPr lang="ar-SA" dirty="0" smtClean="0"/>
              <a:t>عن الضغوط التي تحيط </a:t>
            </a:r>
            <a:r>
              <a:rPr lang="ar-SA" dirty="0" smtClean="0"/>
              <a:t>بهم، وتزرع فيهم مبادئ أخلاقية فلا تضحكهم لمجرد الضحك، وتنبه أذهانهم وتدفعهم إلى التفكير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5007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القصص العلمية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 قصص </a:t>
            </a:r>
            <a:r>
              <a:rPr lang="ar-SA" dirty="0" smtClean="0"/>
              <a:t>تتضمن </a:t>
            </a:r>
            <a:r>
              <a:rPr lang="ar-SA" dirty="0" smtClean="0"/>
              <a:t>بعض الحقائق والمعلومات بصورة </a:t>
            </a:r>
            <a:r>
              <a:rPr lang="ar-SA" dirty="0" smtClean="0"/>
              <a:t>مبسطة، فهي تتحدث عن حقائق موجودة فعلا.</a:t>
            </a:r>
          </a:p>
          <a:p>
            <a:r>
              <a:rPr lang="ar-SA" dirty="0" smtClean="0"/>
              <a:t>    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5725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القصص التاريخية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تنمي مدارك الطفل بالأحداث الماضية، وتقوي فيه روابط الانتماء، ونكران الذات والتسامي والتضحية.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74180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قصص الفلكلور الشعبي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r>
              <a:rPr lang="ar-SA" dirty="0" smtClean="0"/>
              <a:t>     هي القصص الشفوية المستمدة من التراث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80452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القصص الدينية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  هي القصص ذات الطابع الديني، مثل قصص القران الكريم، وسير الأنبياء، والخلفاء الراشدين، والأبطال الذين دافعوا عن الدين.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76022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قصص الساحرات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هي الحكايات الخيالية، وقصص المغامرات، مثل مصباح علاء الدين، وعلي بابا وبساط الريح وغيرها.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78629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قصص الخيال العلمي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/>
              <a:t> </a:t>
            </a:r>
            <a:r>
              <a:rPr lang="ar-SA" smtClean="0"/>
              <a:t>     قصص </a:t>
            </a:r>
            <a:r>
              <a:rPr lang="ar-SA"/>
              <a:t>الخيال العلمي: أي قصص المستقبل، وقد تصبح حقيقة في قادم الأيام وقد </a:t>
            </a:r>
            <a:r>
              <a:rPr lang="ar-SA"/>
              <a:t>لا </a:t>
            </a:r>
            <a:r>
              <a:rPr lang="ar-SA" smtClean="0"/>
              <a:t>تصبح، </a:t>
            </a:r>
            <a:r>
              <a:rPr lang="ar-SA" dirty="0" smtClean="0"/>
              <a:t>تهدف إلى تعريف الأطفال بالمعرفة المعاصرة، وامتدادها إلى المستقبل.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4733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274</Words>
  <Application>Microsoft Office PowerPoint</Application>
  <PresentationFormat>A4 Paper (210x297 mm)</PresentationFormat>
  <Paragraphs>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قصص ألعاب الأصابع </vt:lpstr>
      <vt:lpstr>القصصص الفكاهية(الهزلية)</vt:lpstr>
      <vt:lpstr>القصص العلمية</vt:lpstr>
      <vt:lpstr>القصص التاريخية</vt:lpstr>
      <vt:lpstr>قصص الفلكلور الشعبي</vt:lpstr>
      <vt:lpstr>القصص الدينية</vt:lpstr>
      <vt:lpstr>قصص الساحرات</vt:lpstr>
      <vt:lpstr>قصص الخيال العلمي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171</cp:revision>
  <dcterms:created xsi:type="dcterms:W3CDTF">2009-10-14T19:14:34Z</dcterms:created>
  <dcterms:modified xsi:type="dcterms:W3CDTF">2011-10-06T07:31:46Z</dcterms:modified>
</cp:coreProperties>
</file>