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300" r:id="rId2"/>
    <p:sldId id="257" r:id="rId3"/>
    <p:sldId id="267" r:id="rId4"/>
    <p:sldId id="320" r:id="rId5"/>
    <p:sldId id="302" r:id="rId6"/>
    <p:sldId id="303" r:id="rId7"/>
    <p:sldId id="304" r:id="rId8"/>
    <p:sldId id="305" r:id="rId9"/>
    <p:sldId id="306" r:id="rId10"/>
    <p:sldId id="321" r:id="rId11"/>
    <p:sldId id="307" r:id="rId12"/>
    <p:sldId id="322" r:id="rId13"/>
    <p:sldId id="323" r:id="rId14"/>
    <p:sldId id="324" r:id="rId15"/>
    <p:sldId id="325" r:id="rId16"/>
    <p:sldId id="326"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varScale="1">
        <p:scale>
          <a:sx n="74" d="100"/>
          <a:sy n="74" d="100"/>
        </p:scale>
        <p:origin x="-876" y="-90"/>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EG" sz="2800" b="1" dirty="0" smtClean="0">
                <a:solidFill>
                  <a:srgbClr val="7F7F7F"/>
                </a:solidFill>
                <a:latin typeface="Calibri" pitchFamily="34" charset="0"/>
                <a:cs typeface="Times New Roman" pitchFamily="18" charset="0"/>
              </a:rPr>
              <a:t>الأدب فى صدر الإسلام</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a:t>
            </a:r>
            <a:r>
              <a:rPr lang="ar-SA" sz="2600" b="1" smtClean="0">
                <a:solidFill>
                  <a:srgbClr val="7F7F7F"/>
                </a:solidFill>
                <a:latin typeface="Calibri" pitchFamily="34" charset="0"/>
                <a:cs typeface="Times New Roman" pitchFamily="18" charset="0"/>
              </a:rPr>
              <a:t> توفيق القرم</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extLst>
      <p:ext uri="{BB962C8B-B14F-4D97-AF65-F5344CB8AC3E}">
        <p14:creationId xmlns:p14="http://schemas.microsoft.com/office/powerpoint/2010/main" val="27483930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EG" spc="-150" dirty="0" smtClean="0">
                <a:solidFill>
                  <a:srgbClr val="376092"/>
                </a:solidFill>
                <a:latin typeface="ae_AlMateen" pitchFamily="2" charset="-78"/>
                <a:cs typeface="ae_AlMateen" pitchFamily="2" charset="-78"/>
              </a:rPr>
              <a:t>الأولى</a:t>
            </a:r>
            <a:r>
              <a:rPr lang="en-US" spc="-150" dirty="0" smtClean="0">
                <a:solidFill>
                  <a:srgbClr val="376092"/>
                </a:solidFill>
                <a:latin typeface="ae_AlMateen" pitchFamily="2" charset="-78"/>
                <a:cs typeface="ae_AlMateen" pitchFamily="2" charset="-78"/>
              </a:rPr>
              <a:t> </a:t>
            </a:r>
            <a:r>
              <a:rPr lang="ar-SA" spc="-150" smtClean="0">
                <a:solidFill>
                  <a:srgbClr val="376092"/>
                </a:solidFill>
                <a:latin typeface="ae_AlMateen" pitchFamily="2" charset="-78"/>
                <a:cs typeface="ae_AlMateen" pitchFamily="2" charset="-78"/>
              </a:rPr>
              <a:t>المحاضرة</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EG" dirty="0" smtClean="0">
                <a:solidFill>
                  <a:srgbClr val="C00000"/>
                </a:solidFill>
              </a:rPr>
              <a:t>تتكون هذه المحاضرة من ثلاث</a:t>
            </a:r>
            <a:r>
              <a:rPr lang="ar-SA" dirty="0" smtClean="0">
                <a:solidFill>
                  <a:srgbClr val="C00000"/>
                </a:solidFill>
              </a:rPr>
              <a:t>ة</a:t>
            </a:r>
            <a:r>
              <a:rPr lang="ar-EG" dirty="0" smtClean="0">
                <a:solidFill>
                  <a:srgbClr val="C00000"/>
                </a:solidFill>
              </a:rPr>
              <a:t> مواضيع </a:t>
            </a: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marL="571500" indent="-571500" rtl="1" eaLnBrk="1" hangingPunct="1">
              <a:buFont typeface="Arial" pitchFamily="34" charset="0"/>
              <a:buChar char="•"/>
            </a:pPr>
            <a:r>
              <a:rPr lang="ar-EG" sz="4000" b="1" dirty="0" smtClean="0">
                <a:cs typeface="Arial" pitchFamily="34" charset="0"/>
              </a:rPr>
              <a:t>العرب و قريش بين الجاهلية والإسلام .</a:t>
            </a:r>
          </a:p>
          <a:p>
            <a:pPr marL="571500" indent="-571500" rtl="1" eaLnBrk="1" hangingPunct="1">
              <a:buFont typeface="Arial" pitchFamily="34" charset="0"/>
              <a:buChar char="•"/>
            </a:pPr>
            <a:r>
              <a:rPr lang="ar-EG" sz="4000" b="1" dirty="0" smtClean="0">
                <a:cs typeface="Arial" pitchFamily="34" charset="0"/>
              </a:rPr>
              <a:t>أثر الإسلام فى المجتمع واللغة والأدب .</a:t>
            </a:r>
          </a:p>
          <a:p>
            <a:pPr marL="571500" indent="-571500" rtl="1" eaLnBrk="1" hangingPunct="1">
              <a:buFont typeface="Arial" pitchFamily="34" charset="0"/>
              <a:buChar char="•"/>
            </a:pPr>
            <a:r>
              <a:rPr lang="ar-EG" sz="4000" b="1" dirty="0" smtClean="0">
                <a:cs typeface="Arial" pitchFamily="34" charset="0"/>
              </a:rPr>
              <a:t>أحداث أثرت فى شعر صدر الإسلام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EG" dirty="0" smtClean="0">
                <a:solidFill>
                  <a:srgbClr val="C00000"/>
                </a:solidFill>
              </a:rPr>
              <a:t>العرب وقريش بين الجاهلية والإسلام</a:t>
            </a:r>
            <a:endParaRPr lang="en-US" dirty="0">
              <a:solidFill>
                <a:srgbClr val="C00000"/>
              </a:solidFill>
            </a:endParaRPr>
          </a:p>
        </p:txBody>
      </p:sp>
      <p:sp>
        <p:nvSpPr>
          <p:cNvPr id="7171" name="Text Placeholder 5"/>
          <p:cNvSpPr>
            <a:spLocks noGrp="1"/>
          </p:cNvSpPr>
          <p:nvPr>
            <p:ph idx="1"/>
          </p:nvPr>
        </p:nvSpPr>
        <p:spPr>
          <a:xfrm>
            <a:off x="609600" y="1371600"/>
            <a:ext cx="8915400" cy="4800599"/>
          </a:xfrm>
        </p:spPr>
        <p:txBody>
          <a:bodyPr/>
          <a:lstStyle/>
          <a:p>
            <a:pPr marL="0" indent="0" algn="just" rtl="1" eaLnBrk="1" hangingPunct="1"/>
            <a:r>
              <a:rPr lang="ar-SA" sz="2800" b="1" dirty="0" smtClean="0">
                <a:cs typeface="Arial" pitchFamily="34" charset="0"/>
              </a:rPr>
              <a:t>    </a:t>
            </a:r>
            <a:r>
              <a:rPr lang="ar-EG" sz="2800" b="1" dirty="0" smtClean="0">
                <a:cs typeface="Arial" pitchFamily="34" charset="0"/>
              </a:rPr>
              <a:t>كانت</a:t>
            </a:r>
            <a:r>
              <a:rPr lang="ar-SA" sz="2800" b="1" dirty="0" smtClean="0">
                <a:cs typeface="Arial" pitchFamily="34" charset="0"/>
              </a:rPr>
              <a:t>ْ</a:t>
            </a:r>
            <a:r>
              <a:rPr lang="ar-EG" sz="2800" b="1" dirty="0" smtClean="0">
                <a:cs typeface="Arial" pitchFamily="34" charset="0"/>
              </a:rPr>
              <a:t> مكة</a:t>
            </a:r>
            <a:r>
              <a:rPr lang="ar-SA" sz="2800" b="1" dirty="0" smtClean="0">
                <a:cs typeface="Arial" pitchFamily="34" charset="0"/>
              </a:rPr>
              <a:t>ُ</a:t>
            </a:r>
            <a:r>
              <a:rPr lang="ar-EG" sz="2800" b="1" dirty="0" smtClean="0">
                <a:cs typeface="Arial" pitchFamily="34" charset="0"/>
              </a:rPr>
              <a:t> متجر</a:t>
            </a:r>
            <a:r>
              <a:rPr lang="ar-SA" sz="2800" b="1" dirty="0" smtClean="0">
                <a:cs typeface="Arial" pitchFamily="34" charset="0"/>
              </a:rPr>
              <a:t>ةَ</a:t>
            </a:r>
            <a:r>
              <a:rPr lang="ar-EG" sz="2800" b="1" dirty="0" smtClean="0">
                <a:cs typeface="Arial" pitchFamily="34" charset="0"/>
              </a:rPr>
              <a:t> العرب</a:t>
            </a:r>
            <a:r>
              <a:rPr lang="ar-SA" sz="2800" b="1" dirty="0" smtClean="0">
                <a:cs typeface="Arial" pitchFamily="34" charset="0"/>
              </a:rPr>
              <a:t>ِ</a:t>
            </a:r>
            <a:r>
              <a:rPr lang="ar-EG" sz="2800" b="1" dirty="0" smtClean="0">
                <a:cs typeface="Arial" pitchFamily="34" charset="0"/>
              </a:rPr>
              <a:t> ومثاب</a:t>
            </a:r>
            <a:r>
              <a:rPr lang="ar-SA" sz="2800" b="1" dirty="0" smtClean="0">
                <a:cs typeface="Arial" pitchFamily="34" charset="0"/>
              </a:rPr>
              <a:t>َ</a:t>
            </a:r>
            <a:r>
              <a:rPr lang="ar-EG" sz="2800" b="1" dirty="0" smtClean="0">
                <a:cs typeface="Arial" pitchFamily="34" charset="0"/>
              </a:rPr>
              <a:t>ت</a:t>
            </a:r>
            <a:r>
              <a:rPr lang="ar-SA" sz="2800" b="1" dirty="0">
                <a:cs typeface="Arial" pitchFamily="34" charset="0"/>
              </a:rPr>
              <a:t>َ</a:t>
            </a:r>
            <a:r>
              <a:rPr lang="ar-EG" sz="2800" b="1" dirty="0" smtClean="0">
                <a:cs typeface="Arial" pitchFamily="34" charset="0"/>
              </a:rPr>
              <a:t>ه</a:t>
            </a:r>
            <a:r>
              <a:rPr lang="ar-SA" sz="2800" b="1" dirty="0" smtClean="0">
                <a:cs typeface="Arial" pitchFamily="34" charset="0"/>
              </a:rPr>
              <a:t>ُ</a:t>
            </a:r>
            <a:r>
              <a:rPr lang="ar-EG" sz="2800" b="1" dirty="0" smtClean="0">
                <a:cs typeface="Arial" pitchFamily="34" charset="0"/>
              </a:rPr>
              <a:t>م، يشد</a:t>
            </a:r>
            <a:r>
              <a:rPr lang="ar-SA" sz="2800" b="1" dirty="0" smtClean="0">
                <a:cs typeface="Arial" pitchFamily="34" charset="0"/>
              </a:rPr>
              <a:t>ُّ</a:t>
            </a:r>
            <a:r>
              <a:rPr lang="ar-EG" sz="2800" b="1" dirty="0" err="1" smtClean="0">
                <a:cs typeface="Arial" pitchFamily="34" charset="0"/>
              </a:rPr>
              <a:t>ون</a:t>
            </a:r>
            <a:r>
              <a:rPr lang="ar-EG" sz="2800" b="1" dirty="0" smtClean="0">
                <a:cs typeface="Arial" pitchFamily="34" charset="0"/>
              </a:rPr>
              <a:t> إليها الر</a:t>
            </a:r>
            <a:r>
              <a:rPr lang="ar-SA" sz="2800" b="1" dirty="0" smtClean="0">
                <a:cs typeface="Arial" pitchFamily="34" charset="0"/>
              </a:rPr>
              <a:t>ِّ</a:t>
            </a:r>
            <a:r>
              <a:rPr lang="ar-EG" sz="2800" b="1" dirty="0" smtClean="0">
                <a:cs typeface="Arial" pitchFamily="34" charset="0"/>
              </a:rPr>
              <a:t>ح</a:t>
            </a:r>
            <a:r>
              <a:rPr lang="ar-SA" sz="2800" b="1" dirty="0" smtClean="0">
                <a:cs typeface="Arial" pitchFamily="34" charset="0"/>
              </a:rPr>
              <a:t>َ</a:t>
            </a:r>
            <a:r>
              <a:rPr lang="ar-EG" sz="2800" b="1" dirty="0" smtClean="0">
                <a:cs typeface="Arial" pitchFamily="34" charset="0"/>
              </a:rPr>
              <a:t>ال</a:t>
            </a:r>
            <a:r>
              <a:rPr lang="ar-SA" sz="2800" b="1" dirty="0" smtClean="0">
                <a:cs typeface="Arial" pitchFamily="34" charset="0"/>
              </a:rPr>
              <a:t>َ</a:t>
            </a:r>
            <a:r>
              <a:rPr lang="ar-EG" sz="2800" b="1" dirty="0" smtClean="0">
                <a:cs typeface="Arial" pitchFamily="34" charset="0"/>
              </a:rPr>
              <a:t> م</a:t>
            </a:r>
            <a:r>
              <a:rPr lang="ar-SA" sz="2800" b="1" dirty="0" smtClean="0">
                <a:cs typeface="Arial" pitchFamily="34" charset="0"/>
              </a:rPr>
              <a:t>ِ</a:t>
            </a:r>
            <a:r>
              <a:rPr lang="ar-EG" sz="2800" b="1" dirty="0" smtClean="0">
                <a:cs typeface="Arial" pitchFamily="34" charset="0"/>
              </a:rPr>
              <a:t>ن</a:t>
            </a:r>
            <a:r>
              <a:rPr lang="ar-SA" sz="2800" b="1" dirty="0" smtClean="0">
                <a:cs typeface="Arial" pitchFamily="34" charset="0"/>
              </a:rPr>
              <a:t>ْ</a:t>
            </a:r>
            <a:r>
              <a:rPr lang="ar-EG" sz="2800" b="1" dirty="0" smtClean="0">
                <a:cs typeface="Arial" pitchFamily="34" charset="0"/>
              </a:rPr>
              <a:t> ك</a:t>
            </a:r>
            <a:r>
              <a:rPr lang="ar-SA" sz="2800" b="1" dirty="0" smtClean="0">
                <a:cs typeface="Arial" pitchFamily="34" charset="0"/>
              </a:rPr>
              <a:t>ُ</a:t>
            </a:r>
            <a:r>
              <a:rPr lang="ar-EG" sz="2800" b="1" dirty="0" smtClean="0">
                <a:cs typeface="Arial" pitchFamily="34" charset="0"/>
              </a:rPr>
              <a:t>ل</a:t>
            </a:r>
            <a:r>
              <a:rPr lang="ar-SA" sz="2800" b="1" dirty="0" smtClean="0">
                <a:cs typeface="Arial" pitchFamily="34" charset="0"/>
              </a:rPr>
              <a:t>ِّ</a:t>
            </a:r>
            <a:r>
              <a:rPr lang="ar-EG" sz="2800" b="1" dirty="0" smtClean="0">
                <a:cs typeface="Arial" pitchFamily="34" charset="0"/>
              </a:rPr>
              <a:t> ف</a:t>
            </a:r>
            <a:r>
              <a:rPr lang="ar-SA" sz="2800" b="1" dirty="0" smtClean="0">
                <a:cs typeface="Arial" pitchFamily="34" charset="0"/>
              </a:rPr>
              <a:t>َ</a:t>
            </a:r>
            <a:r>
              <a:rPr lang="ar-EG" sz="2800" b="1" dirty="0" smtClean="0">
                <a:cs typeface="Arial" pitchFamily="34" charset="0"/>
              </a:rPr>
              <a:t>ج</a:t>
            </a:r>
            <a:r>
              <a:rPr lang="ar-SA" sz="2800" b="1" dirty="0" smtClean="0">
                <a:cs typeface="Arial" pitchFamily="34" charset="0"/>
              </a:rPr>
              <a:t>ٍّ</a:t>
            </a:r>
            <a:r>
              <a:rPr lang="ar-EG" sz="2800" b="1" dirty="0" smtClean="0">
                <a:cs typeface="Arial" pitchFamily="34" charset="0"/>
              </a:rPr>
              <a:t> ع</a:t>
            </a:r>
            <a:r>
              <a:rPr lang="ar-SA" sz="2800" b="1" dirty="0" smtClean="0">
                <a:cs typeface="Arial" pitchFamily="34" charset="0"/>
              </a:rPr>
              <a:t>َ</a:t>
            </a:r>
            <a:r>
              <a:rPr lang="ar-EG" sz="2800" b="1" dirty="0" smtClean="0">
                <a:cs typeface="Arial" pitchFamily="34" charset="0"/>
              </a:rPr>
              <a:t>م</a:t>
            </a:r>
            <a:r>
              <a:rPr lang="ar-SA" sz="2800" b="1" dirty="0" smtClean="0">
                <a:cs typeface="Arial" pitchFamily="34" charset="0"/>
              </a:rPr>
              <a:t>ِ</a:t>
            </a:r>
            <a:r>
              <a:rPr lang="ar-EG" sz="2800" b="1" dirty="0" smtClean="0">
                <a:cs typeface="Arial" pitchFamily="34" charset="0"/>
              </a:rPr>
              <a:t>ي</a:t>
            </a:r>
            <a:r>
              <a:rPr lang="ar-SA" sz="2800" b="1" dirty="0" smtClean="0">
                <a:cs typeface="Arial" pitchFamily="34" charset="0"/>
              </a:rPr>
              <a:t>ْ</a:t>
            </a:r>
            <a:r>
              <a:rPr lang="ar-EG" sz="2800" b="1" dirty="0" smtClean="0">
                <a:cs typeface="Arial" pitchFamily="34" charset="0"/>
              </a:rPr>
              <a:t>ق، ر</a:t>
            </a:r>
            <a:r>
              <a:rPr lang="ar-SA" sz="2800" b="1" dirty="0" smtClean="0">
                <a:cs typeface="Arial" pitchFamily="34" charset="0"/>
              </a:rPr>
              <a:t>ِ</a:t>
            </a:r>
            <a:r>
              <a:rPr lang="ar-EG" sz="2800" b="1" dirty="0" smtClean="0">
                <a:cs typeface="Arial" pitchFamily="34" charset="0"/>
              </a:rPr>
              <a:t>جالا</a:t>
            </a:r>
            <a:r>
              <a:rPr lang="ar-SA" sz="2800" b="1" dirty="0" smtClean="0">
                <a:cs typeface="Arial" pitchFamily="34" charset="0"/>
              </a:rPr>
              <a:t>ً</a:t>
            </a:r>
            <a:r>
              <a:rPr lang="ar-EG" sz="2800" b="1" dirty="0" smtClean="0">
                <a:cs typeface="Arial" pitchFamily="34" charset="0"/>
              </a:rPr>
              <a:t> ور</a:t>
            </a:r>
            <a:r>
              <a:rPr lang="ar-SA" sz="2800" b="1" dirty="0" smtClean="0">
                <a:cs typeface="Arial" pitchFamily="34" charset="0"/>
              </a:rPr>
              <a:t>ُ</a:t>
            </a:r>
            <a:r>
              <a:rPr lang="ar-EG" sz="2800" b="1" dirty="0" smtClean="0">
                <a:cs typeface="Arial" pitchFamily="34" charset="0"/>
              </a:rPr>
              <a:t>كباناً، وعلى ك</a:t>
            </a:r>
            <a:r>
              <a:rPr lang="ar-SA" sz="2800" b="1" dirty="0" smtClean="0">
                <a:cs typeface="Arial" pitchFamily="34" charset="0"/>
              </a:rPr>
              <a:t>ُ</a:t>
            </a:r>
            <a:r>
              <a:rPr lang="ar-EG" sz="2800" b="1" dirty="0" smtClean="0">
                <a:cs typeface="Arial" pitchFamily="34" charset="0"/>
              </a:rPr>
              <a:t>ل</a:t>
            </a:r>
            <a:r>
              <a:rPr lang="ar-SA" sz="2800" b="1" dirty="0" smtClean="0">
                <a:cs typeface="Arial" pitchFamily="34" charset="0"/>
              </a:rPr>
              <a:t>ِّ</a:t>
            </a:r>
            <a:r>
              <a:rPr lang="ar-EG" sz="2800" b="1" dirty="0" smtClean="0">
                <a:cs typeface="Arial" pitchFamily="34" charset="0"/>
              </a:rPr>
              <a:t> ض</a:t>
            </a:r>
            <a:r>
              <a:rPr lang="ar-SA" sz="2800" b="1" dirty="0" smtClean="0">
                <a:cs typeface="Arial" pitchFamily="34" charset="0"/>
              </a:rPr>
              <a:t>َ</a:t>
            </a:r>
            <a:r>
              <a:rPr lang="ar-EG" sz="2800" b="1" dirty="0" smtClean="0">
                <a:cs typeface="Arial" pitchFamily="34" charset="0"/>
              </a:rPr>
              <a:t>ام</a:t>
            </a:r>
            <a:r>
              <a:rPr lang="ar-SA" sz="2800" b="1" dirty="0" smtClean="0">
                <a:cs typeface="Arial" pitchFamily="34" charset="0"/>
              </a:rPr>
              <a:t>ِ</a:t>
            </a:r>
            <a:r>
              <a:rPr lang="ar-EG" sz="2800" b="1" dirty="0" smtClean="0">
                <a:cs typeface="Arial" pitchFamily="34" charset="0"/>
              </a:rPr>
              <a:t>ر، قاص</a:t>
            </a:r>
            <a:r>
              <a:rPr lang="ar-SA" sz="2800" b="1" dirty="0" smtClean="0">
                <a:cs typeface="Arial" pitchFamily="34" charset="0"/>
              </a:rPr>
              <a:t>ِ</a:t>
            </a:r>
            <a:r>
              <a:rPr lang="ar-EG" sz="2800" b="1" dirty="0" smtClean="0">
                <a:cs typeface="Arial" pitchFamily="34" charset="0"/>
              </a:rPr>
              <a:t>دين</a:t>
            </a:r>
            <a:r>
              <a:rPr lang="ar-SA" sz="2800" b="1" dirty="0" smtClean="0">
                <a:cs typeface="Arial" pitchFamily="34" charset="0"/>
              </a:rPr>
              <a:t>َ</a:t>
            </a:r>
            <a:r>
              <a:rPr lang="ar-EG" sz="2800" b="1" dirty="0" smtClean="0">
                <a:cs typeface="Arial" pitchFamily="34" charset="0"/>
              </a:rPr>
              <a:t> م</a:t>
            </a:r>
            <a:r>
              <a:rPr lang="ar-SA" sz="2800" b="1" dirty="0" smtClean="0">
                <a:cs typeface="Arial" pitchFamily="34" charset="0"/>
              </a:rPr>
              <a:t>َ</a:t>
            </a:r>
            <a:r>
              <a:rPr lang="ar-EG" sz="2800" b="1" dirty="0" smtClean="0">
                <a:cs typeface="Arial" pitchFamily="34" charset="0"/>
              </a:rPr>
              <a:t>ناس</a:t>
            </a:r>
            <a:r>
              <a:rPr lang="ar-SA" sz="2800" b="1" dirty="0" smtClean="0">
                <a:cs typeface="Arial" pitchFamily="34" charset="0"/>
              </a:rPr>
              <a:t>ِ</a:t>
            </a:r>
            <a:r>
              <a:rPr lang="ar-EG" sz="2800" b="1" dirty="0" smtClean="0">
                <a:cs typeface="Arial" pitchFamily="34" charset="0"/>
              </a:rPr>
              <a:t>ك</a:t>
            </a:r>
            <a:r>
              <a:rPr lang="ar-SA" sz="2800" b="1" dirty="0" smtClean="0">
                <a:cs typeface="Arial" pitchFamily="34" charset="0"/>
              </a:rPr>
              <a:t>َ</a:t>
            </a:r>
            <a:r>
              <a:rPr lang="ar-EG" sz="2800" b="1" dirty="0" smtClean="0">
                <a:cs typeface="Arial" pitchFamily="34" charset="0"/>
              </a:rPr>
              <a:t>ه</a:t>
            </a:r>
            <a:r>
              <a:rPr lang="ar-SA" sz="2800" b="1" dirty="0" smtClean="0">
                <a:cs typeface="Arial" pitchFamily="34" charset="0"/>
              </a:rPr>
              <a:t>َ</a:t>
            </a:r>
            <a:r>
              <a:rPr lang="ar-EG" sz="2800" b="1" dirty="0" smtClean="0">
                <a:cs typeface="Arial" pitchFamily="34" charset="0"/>
              </a:rPr>
              <a:t>ا و</a:t>
            </a:r>
            <a:r>
              <a:rPr lang="ar-SA" sz="2800" b="1" dirty="0" smtClean="0">
                <a:cs typeface="Arial" pitchFamily="34" charset="0"/>
              </a:rPr>
              <a:t>ِ</a:t>
            </a:r>
            <a:r>
              <a:rPr lang="ar-EG" sz="2800" b="1" dirty="0" smtClean="0">
                <a:cs typeface="Arial" pitchFamily="34" charset="0"/>
              </a:rPr>
              <a:t>تج</a:t>
            </a:r>
            <a:r>
              <a:rPr lang="ar-SA" sz="2800" b="1" dirty="0" smtClean="0">
                <a:cs typeface="Arial" pitchFamily="34" charset="0"/>
              </a:rPr>
              <a:t>َ</a:t>
            </a:r>
            <a:r>
              <a:rPr lang="ar-EG" sz="2800" b="1" dirty="0" smtClean="0">
                <a:cs typeface="Arial" pitchFamily="34" charset="0"/>
              </a:rPr>
              <a:t>ار</a:t>
            </a:r>
            <a:r>
              <a:rPr lang="ar-SA" sz="2800" b="1" dirty="0" smtClean="0">
                <a:cs typeface="Arial" pitchFamily="34" charset="0"/>
              </a:rPr>
              <a:t>َ</a:t>
            </a:r>
            <a:r>
              <a:rPr lang="ar-EG" sz="2800" b="1" dirty="0" smtClean="0">
                <a:cs typeface="Arial" pitchFamily="34" charset="0"/>
              </a:rPr>
              <a:t>ت</a:t>
            </a:r>
            <a:r>
              <a:rPr lang="ar-SA" sz="2800" b="1" dirty="0" smtClean="0">
                <a:cs typeface="Arial" pitchFamily="34" charset="0"/>
              </a:rPr>
              <a:t>َ</a:t>
            </a:r>
            <a:r>
              <a:rPr lang="ar-EG" sz="2800" b="1" dirty="0" smtClean="0">
                <a:cs typeface="Arial" pitchFamily="34" charset="0"/>
              </a:rPr>
              <a:t>ه</a:t>
            </a:r>
            <a:r>
              <a:rPr lang="ar-SA" sz="2800" b="1" dirty="0" smtClean="0">
                <a:cs typeface="Arial" pitchFamily="34" charset="0"/>
              </a:rPr>
              <a:t>َ</a:t>
            </a:r>
            <a:r>
              <a:rPr lang="ar-EG" sz="2800" b="1" dirty="0" smtClean="0">
                <a:cs typeface="Arial" pitchFamily="34" charset="0"/>
              </a:rPr>
              <a:t>ا، فأه</a:t>
            </a:r>
            <a:r>
              <a:rPr lang="ar-SA" sz="2800" b="1" dirty="0" smtClean="0">
                <a:cs typeface="Arial" pitchFamily="34" charset="0"/>
              </a:rPr>
              <a:t>ْ</a:t>
            </a:r>
            <a:r>
              <a:rPr lang="ar-EG" sz="2800" b="1" dirty="0" smtClean="0">
                <a:cs typeface="Arial" pitchFamily="34" charset="0"/>
              </a:rPr>
              <a:t>ل</a:t>
            </a:r>
            <a:r>
              <a:rPr lang="ar-SA" sz="2800" b="1" dirty="0" smtClean="0">
                <a:cs typeface="Arial" pitchFamily="34" charset="0"/>
              </a:rPr>
              <a:t>ُ</a:t>
            </a:r>
            <a:r>
              <a:rPr lang="ar-EG" sz="2800" b="1" dirty="0" smtClean="0">
                <a:cs typeface="Arial" pitchFamily="34" charset="0"/>
              </a:rPr>
              <a:t> اليمن</a:t>
            </a:r>
            <a:r>
              <a:rPr lang="ar-SA" sz="2800" b="1" dirty="0" smtClean="0">
                <a:cs typeface="Arial" pitchFamily="34" charset="0"/>
              </a:rPr>
              <a:t>ِ</a:t>
            </a:r>
            <a:r>
              <a:rPr lang="ar-EG" sz="2800" b="1" dirty="0" smtClean="0">
                <a:cs typeface="Arial" pitchFamily="34" charset="0"/>
              </a:rPr>
              <a:t> على ح</a:t>
            </a:r>
            <a:r>
              <a:rPr lang="ar-SA" sz="2800" b="1" dirty="0" smtClean="0">
                <a:cs typeface="Arial" pitchFamily="34" charset="0"/>
              </a:rPr>
              <a:t>ِ</a:t>
            </a:r>
            <a:r>
              <a:rPr lang="ar-EG" sz="2800" b="1" dirty="0" smtClean="0">
                <a:cs typeface="Arial" pitchFamily="34" charset="0"/>
              </a:rPr>
              <a:t>ظ</a:t>
            </a:r>
            <a:r>
              <a:rPr lang="ar-SA" sz="2800" b="1" dirty="0" smtClean="0">
                <a:cs typeface="Arial" pitchFamily="34" charset="0"/>
              </a:rPr>
              <a:t>َ</a:t>
            </a:r>
            <a:r>
              <a:rPr lang="ar-EG" sz="2800" b="1" dirty="0" smtClean="0">
                <a:cs typeface="Arial" pitchFamily="34" charset="0"/>
              </a:rPr>
              <a:t>ة</a:t>
            </a:r>
            <a:r>
              <a:rPr lang="ar-SA" sz="2800" b="1" dirty="0" smtClean="0">
                <a:cs typeface="Arial" pitchFamily="34" charset="0"/>
              </a:rPr>
              <a:t>ٍ</a:t>
            </a:r>
            <a:r>
              <a:rPr lang="ar-EG" sz="2800" b="1" dirty="0" smtClean="0">
                <a:cs typeface="Arial" pitchFamily="34" charset="0"/>
              </a:rPr>
              <a:t> م</a:t>
            </a:r>
            <a:r>
              <a:rPr lang="ar-SA" sz="2800" b="1" dirty="0" smtClean="0">
                <a:cs typeface="Arial" pitchFamily="34" charset="0"/>
              </a:rPr>
              <a:t>ِ</a:t>
            </a:r>
            <a:r>
              <a:rPr lang="ar-EG" sz="2800" b="1" dirty="0" smtClean="0">
                <a:cs typeface="Arial" pitchFamily="34" charset="0"/>
              </a:rPr>
              <a:t>ن</a:t>
            </a:r>
            <a:r>
              <a:rPr lang="ar-SA" sz="2800" b="1" dirty="0" smtClean="0">
                <a:cs typeface="Arial" pitchFamily="34" charset="0"/>
              </a:rPr>
              <a:t>َ</a:t>
            </a:r>
            <a:r>
              <a:rPr lang="ar-EG" sz="2800" b="1" dirty="0" smtClean="0">
                <a:cs typeface="Arial" pitchFamily="34" charset="0"/>
              </a:rPr>
              <a:t> الع</a:t>
            </a:r>
            <a:r>
              <a:rPr lang="ar-SA" sz="2800" b="1" dirty="0" smtClean="0">
                <a:cs typeface="Arial" pitchFamily="34" charset="0"/>
              </a:rPr>
              <a:t>ِ</a:t>
            </a:r>
            <a:r>
              <a:rPr lang="ar-EG" sz="2800" b="1" dirty="0" smtClean="0">
                <a:cs typeface="Arial" pitchFamily="34" charset="0"/>
              </a:rPr>
              <a:t>ل</a:t>
            </a:r>
            <a:r>
              <a:rPr lang="ar-SA" sz="2800" b="1" dirty="0" smtClean="0">
                <a:cs typeface="Arial" pitchFamily="34" charset="0"/>
              </a:rPr>
              <a:t>ْ</a:t>
            </a:r>
            <a:r>
              <a:rPr lang="ar-EG" sz="2800" b="1" dirty="0" smtClean="0">
                <a:cs typeface="Arial" pitchFamily="34" charset="0"/>
              </a:rPr>
              <a:t>م</a:t>
            </a:r>
            <a:r>
              <a:rPr lang="ar-SA" sz="2800" b="1" dirty="0">
                <a:cs typeface="Arial" pitchFamily="34" charset="0"/>
              </a:rPr>
              <a:t>ِ</a:t>
            </a:r>
            <a:r>
              <a:rPr lang="ar-EG" sz="2800" b="1" dirty="0" smtClean="0">
                <a:cs typeface="Arial" pitchFamily="34" charset="0"/>
              </a:rPr>
              <a:t>، أشاد</a:t>
            </a:r>
            <a:r>
              <a:rPr lang="ar-SA" sz="2800" b="1" dirty="0">
                <a:cs typeface="Arial" pitchFamily="34" charset="0"/>
              </a:rPr>
              <a:t>ُ</a:t>
            </a:r>
            <a:r>
              <a:rPr lang="ar-EG" sz="2800" b="1" dirty="0" err="1" smtClean="0">
                <a:cs typeface="Arial" pitchFamily="34" charset="0"/>
              </a:rPr>
              <a:t>وا</a:t>
            </a:r>
            <a:r>
              <a:rPr lang="ar-EG" sz="2800" b="1" dirty="0" smtClean="0">
                <a:cs typeface="Arial" pitchFamily="34" charset="0"/>
              </a:rPr>
              <a:t> السدود</a:t>
            </a:r>
            <a:r>
              <a:rPr lang="ar-SA" sz="2800" b="1" dirty="0" smtClean="0">
                <a:cs typeface="Arial" pitchFamily="34" charset="0"/>
              </a:rPr>
              <a:t>َ</a:t>
            </a:r>
            <a:r>
              <a:rPr lang="ar-EG" sz="2800" b="1" dirty="0" smtClean="0">
                <a:cs typeface="Arial" pitchFamily="34" charset="0"/>
              </a:rPr>
              <a:t> وعمروا الم</a:t>
            </a:r>
            <a:r>
              <a:rPr lang="ar-SA" sz="2800" b="1" dirty="0">
                <a:cs typeface="Arial" pitchFamily="34" charset="0"/>
              </a:rPr>
              <a:t>ُ</a:t>
            </a:r>
            <a:r>
              <a:rPr lang="ar-EG" sz="2800" b="1" dirty="0" smtClean="0">
                <a:cs typeface="Arial" pitchFamily="34" charset="0"/>
              </a:rPr>
              <a:t>دن</a:t>
            </a:r>
            <a:r>
              <a:rPr lang="ar-SA" sz="2800" b="1" dirty="0" smtClean="0">
                <a:cs typeface="Arial" pitchFamily="34" charset="0"/>
              </a:rPr>
              <a:t>َ</a:t>
            </a:r>
            <a:r>
              <a:rPr lang="ar-EG" sz="2800" b="1" dirty="0" smtClean="0">
                <a:cs typeface="Arial" pitchFamily="34" charset="0"/>
              </a:rPr>
              <a:t>. فأم</a:t>
            </a:r>
            <a:r>
              <a:rPr lang="ar-SA" sz="2800" b="1" dirty="0" smtClean="0">
                <a:cs typeface="Arial" pitchFamily="34" charset="0"/>
              </a:rPr>
              <a:t>َ</a:t>
            </a:r>
            <a:r>
              <a:rPr lang="ar-EG" sz="2800" b="1" dirty="0" smtClean="0">
                <a:cs typeface="Arial" pitchFamily="34" charset="0"/>
              </a:rPr>
              <a:t>ا العدنانيون</a:t>
            </a:r>
            <a:r>
              <a:rPr lang="ar-SA" sz="2800" b="1" dirty="0" smtClean="0">
                <a:cs typeface="Arial" pitchFamily="34" charset="0"/>
              </a:rPr>
              <a:t>َ</a:t>
            </a:r>
            <a:r>
              <a:rPr lang="ar-EG" sz="2800" b="1" dirty="0" smtClean="0">
                <a:cs typeface="Arial" pitchFamily="34" charset="0"/>
              </a:rPr>
              <a:t> ف</a:t>
            </a:r>
            <a:r>
              <a:rPr lang="ar-SA" sz="2800" b="1" dirty="0" smtClean="0">
                <a:cs typeface="Arial" pitchFamily="34" charset="0"/>
              </a:rPr>
              <a:t>َ</a:t>
            </a:r>
            <a:r>
              <a:rPr lang="ar-EG" sz="2800" b="1" dirty="0" smtClean="0">
                <a:cs typeface="Arial" pitchFamily="34" charset="0"/>
              </a:rPr>
              <a:t>ق</a:t>
            </a:r>
            <a:r>
              <a:rPr lang="ar-SA" sz="2800" b="1" dirty="0" smtClean="0">
                <a:cs typeface="Arial" pitchFamily="34" charset="0"/>
              </a:rPr>
              <a:t>َ</a:t>
            </a:r>
            <a:r>
              <a:rPr lang="ar-EG" sz="2800" b="1" dirty="0" smtClean="0">
                <a:cs typeface="Arial" pitchFamily="34" charset="0"/>
              </a:rPr>
              <a:t>د</a:t>
            </a:r>
            <a:r>
              <a:rPr lang="ar-SA" sz="2800" b="1" dirty="0">
                <a:cs typeface="Arial" pitchFamily="34" charset="0"/>
              </a:rPr>
              <a:t>ْ</a:t>
            </a:r>
            <a:r>
              <a:rPr lang="ar-EG" sz="2800" b="1" dirty="0" smtClean="0">
                <a:cs typeface="Arial" pitchFamily="34" charset="0"/>
              </a:rPr>
              <a:t> عرفوا الط</a:t>
            </a:r>
            <a:r>
              <a:rPr lang="ar-SA" sz="2800" b="1" dirty="0" smtClean="0">
                <a:cs typeface="Arial" pitchFamily="34" charset="0"/>
              </a:rPr>
              <a:t>ِّ</a:t>
            </a:r>
            <a:r>
              <a:rPr lang="ar-EG" sz="2800" b="1" dirty="0" smtClean="0">
                <a:cs typeface="Arial" pitchFamily="34" charset="0"/>
              </a:rPr>
              <a:t>ب</a:t>
            </a:r>
            <a:r>
              <a:rPr lang="ar-SA" sz="2800" b="1" dirty="0" smtClean="0">
                <a:cs typeface="Arial" pitchFamily="34" charset="0"/>
              </a:rPr>
              <a:t>َّ</a:t>
            </a:r>
            <a:r>
              <a:rPr lang="ar-EG" sz="2800" b="1" dirty="0" smtClean="0">
                <a:cs typeface="Arial" pitchFamily="34" charset="0"/>
              </a:rPr>
              <a:t> والب</a:t>
            </a:r>
            <a:r>
              <a:rPr lang="ar-SA" sz="2800" b="1" dirty="0" smtClean="0">
                <a:cs typeface="Arial" pitchFamily="34" charset="0"/>
              </a:rPr>
              <a:t>َ</a:t>
            </a:r>
            <a:r>
              <a:rPr lang="ar-EG" sz="2800" b="1" dirty="0" smtClean="0">
                <a:cs typeface="Arial" pitchFamily="34" charset="0"/>
              </a:rPr>
              <a:t>ي</a:t>
            </a:r>
            <a:r>
              <a:rPr lang="ar-SA" sz="2800" b="1" dirty="0" smtClean="0">
                <a:cs typeface="Arial" pitchFamily="34" charset="0"/>
              </a:rPr>
              <a:t>ْ</a:t>
            </a:r>
            <a:r>
              <a:rPr lang="ar-EG" sz="2800" b="1" dirty="0" smtClean="0">
                <a:cs typeface="Arial" pitchFamily="34" charset="0"/>
              </a:rPr>
              <a:t>ط</a:t>
            </a:r>
            <a:r>
              <a:rPr lang="ar-SA" sz="2800" b="1" dirty="0" smtClean="0">
                <a:cs typeface="Arial" pitchFamily="34" charset="0"/>
              </a:rPr>
              <a:t>َ</a:t>
            </a:r>
            <a:r>
              <a:rPr lang="ar-EG" sz="2800" b="1" dirty="0" smtClean="0">
                <a:cs typeface="Arial" pitchFamily="34" charset="0"/>
              </a:rPr>
              <a:t>ر</a:t>
            </a:r>
            <a:r>
              <a:rPr lang="ar-SA" sz="2800" b="1" dirty="0" smtClean="0">
                <a:cs typeface="Arial" pitchFamily="34" charset="0"/>
              </a:rPr>
              <a:t>َ</a:t>
            </a:r>
            <a:r>
              <a:rPr lang="ar-EG" sz="2800" b="1" dirty="0" smtClean="0">
                <a:cs typeface="Arial" pitchFamily="34" charset="0"/>
              </a:rPr>
              <a:t>ة</a:t>
            </a:r>
            <a:r>
              <a:rPr lang="ar-SA" sz="2800" b="1" dirty="0" smtClean="0">
                <a:cs typeface="Arial" pitchFamily="34" charset="0"/>
              </a:rPr>
              <a:t>َ</a:t>
            </a:r>
            <a:r>
              <a:rPr lang="ar-EG" sz="2800" b="1" dirty="0" smtClean="0">
                <a:cs typeface="Arial" pitchFamily="34" charset="0"/>
              </a:rPr>
              <a:t>، ولاح</a:t>
            </a:r>
            <a:r>
              <a:rPr lang="ar-SA" sz="2800" b="1" dirty="0" smtClean="0">
                <a:cs typeface="Arial" pitchFamily="34" charset="0"/>
              </a:rPr>
              <a:t>َ</a:t>
            </a:r>
            <a:r>
              <a:rPr lang="ar-EG" sz="2800" b="1" dirty="0" smtClean="0">
                <a:cs typeface="Arial" pitchFamily="34" charset="0"/>
              </a:rPr>
              <a:t>ظ</a:t>
            </a:r>
            <a:r>
              <a:rPr lang="ar-SA" sz="2800" b="1" dirty="0" smtClean="0">
                <a:cs typeface="Arial" pitchFamily="34" charset="0"/>
              </a:rPr>
              <a:t>ُ</a:t>
            </a:r>
            <a:r>
              <a:rPr lang="ar-EG" sz="2800" b="1" dirty="0" err="1" smtClean="0">
                <a:cs typeface="Arial" pitchFamily="34" charset="0"/>
              </a:rPr>
              <a:t>وا</a:t>
            </a:r>
            <a:r>
              <a:rPr lang="ar-EG" sz="2800" b="1" dirty="0" smtClean="0">
                <a:cs typeface="Arial" pitchFamily="34" charset="0"/>
              </a:rPr>
              <a:t> الأن</a:t>
            </a:r>
            <a:r>
              <a:rPr lang="ar-SA" sz="2800" b="1" dirty="0" smtClean="0">
                <a:cs typeface="Arial" pitchFamily="34" charset="0"/>
              </a:rPr>
              <a:t>ْ</a:t>
            </a:r>
            <a:r>
              <a:rPr lang="ar-EG" sz="2800" b="1" dirty="0" err="1" smtClean="0">
                <a:cs typeface="Arial" pitchFamily="34" charset="0"/>
              </a:rPr>
              <a:t>واء</a:t>
            </a:r>
            <a:r>
              <a:rPr lang="ar-SA" sz="2800" b="1" dirty="0" smtClean="0">
                <a:cs typeface="Arial" pitchFamily="34" charset="0"/>
              </a:rPr>
              <a:t>َ</a:t>
            </a:r>
            <a:r>
              <a:rPr lang="ar-EG" sz="2800" b="1" dirty="0" smtClean="0">
                <a:cs typeface="Arial" pitchFamily="34" charset="0"/>
              </a:rPr>
              <a:t> والن</a:t>
            </a:r>
            <a:r>
              <a:rPr lang="ar-SA" sz="2800" b="1" dirty="0" smtClean="0">
                <a:cs typeface="Arial" pitchFamily="34" charset="0"/>
              </a:rPr>
              <a:t>ُّ</a:t>
            </a:r>
            <a:r>
              <a:rPr lang="ar-EG" sz="2800" b="1" dirty="0" smtClean="0">
                <a:cs typeface="Arial" pitchFamily="34" charset="0"/>
              </a:rPr>
              <a:t>جوم</a:t>
            </a:r>
            <a:r>
              <a:rPr lang="ar-SA" sz="2800" b="1" dirty="0" smtClean="0">
                <a:cs typeface="Arial" pitchFamily="34" charset="0"/>
              </a:rPr>
              <a:t>َ</a:t>
            </a:r>
            <a:r>
              <a:rPr lang="ar-EG" sz="2800" b="1" dirty="0" smtClean="0">
                <a:cs typeface="Arial" pitchFamily="34" charset="0"/>
              </a:rPr>
              <a:t>، وب</a:t>
            </a:r>
            <a:r>
              <a:rPr lang="ar-SA" sz="2800" b="1" dirty="0" smtClean="0">
                <a:cs typeface="Arial" pitchFamily="34" charset="0"/>
              </a:rPr>
              <a:t>َ</a:t>
            </a:r>
            <a:r>
              <a:rPr lang="ar-EG" sz="2800" b="1" dirty="0" smtClean="0">
                <a:cs typeface="Arial" pitchFamily="34" charset="0"/>
              </a:rPr>
              <a:t>ر</a:t>
            </a:r>
            <a:r>
              <a:rPr lang="ar-SA" sz="2800" b="1" dirty="0" smtClean="0">
                <a:cs typeface="Arial" pitchFamily="34" charset="0"/>
              </a:rPr>
              <a:t>َ</a:t>
            </a:r>
            <a:r>
              <a:rPr lang="ar-EG" sz="2800" b="1" dirty="0" smtClean="0">
                <a:cs typeface="Arial" pitchFamily="34" charset="0"/>
              </a:rPr>
              <a:t>ع</a:t>
            </a:r>
            <a:r>
              <a:rPr lang="ar-SA" sz="2800" b="1" dirty="0" smtClean="0">
                <a:cs typeface="Arial" pitchFamily="34" charset="0"/>
              </a:rPr>
              <a:t>ُ</a:t>
            </a:r>
            <a:r>
              <a:rPr lang="ar-EG" sz="2800" b="1" dirty="0" err="1" smtClean="0">
                <a:cs typeface="Arial" pitchFamily="34" charset="0"/>
              </a:rPr>
              <a:t>وا</a:t>
            </a:r>
            <a:r>
              <a:rPr lang="ar-EG" sz="2800" b="1" dirty="0" smtClean="0">
                <a:cs typeface="Arial" pitchFamily="34" charset="0"/>
              </a:rPr>
              <a:t> </a:t>
            </a:r>
            <a:r>
              <a:rPr lang="ar-EG" sz="2800" b="1" dirty="0" err="1" smtClean="0">
                <a:cs typeface="Arial" pitchFamily="34" charset="0"/>
              </a:rPr>
              <a:t>فى</a:t>
            </a:r>
            <a:r>
              <a:rPr lang="ar-EG" sz="2800" b="1" dirty="0" smtClean="0">
                <a:cs typeface="Arial" pitchFamily="34" charset="0"/>
              </a:rPr>
              <a:t> الأنساب</a:t>
            </a:r>
            <a:r>
              <a:rPr lang="ar-SA" sz="2800" b="1" dirty="0" smtClean="0">
                <a:cs typeface="Arial" pitchFamily="34" charset="0"/>
              </a:rPr>
              <a:t>ِ</a:t>
            </a:r>
            <a:r>
              <a:rPr lang="ar-EG" sz="2800" b="1" dirty="0" smtClean="0">
                <a:cs typeface="Arial" pitchFamily="34" charset="0"/>
              </a:rPr>
              <a:t> والأخ</a:t>
            </a:r>
            <a:r>
              <a:rPr lang="ar-SA" sz="2800" b="1" dirty="0" smtClean="0">
                <a:cs typeface="Arial" pitchFamily="34" charset="0"/>
              </a:rPr>
              <a:t>ْ</a:t>
            </a:r>
            <a:r>
              <a:rPr lang="ar-EG" sz="2800" b="1" dirty="0" smtClean="0">
                <a:cs typeface="Arial" pitchFamily="34" charset="0"/>
              </a:rPr>
              <a:t>ب</a:t>
            </a:r>
            <a:r>
              <a:rPr lang="ar-SA" sz="2800" b="1" dirty="0" smtClean="0">
                <a:cs typeface="Arial" pitchFamily="34" charset="0"/>
              </a:rPr>
              <a:t>َ</a:t>
            </a:r>
            <a:r>
              <a:rPr lang="ar-EG" sz="2800" b="1" dirty="0" smtClean="0">
                <a:cs typeface="Arial" pitchFamily="34" charset="0"/>
              </a:rPr>
              <a:t>ار</a:t>
            </a:r>
            <a:r>
              <a:rPr lang="ar-SA" sz="2800" b="1" dirty="0" smtClean="0">
                <a:cs typeface="Arial" pitchFamily="34" charset="0"/>
              </a:rPr>
              <a:t>ِ</a:t>
            </a:r>
            <a:r>
              <a:rPr lang="ar-EG" sz="2800" b="1" dirty="0" smtClean="0">
                <a:cs typeface="Arial" pitchFamily="34" charset="0"/>
              </a:rPr>
              <a:t> والأشعار</a:t>
            </a:r>
            <a:r>
              <a:rPr lang="ar-SA" sz="2800" b="1" dirty="0" smtClean="0">
                <a:cs typeface="Arial" pitchFamily="34" charset="0"/>
              </a:rPr>
              <a:t>ِ</a:t>
            </a:r>
            <a:r>
              <a:rPr lang="ar-EG" sz="2800" b="1" dirty="0" smtClean="0">
                <a:cs typeface="Arial" pitchFamily="34" charset="0"/>
              </a:rPr>
              <a:t>، وح</a:t>
            </a:r>
            <a:r>
              <a:rPr lang="ar-SA" sz="2800" b="1" dirty="0">
                <a:cs typeface="Arial" pitchFamily="34" charset="0"/>
              </a:rPr>
              <a:t>َ</a:t>
            </a:r>
            <a:r>
              <a:rPr lang="ar-EG" sz="2800" b="1" dirty="0" smtClean="0">
                <a:cs typeface="Arial" pitchFamily="34" charset="0"/>
              </a:rPr>
              <a:t>ذ</a:t>
            </a:r>
            <a:r>
              <a:rPr lang="ar-SA" sz="2800" b="1" dirty="0" smtClean="0">
                <a:cs typeface="Arial" pitchFamily="34" charset="0"/>
              </a:rPr>
              <a:t>َ</a:t>
            </a:r>
            <a:r>
              <a:rPr lang="ar-EG" sz="2800" b="1" dirty="0" smtClean="0">
                <a:cs typeface="Arial" pitchFamily="34" charset="0"/>
              </a:rPr>
              <a:t>ق</a:t>
            </a:r>
            <a:r>
              <a:rPr lang="ar-SA" sz="2800" b="1" dirty="0" smtClean="0">
                <a:cs typeface="Arial" pitchFamily="34" charset="0"/>
              </a:rPr>
              <a:t>ُ</a:t>
            </a:r>
            <a:r>
              <a:rPr lang="ar-EG" sz="2800" b="1" dirty="0" err="1" smtClean="0">
                <a:cs typeface="Arial" pitchFamily="34" charset="0"/>
              </a:rPr>
              <a:t>وا</a:t>
            </a:r>
            <a:r>
              <a:rPr lang="ar-EG" sz="2800" b="1" dirty="0" smtClean="0">
                <a:cs typeface="Arial" pitchFamily="34" charset="0"/>
              </a:rPr>
              <a:t> الف</a:t>
            </a:r>
            <a:r>
              <a:rPr lang="ar-SA" sz="2800" b="1" dirty="0" smtClean="0">
                <a:cs typeface="Arial" pitchFamily="34" charset="0"/>
              </a:rPr>
              <a:t>َ</a:t>
            </a:r>
            <a:r>
              <a:rPr lang="ar-EG" sz="2800" b="1" dirty="0" smtClean="0">
                <a:cs typeface="Arial" pitchFamily="34" charset="0"/>
              </a:rPr>
              <a:t>ر</a:t>
            </a:r>
            <a:r>
              <a:rPr lang="ar-SA" sz="2800" b="1" dirty="0" smtClean="0">
                <a:cs typeface="Arial" pitchFamily="34" charset="0"/>
              </a:rPr>
              <a:t>َ</a:t>
            </a:r>
            <a:r>
              <a:rPr lang="ar-EG" sz="2800" b="1" dirty="0" smtClean="0">
                <a:cs typeface="Arial" pitchFamily="34" charset="0"/>
              </a:rPr>
              <a:t>اس</a:t>
            </a:r>
            <a:r>
              <a:rPr lang="ar-SA" sz="2800" b="1" dirty="0" smtClean="0">
                <a:cs typeface="Arial" pitchFamily="34" charset="0"/>
              </a:rPr>
              <a:t>َ</a:t>
            </a:r>
            <a:r>
              <a:rPr lang="ar-EG" sz="2800" b="1" dirty="0" smtClean="0">
                <a:cs typeface="Arial" pitchFamily="34" charset="0"/>
              </a:rPr>
              <a:t>ة</a:t>
            </a:r>
            <a:r>
              <a:rPr lang="ar-SA" sz="2800" b="1" dirty="0" smtClean="0">
                <a:cs typeface="Arial" pitchFamily="34" charset="0"/>
              </a:rPr>
              <a:t>َ</a:t>
            </a:r>
            <a:r>
              <a:rPr lang="ar-EG" sz="2800" b="1" dirty="0" smtClean="0">
                <a:cs typeface="Arial" pitchFamily="34" charset="0"/>
              </a:rPr>
              <a:t> والق</a:t>
            </a:r>
            <a:r>
              <a:rPr lang="ar-SA" sz="2800" b="1" dirty="0" smtClean="0">
                <a:cs typeface="Arial" pitchFamily="34" charset="0"/>
              </a:rPr>
              <a:t>ِ</a:t>
            </a:r>
            <a:r>
              <a:rPr lang="ar-EG" sz="2800" b="1" dirty="0" smtClean="0">
                <a:cs typeface="Arial" pitchFamily="34" charset="0"/>
              </a:rPr>
              <a:t>ي</a:t>
            </a:r>
            <a:r>
              <a:rPr lang="ar-SA" sz="2800" b="1" dirty="0" smtClean="0">
                <a:cs typeface="Arial" pitchFamily="34" charset="0"/>
              </a:rPr>
              <a:t>َ</a:t>
            </a:r>
            <a:r>
              <a:rPr lang="ar-EG" sz="2800" b="1" dirty="0" smtClean="0">
                <a:cs typeface="Arial" pitchFamily="34" charset="0"/>
              </a:rPr>
              <a:t>اف</a:t>
            </a:r>
            <a:r>
              <a:rPr lang="ar-SA" sz="2800" b="1" dirty="0" smtClean="0">
                <a:cs typeface="Arial" pitchFamily="34" charset="0"/>
              </a:rPr>
              <a:t>َ</a:t>
            </a:r>
            <a:r>
              <a:rPr lang="ar-EG" sz="2800" b="1" dirty="0" smtClean="0">
                <a:cs typeface="Arial" pitchFamily="34" charset="0"/>
              </a:rPr>
              <a:t>ة</a:t>
            </a:r>
            <a:r>
              <a:rPr lang="ar-SA" sz="2800" b="1" dirty="0" smtClean="0">
                <a:cs typeface="Arial" pitchFamily="34" charset="0"/>
              </a:rPr>
              <a:t>َ</a:t>
            </a:r>
            <a:r>
              <a:rPr lang="ar-EG" sz="2800" b="1" dirty="0" smtClean="0">
                <a:cs typeface="Arial" pitchFamily="34" charset="0"/>
              </a:rPr>
              <a:t>، واعتقد</a:t>
            </a:r>
            <a:r>
              <a:rPr lang="ar-SA" sz="2800" b="1" dirty="0" smtClean="0">
                <a:cs typeface="Arial" pitchFamily="34" charset="0"/>
              </a:rPr>
              <a:t>ُ</a:t>
            </a:r>
            <a:r>
              <a:rPr lang="ar-EG" sz="2800" b="1" dirty="0" err="1" smtClean="0">
                <a:cs typeface="Arial" pitchFamily="34" charset="0"/>
              </a:rPr>
              <a:t>وا</a:t>
            </a:r>
            <a:r>
              <a:rPr lang="ar-EG" sz="2800" b="1" dirty="0" smtClean="0">
                <a:cs typeface="Arial" pitchFamily="34" charset="0"/>
              </a:rPr>
              <a:t> بالك</a:t>
            </a:r>
            <a:r>
              <a:rPr lang="ar-SA" sz="2800" b="1" dirty="0" smtClean="0">
                <a:cs typeface="Arial" pitchFamily="34" charset="0"/>
              </a:rPr>
              <a:t>َ</a:t>
            </a:r>
            <a:r>
              <a:rPr lang="ar-EG" sz="2800" b="1" dirty="0" smtClean="0">
                <a:cs typeface="Arial" pitchFamily="34" charset="0"/>
              </a:rPr>
              <a:t>هان</a:t>
            </a:r>
            <a:r>
              <a:rPr lang="ar-SA" sz="2800" b="1" dirty="0" smtClean="0">
                <a:cs typeface="Arial" pitchFamily="34" charset="0"/>
              </a:rPr>
              <a:t>َ</a:t>
            </a:r>
            <a:r>
              <a:rPr lang="ar-EG" sz="2800" b="1" dirty="0" smtClean="0">
                <a:cs typeface="Arial" pitchFamily="34" charset="0"/>
              </a:rPr>
              <a:t>ة</a:t>
            </a:r>
            <a:r>
              <a:rPr lang="ar-SA" sz="2800" b="1" dirty="0" smtClean="0">
                <a:cs typeface="Arial" pitchFamily="34" charset="0"/>
              </a:rPr>
              <a:t>ِ</a:t>
            </a:r>
            <a:r>
              <a:rPr lang="ar-EG" sz="2800" b="1" dirty="0" smtClean="0">
                <a:cs typeface="Arial" pitchFamily="34" charset="0"/>
              </a:rPr>
              <a:t> والز</a:t>
            </a:r>
            <a:r>
              <a:rPr lang="ar-SA" sz="2800" b="1" dirty="0" smtClean="0">
                <a:cs typeface="Arial" pitchFamily="34" charset="0"/>
              </a:rPr>
              <a:t>َّ</a:t>
            </a:r>
            <a:r>
              <a:rPr lang="ar-EG" sz="2800" b="1" dirty="0" smtClean="0">
                <a:cs typeface="Arial" pitchFamily="34" charset="0"/>
              </a:rPr>
              <a:t>ج</a:t>
            </a:r>
            <a:r>
              <a:rPr lang="ar-SA" sz="2800" b="1" dirty="0" smtClean="0">
                <a:cs typeface="Arial" pitchFamily="34" charset="0"/>
              </a:rPr>
              <a:t>ْ</a:t>
            </a:r>
            <a:r>
              <a:rPr lang="ar-EG" sz="2800" b="1" dirty="0" smtClean="0">
                <a:cs typeface="Arial" pitchFamily="34" charset="0"/>
              </a:rPr>
              <a:t>ر</a:t>
            </a:r>
            <a:r>
              <a:rPr lang="ar-SA" sz="2800" b="1" dirty="0" smtClean="0">
                <a:cs typeface="Arial" pitchFamily="34" charset="0"/>
              </a:rPr>
              <a:t>ِ</a:t>
            </a:r>
            <a:r>
              <a:rPr lang="ar-EG" sz="2800" b="1" dirty="0" smtClean="0">
                <a:cs typeface="Arial" pitchFamily="34" charset="0"/>
              </a:rPr>
              <a:t>، كما ب</a:t>
            </a:r>
            <a:r>
              <a:rPr lang="ar-SA" sz="2800" b="1" dirty="0" smtClean="0">
                <a:cs typeface="Arial" pitchFamily="34" charset="0"/>
              </a:rPr>
              <a:t>َ</a:t>
            </a:r>
            <a:r>
              <a:rPr lang="ar-EG" sz="2800" b="1" dirty="0" smtClean="0">
                <a:cs typeface="Arial" pitchFamily="34" charset="0"/>
              </a:rPr>
              <a:t>ر</a:t>
            </a:r>
            <a:r>
              <a:rPr lang="ar-SA" sz="2800" b="1" dirty="0" smtClean="0">
                <a:cs typeface="Arial" pitchFamily="34" charset="0"/>
              </a:rPr>
              <a:t>َ</a:t>
            </a:r>
            <a:r>
              <a:rPr lang="ar-EG" sz="2800" b="1" dirty="0" smtClean="0">
                <a:cs typeface="Arial" pitchFamily="34" charset="0"/>
              </a:rPr>
              <a:t>ز</a:t>
            </a:r>
            <a:r>
              <a:rPr lang="ar-SA" sz="2800" b="1" dirty="0" smtClean="0">
                <a:cs typeface="Arial" pitchFamily="34" charset="0"/>
              </a:rPr>
              <a:t>َ</a:t>
            </a:r>
            <a:r>
              <a:rPr lang="ar-EG" sz="2800" b="1" dirty="0" smtClean="0">
                <a:cs typeface="Arial" pitchFamily="34" charset="0"/>
              </a:rPr>
              <a:t> م</a:t>
            </a:r>
            <a:r>
              <a:rPr lang="ar-SA" sz="2800" b="1" dirty="0" smtClean="0">
                <a:cs typeface="Arial" pitchFamily="34" charset="0"/>
              </a:rPr>
              <a:t>ِ</a:t>
            </a:r>
            <a:r>
              <a:rPr lang="ar-EG" sz="2800" b="1" dirty="0" smtClean="0">
                <a:cs typeface="Arial" pitchFamily="34" charset="0"/>
              </a:rPr>
              <a:t>ن ت</a:t>
            </a:r>
            <a:r>
              <a:rPr lang="ar-SA" sz="2800" b="1" dirty="0" smtClean="0">
                <a:cs typeface="Arial" pitchFamily="34" charset="0"/>
              </a:rPr>
              <a:t>َ</a:t>
            </a:r>
            <a:r>
              <a:rPr lang="ar-EG" sz="2800" b="1" dirty="0" smtClean="0">
                <a:cs typeface="Arial" pitchFamily="34" charset="0"/>
              </a:rPr>
              <a:t>ف</a:t>
            </a:r>
            <a:r>
              <a:rPr lang="ar-SA" sz="2800" b="1" dirty="0" smtClean="0">
                <a:cs typeface="Arial" pitchFamily="34" charset="0"/>
              </a:rPr>
              <a:t>َ</a:t>
            </a:r>
            <a:r>
              <a:rPr lang="ar-EG" sz="2800" b="1" dirty="0" smtClean="0">
                <a:cs typeface="Arial" pitchFamily="34" charset="0"/>
              </a:rPr>
              <a:t>ق</a:t>
            </a:r>
            <a:r>
              <a:rPr lang="ar-SA" sz="2800" b="1" dirty="0" smtClean="0">
                <a:cs typeface="Arial" pitchFamily="34" charset="0"/>
              </a:rPr>
              <a:t>َّ</a:t>
            </a:r>
            <a:r>
              <a:rPr lang="ar-EG" sz="2800" b="1" dirty="0" smtClean="0">
                <a:cs typeface="Arial" pitchFamily="34" charset="0"/>
              </a:rPr>
              <a:t>ه</a:t>
            </a:r>
            <a:r>
              <a:rPr lang="ar-SA" sz="2800" b="1" dirty="0" smtClean="0">
                <a:cs typeface="Arial" pitchFamily="34" charset="0"/>
              </a:rPr>
              <a:t>َ</a:t>
            </a:r>
            <a:r>
              <a:rPr lang="ar-EG" sz="2800" b="1" dirty="0" smtClean="0">
                <a:cs typeface="Arial" pitchFamily="34" charset="0"/>
              </a:rPr>
              <a:t> </a:t>
            </a:r>
            <a:r>
              <a:rPr lang="ar-EG" sz="2800" b="1" dirty="0" err="1" smtClean="0">
                <a:cs typeface="Arial" pitchFamily="34" charset="0"/>
              </a:rPr>
              <a:t>بالأد</a:t>
            </a:r>
            <a:r>
              <a:rPr lang="ar-SA" sz="2800" b="1" dirty="0">
                <a:cs typeface="Arial" pitchFamily="34" charset="0"/>
              </a:rPr>
              <a:t>ْ</a:t>
            </a:r>
            <a:r>
              <a:rPr lang="ar-EG" sz="2800" b="1" dirty="0" smtClean="0">
                <a:cs typeface="Arial" pitchFamily="34" charset="0"/>
              </a:rPr>
              <a:t>ي</a:t>
            </a:r>
            <a:r>
              <a:rPr lang="ar-SA" sz="2800" b="1" dirty="0" smtClean="0">
                <a:cs typeface="Arial" pitchFamily="34" charset="0"/>
              </a:rPr>
              <a:t>َ</a:t>
            </a:r>
            <a:r>
              <a:rPr lang="ar-EG" sz="2800" b="1" dirty="0" smtClean="0">
                <a:cs typeface="Arial" pitchFamily="34" charset="0"/>
              </a:rPr>
              <a:t>ان</a:t>
            </a:r>
            <a:r>
              <a:rPr lang="ar-SA" sz="2800" b="1" dirty="0" smtClean="0">
                <a:cs typeface="Arial" pitchFamily="34" charset="0"/>
              </a:rPr>
              <a:t>ِ</a:t>
            </a:r>
            <a:r>
              <a:rPr lang="ar-EG" sz="2800" b="1" dirty="0" smtClean="0">
                <a:cs typeface="Arial" pitchFamily="34" charset="0"/>
              </a:rPr>
              <a:t>، مثل قس بن</a:t>
            </a:r>
            <a:r>
              <a:rPr lang="ar-SA" sz="2800" b="1" dirty="0" smtClean="0">
                <a:cs typeface="Arial" pitchFamily="34" charset="0"/>
              </a:rPr>
              <a:t>ِ</a:t>
            </a:r>
            <a:r>
              <a:rPr lang="ar-EG" sz="2800" b="1" dirty="0" smtClean="0">
                <a:cs typeface="Arial" pitchFamily="34" charset="0"/>
              </a:rPr>
              <a:t> س</a:t>
            </a:r>
            <a:r>
              <a:rPr lang="ar-SA" sz="2800" b="1" dirty="0" smtClean="0">
                <a:cs typeface="Arial" pitchFamily="34" charset="0"/>
              </a:rPr>
              <a:t>ا</a:t>
            </a:r>
            <a:r>
              <a:rPr lang="ar-EG" sz="2800" b="1" dirty="0" smtClean="0">
                <a:cs typeface="Arial" pitchFamily="34" charset="0"/>
              </a:rPr>
              <a:t>عدة، </a:t>
            </a:r>
            <a:r>
              <a:rPr lang="ar-EG" sz="2800" b="1" dirty="0" err="1" smtClean="0">
                <a:cs typeface="Arial" pitchFamily="34" charset="0"/>
              </a:rPr>
              <a:t>وأ</a:t>
            </a:r>
            <a:r>
              <a:rPr lang="ar-SA" sz="2800" b="1" dirty="0" smtClean="0">
                <a:cs typeface="Arial" pitchFamily="34" charset="0"/>
              </a:rPr>
              <a:t>م</a:t>
            </a:r>
            <a:r>
              <a:rPr lang="ar-EG" sz="2800" b="1" dirty="0" smtClean="0">
                <a:cs typeface="Arial" pitchFamily="34" charset="0"/>
              </a:rPr>
              <a:t>ي</a:t>
            </a:r>
            <a:r>
              <a:rPr lang="ar-SA" sz="2800" b="1" dirty="0" smtClean="0">
                <a:cs typeface="Arial" pitchFamily="34" charset="0"/>
              </a:rPr>
              <a:t>ة</a:t>
            </a:r>
            <a:r>
              <a:rPr lang="ar-EG" sz="2800" b="1" dirty="0" smtClean="0">
                <a:cs typeface="Arial" pitchFamily="34" charset="0"/>
              </a:rPr>
              <a:t> بن أبى الصلت. والعرب</a:t>
            </a:r>
            <a:r>
              <a:rPr lang="ar-SA" sz="2800" b="1" dirty="0" smtClean="0">
                <a:cs typeface="Arial" pitchFamily="34" charset="0"/>
              </a:rPr>
              <a:t>ُ</a:t>
            </a:r>
            <a:r>
              <a:rPr lang="ar-EG" sz="2800" b="1" dirty="0" smtClean="0">
                <a:cs typeface="Arial" pitchFamily="34" charset="0"/>
              </a:rPr>
              <a:t> أقام</a:t>
            </a:r>
            <a:r>
              <a:rPr lang="ar-SA" sz="2800" b="1" dirty="0" smtClean="0">
                <a:cs typeface="Arial" pitchFamily="34" charset="0"/>
              </a:rPr>
              <a:t>ُ</a:t>
            </a:r>
            <a:r>
              <a:rPr lang="ar-EG" sz="2800" b="1" dirty="0" err="1" smtClean="0">
                <a:cs typeface="Arial" pitchFamily="34" charset="0"/>
              </a:rPr>
              <a:t>وا</a:t>
            </a:r>
            <a:r>
              <a:rPr lang="ar-EG" sz="2800" b="1" dirty="0" smtClean="0">
                <a:cs typeface="Arial" pitchFamily="34" charset="0"/>
              </a:rPr>
              <a:t> الأسواق</a:t>
            </a:r>
            <a:r>
              <a:rPr lang="ar-SA" sz="2800" b="1" dirty="0" smtClean="0">
                <a:cs typeface="Arial" pitchFamily="34" charset="0"/>
              </a:rPr>
              <a:t>َ</a:t>
            </a:r>
            <a:r>
              <a:rPr lang="ar-EG" sz="2800" b="1" dirty="0" smtClean="0">
                <a:cs typeface="Arial" pitchFamily="34" charset="0"/>
              </a:rPr>
              <a:t>، وتعار</a:t>
            </a:r>
            <a:r>
              <a:rPr lang="ar-SA" sz="2800" b="1" dirty="0" smtClean="0">
                <a:cs typeface="Arial" pitchFamily="34" charset="0"/>
              </a:rPr>
              <a:t>َ</a:t>
            </a:r>
            <a:r>
              <a:rPr lang="ar-EG" sz="2800" b="1" dirty="0" smtClean="0">
                <a:cs typeface="Arial" pitchFamily="34" charset="0"/>
              </a:rPr>
              <a:t>ض</a:t>
            </a:r>
            <a:r>
              <a:rPr lang="ar-SA" sz="2800" b="1" dirty="0" smtClean="0">
                <a:cs typeface="Arial" pitchFamily="34" charset="0"/>
              </a:rPr>
              <a:t>ُ</a:t>
            </a:r>
            <a:r>
              <a:rPr lang="ar-EG" sz="2800" b="1" dirty="0" err="1" smtClean="0">
                <a:cs typeface="Arial" pitchFamily="34" charset="0"/>
              </a:rPr>
              <a:t>وا</a:t>
            </a:r>
            <a:r>
              <a:rPr lang="ar-EG" sz="2800" b="1" dirty="0" smtClean="0">
                <a:cs typeface="Arial" pitchFamily="34" charset="0"/>
              </a:rPr>
              <a:t> القول، </a:t>
            </a:r>
            <a:r>
              <a:rPr lang="ar-EG" sz="2800" b="1" dirty="0" err="1" smtClean="0">
                <a:cs typeface="Arial" pitchFamily="34" charset="0"/>
              </a:rPr>
              <a:t>وت</a:t>
            </a:r>
            <a:r>
              <a:rPr lang="ar-SA" sz="2800" b="1" dirty="0" smtClean="0">
                <a:cs typeface="Arial" pitchFamily="34" charset="0"/>
              </a:rPr>
              <a:t>َ</a:t>
            </a:r>
            <a:r>
              <a:rPr lang="ar-EG" sz="2800" b="1" dirty="0" smtClean="0">
                <a:cs typeface="Arial" pitchFamily="34" charset="0"/>
              </a:rPr>
              <a:t>ب</a:t>
            </a:r>
            <a:r>
              <a:rPr lang="ar-SA" sz="2800" b="1" dirty="0" smtClean="0">
                <a:cs typeface="Arial" pitchFamily="34" charset="0"/>
              </a:rPr>
              <a:t>َ</a:t>
            </a:r>
            <a:r>
              <a:rPr lang="ar-EG" sz="2800" b="1" dirty="0" smtClean="0">
                <a:cs typeface="Arial" pitchFamily="34" charset="0"/>
              </a:rPr>
              <a:t>اد</a:t>
            </a:r>
            <a:r>
              <a:rPr lang="ar-SA" sz="2800" b="1" dirty="0" smtClean="0">
                <a:cs typeface="Arial" pitchFamily="34" charset="0"/>
              </a:rPr>
              <a:t>َ</a:t>
            </a:r>
            <a:r>
              <a:rPr lang="ar-EG" sz="2800" b="1" dirty="0" smtClean="0">
                <a:cs typeface="Arial" pitchFamily="34" charset="0"/>
              </a:rPr>
              <a:t>ه</a:t>
            </a:r>
            <a:r>
              <a:rPr lang="ar-SA" sz="2800" b="1" dirty="0" smtClean="0">
                <a:cs typeface="Arial" pitchFamily="34" charset="0"/>
              </a:rPr>
              <a:t>ُ</a:t>
            </a:r>
            <a:r>
              <a:rPr lang="ar-EG" sz="2800" b="1" dirty="0" err="1" smtClean="0">
                <a:cs typeface="Arial" pitchFamily="34" charset="0"/>
              </a:rPr>
              <a:t>وا</a:t>
            </a:r>
            <a:r>
              <a:rPr lang="ar-EG" sz="2800" b="1" dirty="0" smtClean="0">
                <a:cs typeface="Arial" pitchFamily="34" charset="0"/>
              </a:rPr>
              <a:t> الشعر</a:t>
            </a:r>
            <a:r>
              <a:rPr lang="ar-SA" sz="2800" b="1" dirty="0" smtClean="0">
                <a:cs typeface="Arial" pitchFamily="34" charset="0"/>
              </a:rPr>
              <a:t>ِ</a:t>
            </a:r>
            <a:r>
              <a:rPr lang="ar-EG" sz="2800" b="1" dirty="0" smtClean="0">
                <a:cs typeface="Arial" pitchFamily="34" charset="0"/>
              </a:rPr>
              <a:t>،ت</a:t>
            </a:r>
            <a:r>
              <a:rPr lang="ar-SA" sz="2800" b="1" dirty="0" smtClean="0">
                <a:cs typeface="Arial" pitchFamily="34" charset="0"/>
              </a:rPr>
              <a:t>َ</a:t>
            </a:r>
            <a:r>
              <a:rPr lang="ar-EG" sz="2800" b="1" dirty="0" smtClean="0">
                <a:cs typeface="Arial" pitchFamily="34" charset="0"/>
              </a:rPr>
              <a:t>ف</a:t>
            </a:r>
            <a:r>
              <a:rPr lang="ar-SA" sz="2800" b="1" dirty="0">
                <a:cs typeface="Arial" pitchFamily="34" charset="0"/>
              </a:rPr>
              <a:t>َ</a:t>
            </a:r>
            <a:r>
              <a:rPr lang="ar-EG" sz="2800" b="1" dirty="0" smtClean="0">
                <a:cs typeface="Arial" pitchFamily="34" charset="0"/>
              </a:rPr>
              <a:t>اخ</a:t>
            </a:r>
            <a:r>
              <a:rPr lang="ar-SA" sz="2800" b="1" dirty="0" smtClean="0">
                <a:cs typeface="Arial" pitchFamily="34" charset="0"/>
              </a:rPr>
              <a:t>َ</a:t>
            </a:r>
            <a:r>
              <a:rPr lang="ar-EG" sz="2800" b="1" dirty="0" smtClean="0">
                <a:cs typeface="Arial" pitchFamily="34" charset="0"/>
              </a:rPr>
              <a:t>ر</a:t>
            </a:r>
            <a:r>
              <a:rPr lang="ar-SA" sz="2800" b="1" dirty="0" smtClean="0">
                <a:cs typeface="Arial" pitchFamily="34" charset="0"/>
              </a:rPr>
              <a:t>َ</a:t>
            </a:r>
            <a:r>
              <a:rPr lang="ar-EG" sz="2800" b="1" dirty="0" err="1" smtClean="0">
                <a:cs typeface="Arial" pitchFamily="34" charset="0"/>
              </a:rPr>
              <a:t>وا</a:t>
            </a:r>
            <a:r>
              <a:rPr lang="ar-EG" sz="2800" b="1" dirty="0" smtClean="0">
                <a:cs typeface="Arial" pitchFamily="34" charset="0"/>
              </a:rPr>
              <a:t> </a:t>
            </a:r>
            <a:r>
              <a:rPr lang="ar-EG" sz="2800" b="1" dirty="0" err="1" smtClean="0">
                <a:cs typeface="Arial" pitchFamily="34" charset="0"/>
              </a:rPr>
              <a:t>بالم</a:t>
            </a:r>
            <a:r>
              <a:rPr lang="ar-SA" sz="2800" b="1" dirty="0" smtClean="0">
                <a:cs typeface="Arial" pitchFamily="34" charset="0"/>
              </a:rPr>
              <a:t>َ</a:t>
            </a:r>
            <a:r>
              <a:rPr lang="ar-EG" sz="2800" b="1" dirty="0" smtClean="0">
                <a:cs typeface="Arial" pitchFamily="34" charset="0"/>
              </a:rPr>
              <a:t>ح</a:t>
            </a:r>
            <a:r>
              <a:rPr lang="ar-SA" sz="2800" b="1" dirty="0" smtClean="0">
                <a:cs typeface="Arial" pitchFamily="34" charset="0"/>
              </a:rPr>
              <a:t>َ</a:t>
            </a:r>
            <a:r>
              <a:rPr lang="ar-EG" sz="2800" b="1" dirty="0" smtClean="0">
                <a:cs typeface="Arial" pitchFamily="34" charset="0"/>
              </a:rPr>
              <a:t>ام</a:t>
            </a:r>
            <a:r>
              <a:rPr lang="ar-SA" sz="2800" b="1" dirty="0">
                <a:cs typeface="Arial" pitchFamily="34" charset="0"/>
              </a:rPr>
              <a:t>ِ</a:t>
            </a:r>
            <a:r>
              <a:rPr lang="ar-EG" sz="2800" b="1" dirty="0" smtClean="0">
                <a:cs typeface="Arial" pitchFamily="34" charset="0"/>
              </a:rPr>
              <a:t>د</a:t>
            </a:r>
            <a:r>
              <a:rPr lang="ar-SA" sz="2800" b="1" dirty="0" smtClean="0">
                <a:cs typeface="Arial" pitchFamily="34" charset="0"/>
              </a:rPr>
              <a:t>َ</a:t>
            </a:r>
            <a:r>
              <a:rPr lang="ar-EG" sz="2800" b="1" dirty="0" smtClean="0">
                <a:cs typeface="Arial" pitchFamily="34" charset="0"/>
              </a:rPr>
              <a:t> وش</a:t>
            </a:r>
            <a:r>
              <a:rPr lang="ar-SA" sz="2800" b="1" dirty="0" smtClean="0">
                <a:cs typeface="Arial" pitchFamily="34" charset="0"/>
              </a:rPr>
              <a:t>َ</a:t>
            </a:r>
            <a:r>
              <a:rPr lang="ar-EG" sz="2800" b="1" dirty="0" smtClean="0">
                <a:cs typeface="Arial" pitchFamily="34" charset="0"/>
              </a:rPr>
              <a:t>ر</a:t>
            </a:r>
            <a:r>
              <a:rPr lang="ar-SA" sz="2800" b="1" dirty="0" smtClean="0">
                <a:cs typeface="Arial" pitchFamily="34" charset="0"/>
              </a:rPr>
              <a:t>َ</a:t>
            </a:r>
            <a:r>
              <a:rPr lang="ar-EG" sz="2800" b="1" dirty="0" smtClean="0">
                <a:cs typeface="Arial" pitchFamily="34" charset="0"/>
              </a:rPr>
              <a:t>ف</a:t>
            </a:r>
            <a:r>
              <a:rPr lang="ar-SA" sz="2800" b="1" dirty="0" smtClean="0">
                <a:cs typeface="Arial" pitchFamily="34" charset="0"/>
              </a:rPr>
              <a:t>ِ</a:t>
            </a:r>
            <a:r>
              <a:rPr lang="ar-EG" sz="2800" b="1" dirty="0" smtClean="0">
                <a:cs typeface="Arial" pitchFamily="34" charset="0"/>
              </a:rPr>
              <a:t> الم</a:t>
            </a:r>
            <a:r>
              <a:rPr lang="ar-SA" sz="2800" b="1" dirty="0" smtClean="0">
                <a:cs typeface="Arial" pitchFamily="34" charset="0"/>
              </a:rPr>
              <a:t>َنْبِ</a:t>
            </a:r>
            <a:r>
              <a:rPr lang="ar-EG" sz="2800" b="1" dirty="0" smtClean="0">
                <a:cs typeface="Arial" pitchFamily="34" charset="0"/>
              </a:rPr>
              <a:t>ت</a:t>
            </a:r>
            <a:r>
              <a:rPr lang="ar-SA" sz="2800" b="1" dirty="0" smtClean="0">
                <a:cs typeface="Arial" pitchFamily="34" charset="0"/>
              </a:rPr>
              <a:t>ْ</a:t>
            </a:r>
            <a:r>
              <a:rPr lang="ar-EG" sz="2800" b="1" dirty="0" smtClean="0">
                <a:cs typeface="Arial" pitchFamily="34" charset="0"/>
              </a:rPr>
              <a:t>، ف</a:t>
            </a:r>
            <a:r>
              <a:rPr lang="ar-SA" sz="2800" b="1" dirty="0" smtClean="0">
                <a:cs typeface="Arial" pitchFamily="34" charset="0"/>
              </a:rPr>
              <a:t>َ</a:t>
            </a:r>
            <a:r>
              <a:rPr lang="ar-EG" sz="2800" b="1" dirty="0" smtClean="0">
                <a:cs typeface="Arial" pitchFamily="34" charset="0"/>
              </a:rPr>
              <a:t>ك</a:t>
            </a:r>
            <a:r>
              <a:rPr lang="ar-SA" sz="2800" b="1" dirty="0" smtClean="0">
                <a:cs typeface="Arial" pitchFamily="34" charset="0"/>
              </a:rPr>
              <a:t>َ</a:t>
            </a:r>
            <a:r>
              <a:rPr lang="ar-EG" sz="2800" b="1" dirty="0" smtClean="0">
                <a:cs typeface="Arial" pitchFamily="34" charset="0"/>
              </a:rPr>
              <a:t>ان</a:t>
            </a:r>
            <a:r>
              <a:rPr lang="ar-SA" sz="2800" b="1" dirty="0" smtClean="0">
                <a:cs typeface="Arial" pitchFamily="34" charset="0"/>
              </a:rPr>
              <a:t>َ</a:t>
            </a:r>
            <a:r>
              <a:rPr lang="ar-EG" sz="2800" b="1" dirty="0" smtClean="0">
                <a:cs typeface="Arial" pitchFamily="34" charset="0"/>
              </a:rPr>
              <a:t> م</a:t>
            </a:r>
            <a:r>
              <a:rPr lang="ar-SA" sz="2800" b="1" dirty="0" smtClean="0">
                <a:cs typeface="Arial" pitchFamily="34" charset="0"/>
              </a:rPr>
              <a:t>ِ</a:t>
            </a:r>
            <a:r>
              <a:rPr lang="ar-EG" sz="2800" b="1" dirty="0" smtClean="0">
                <a:cs typeface="Arial" pitchFamily="34" charset="0"/>
              </a:rPr>
              <a:t>ن</a:t>
            </a:r>
            <a:r>
              <a:rPr lang="ar-SA" sz="2800" b="1" dirty="0" smtClean="0">
                <a:cs typeface="Arial" pitchFamily="34" charset="0"/>
              </a:rPr>
              <a:t>ْ</a:t>
            </a:r>
            <a:r>
              <a:rPr lang="ar-EG" sz="2800" b="1" dirty="0" smtClean="0">
                <a:cs typeface="Arial" pitchFamily="34" charset="0"/>
              </a:rPr>
              <a:t> ذلك م</a:t>
            </a:r>
            <a:r>
              <a:rPr lang="ar-SA" sz="2800" b="1" dirty="0" smtClean="0">
                <a:cs typeface="Arial" pitchFamily="34" charset="0"/>
              </a:rPr>
              <a:t>َ</a:t>
            </a:r>
            <a:r>
              <a:rPr lang="ar-EG" sz="2800" b="1" dirty="0" smtClean="0">
                <a:cs typeface="Arial" pitchFamily="34" charset="0"/>
              </a:rPr>
              <a:t>ع</a:t>
            </a:r>
            <a:r>
              <a:rPr lang="ar-SA" sz="2800" b="1" dirty="0" smtClean="0">
                <a:cs typeface="Arial" pitchFamily="34" charset="0"/>
              </a:rPr>
              <a:t>ُ</a:t>
            </a:r>
            <a:r>
              <a:rPr lang="ar-EG" sz="2800" b="1" dirty="0" smtClean="0">
                <a:cs typeface="Arial" pitchFamily="34" charset="0"/>
              </a:rPr>
              <a:t>و</a:t>
            </a:r>
            <a:r>
              <a:rPr lang="ar-SA" sz="2800" b="1" dirty="0" smtClean="0">
                <a:cs typeface="Arial" pitchFamily="34" charset="0"/>
              </a:rPr>
              <a:t>ْ</a:t>
            </a:r>
            <a:r>
              <a:rPr lang="ar-EG" sz="2800" b="1" dirty="0" smtClean="0">
                <a:cs typeface="Arial" pitchFamily="34" charset="0"/>
              </a:rPr>
              <a:t>ن</a:t>
            </a:r>
            <a:r>
              <a:rPr lang="ar-SA" sz="2800" b="1" dirty="0" smtClean="0">
                <a:cs typeface="Arial" pitchFamily="34" charset="0"/>
              </a:rPr>
              <a:t>َ</a:t>
            </a:r>
            <a:r>
              <a:rPr lang="ar-EG" sz="2800" b="1" dirty="0" smtClean="0">
                <a:cs typeface="Arial" pitchFamily="34" charset="0"/>
              </a:rPr>
              <a:t>ة</a:t>
            </a:r>
            <a:r>
              <a:rPr lang="ar-SA" sz="2800" b="1" dirty="0" smtClean="0">
                <a:cs typeface="Arial" pitchFamily="34" charset="0"/>
              </a:rPr>
              <a:t>ً</a:t>
            </a:r>
            <a:r>
              <a:rPr lang="ar-EG" sz="2800" b="1" dirty="0" smtClean="0">
                <a:cs typeface="Arial" pitchFamily="34" charset="0"/>
              </a:rPr>
              <a:t> على ت</a:t>
            </a:r>
            <a:r>
              <a:rPr lang="ar-SA" sz="2800" b="1" dirty="0" smtClean="0">
                <a:cs typeface="Arial" pitchFamily="34" charset="0"/>
              </a:rPr>
              <a:t>َ</a:t>
            </a:r>
            <a:r>
              <a:rPr lang="ar-EG" sz="2800" b="1" dirty="0" smtClean="0">
                <a:cs typeface="Arial" pitchFamily="34" charset="0"/>
              </a:rPr>
              <a:t>و</a:t>
            </a:r>
            <a:r>
              <a:rPr lang="ar-SA" sz="2800" b="1" dirty="0" smtClean="0">
                <a:cs typeface="Arial" pitchFamily="34" charset="0"/>
              </a:rPr>
              <a:t>ْ</a:t>
            </a:r>
            <a:r>
              <a:rPr lang="ar-EG" sz="2800" b="1" dirty="0" smtClean="0">
                <a:cs typeface="Arial" pitchFamily="34" charset="0"/>
              </a:rPr>
              <a:t>ح</a:t>
            </a:r>
            <a:r>
              <a:rPr lang="ar-SA" sz="2800" b="1" dirty="0" smtClean="0">
                <a:cs typeface="Arial" pitchFamily="34" charset="0"/>
              </a:rPr>
              <a:t>ِ</a:t>
            </a:r>
            <a:r>
              <a:rPr lang="ar-EG" sz="2800" b="1" dirty="0" smtClean="0">
                <a:cs typeface="Arial" pitchFamily="34" charset="0"/>
              </a:rPr>
              <a:t>ي</a:t>
            </a:r>
            <a:r>
              <a:rPr lang="ar-SA" sz="2800" b="1" dirty="0" smtClean="0">
                <a:cs typeface="Arial" pitchFamily="34" charset="0"/>
              </a:rPr>
              <a:t>ْ</a:t>
            </a:r>
            <a:r>
              <a:rPr lang="ar-EG" sz="2800" b="1" dirty="0" smtClean="0">
                <a:cs typeface="Arial" pitchFamily="34" charset="0"/>
              </a:rPr>
              <a:t>د</a:t>
            </a:r>
            <a:r>
              <a:rPr lang="ar-SA" sz="2800" b="1" dirty="0" smtClean="0">
                <a:cs typeface="Arial" pitchFamily="34" charset="0"/>
              </a:rPr>
              <a:t>ِ</a:t>
            </a:r>
            <a:r>
              <a:rPr lang="ar-EG" sz="2800" b="1" dirty="0" smtClean="0">
                <a:cs typeface="Arial" pitchFamily="34" charset="0"/>
              </a:rPr>
              <a:t> اللسان</a:t>
            </a:r>
            <a:r>
              <a:rPr lang="ar-SA" sz="2800" b="1" dirty="0" smtClean="0">
                <a:cs typeface="Arial" pitchFamily="34" charset="0"/>
              </a:rPr>
              <a:t>ِ</a:t>
            </a:r>
            <a:r>
              <a:rPr lang="ar-EG" sz="2800" b="1" dirty="0" smtClean="0">
                <a:cs typeface="Arial" pitchFamily="34" charset="0"/>
              </a:rPr>
              <a:t> والعادة</a:t>
            </a:r>
            <a:r>
              <a:rPr lang="ar-SA" sz="2800" b="1" dirty="0" smtClean="0">
                <a:cs typeface="Arial" pitchFamily="34" charset="0"/>
              </a:rPr>
              <a:t>ِ</a:t>
            </a:r>
            <a:r>
              <a:rPr lang="ar-EG" sz="2800" b="1" dirty="0" smtClean="0">
                <a:cs typeface="Arial" pitchFamily="34" charset="0"/>
              </a:rPr>
              <a:t> والد</a:t>
            </a:r>
            <a:r>
              <a:rPr lang="ar-SA" sz="2800" b="1" dirty="0" smtClean="0">
                <a:cs typeface="Arial" pitchFamily="34" charset="0"/>
              </a:rPr>
              <a:t>ِّ</a:t>
            </a:r>
            <a:r>
              <a:rPr lang="ar-EG" sz="2800" b="1" dirty="0" smtClean="0">
                <a:cs typeface="Arial" pitchFamily="34" charset="0"/>
              </a:rPr>
              <a:t>ين</a:t>
            </a:r>
            <a:r>
              <a:rPr lang="ar-SA" sz="2800" b="1" dirty="0" smtClean="0">
                <a:cs typeface="Arial" pitchFamily="34" charset="0"/>
              </a:rPr>
              <a:t>ِ</a:t>
            </a:r>
            <a:r>
              <a:rPr lang="ar-EG" sz="2800" b="1" dirty="0" smtClean="0">
                <a:cs typeface="Arial" pitchFamily="34" charset="0"/>
              </a:rPr>
              <a:t> والخ</a:t>
            </a:r>
            <a:r>
              <a:rPr lang="ar-SA" sz="2800" b="1" dirty="0" smtClean="0">
                <a:cs typeface="Arial" pitchFamily="34" charset="0"/>
              </a:rPr>
              <a:t>ُ</a:t>
            </a:r>
            <a:r>
              <a:rPr lang="ar-EG" sz="2800" b="1" dirty="0" smtClean="0">
                <a:cs typeface="Arial" pitchFamily="34" charset="0"/>
              </a:rPr>
              <a:t>ل</a:t>
            </a:r>
            <a:r>
              <a:rPr lang="ar-SA" sz="2800" b="1" dirty="0" smtClean="0">
                <a:cs typeface="Arial" pitchFamily="34" charset="0"/>
              </a:rPr>
              <a:t>ُ</a:t>
            </a:r>
            <a:r>
              <a:rPr lang="ar-EG" sz="2800" b="1" dirty="0" smtClean="0">
                <a:cs typeface="Arial" pitchFamily="34" charset="0"/>
              </a:rPr>
              <a:t>ق، وكان الخ</a:t>
            </a:r>
            <a:r>
              <a:rPr lang="ar-SA" sz="2800" b="1" dirty="0" smtClean="0">
                <a:cs typeface="Arial" pitchFamily="34" charset="0"/>
              </a:rPr>
              <a:t>َ</a:t>
            </a:r>
            <a:r>
              <a:rPr lang="ar-EG" sz="2800" b="1" dirty="0" smtClean="0">
                <a:cs typeface="Arial" pitchFamily="34" charset="0"/>
              </a:rPr>
              <a:t>ط</a:t>
            </a:r>
            <a:r>
              <a:rPr lang="ar-SA" sz="2800" b="1" dirty="0" smtClean="0">
                <a:cs typeface="Arial" pitchFamily="34" charset="0"/>
              </a:rPr>
              <a:t>ِ</a:t>
            </a:r>
            <a:r>
              <a:rPr lang="ar-EG" sz="2800" b="1" dirty="0" smtClean="0">
                <a:cs typeface="Arial" pitchFamily="34" charset="0"/>
              </a:rPr>
              <a:t>ي</a:t>
            </a:r>
            <a:r>
              <a:rPr lang="ar-SA" sz="2800" b="1" dirty="0" smtClean="0">
                <a:cs typeface="Arial" pitchFamily="34" charset="0"/>
              </a:rPr>
              <a:t>ْ</a:t>
            </a:r>
            <a:r>
              <a:rPr lang="ar-EG" sz="2800" b="1" dirty="0" smtClean="0">
                <a:cs typeface="Arial" pitchFamily="34" charset="0"/>
              </a:rPr>
              <a:t>ب</a:t>
            </a:r>
            <a:r>
              <a:rPr lang="ar-SA" sz="2800" b="1" dirty="0" smtClean="0">
                <a:cs typeface="Arial" pitchFamily="34" charset="0"/>
              </a:rPr>
              <a:t>ُ</a:t>
            </a:r>
            <a:r>
              <a:rPr lang="ar-EG" sz="2800" b="1" dirty="0" smtClean="0">
                <a:cs typeface="Arial" pitchFamily="34" charset="0"/>
              </a:rPr>
              <a:t> والشاعر</a:t>
            </a:r>
            <a:r>
              <a:rPr lang="ar-SA" sz="2800" b="1" dirty="0" smtClean="0">
                <a:cs typeface="Arial" pitchFamily="34" charset="0"/>
              </a:rPr>
              <a:t>ُ</a:t>
            </a:r>
            <a:r>
              <a:rPr lang="ar-EG" sz="2800" b="1" dirty="0" smtClean="0">
                <a:cs typeface="Arial" pitchFamily="34" charset="0"/>
              </a:rPr>
              <a:t> ي</a:t>
            </a:r>
            <a:r>
              <a:rPr lang="ar-SA" sz="2800" b="1" dirty="0" smtClean="0">
                <a:cs typeface="Arial" pitchFamily="34" charset="0"/>
              </a:rPr>
              <a:t>َ</a:t>
            </a:r>
            <a:r>
              <a:rPr lang="ar-EG" sz="2800" b="1" dirty="0" smtClean="0">
                <a:cs typeface="Arial" pitchFamily="34" charset="0"/>
              </a:rPr>
              <a:t>ت</a:t>
            </a:r>
            <a:r>
              <a:rPr lang="ar-SA" sz="2800" b="1" dirty="0" smtClean="0">
                <a:cs typeface="Arial" pitchFamily="34" charset="0"/>
              </a:rPr>
              <a:t>َ</a:t>
            </a:r>
            <a:r>
              <a:rPr lang="ar-EG" sz="2800" b="1" dirty="0" smtClean="0">
                <a:cs typeface="Arial" pitchFamily="34" charset="0"/>
              </a:rPr>
              <a:t>و</a:t>
            </a:r>
            <a:r>
              <a:rPr lang="ar-SA" sz="2800" b="1" dirty="0" smtClean="0">
                <a:cs typeface="Arial" pitchFamily="34" charset="0"/>
              </a:rPr>
              <a:t>َ</a:t>
            </a:r>
            <a:r>
              <a:rPr lang="ar-EG" sz="2800" b="1" dirty="0" smtClean="0">
                <a:cs typeface="Arial" pitchFamily="34" charset="0"/>
              </a:rPr>
              <a:t>خ</a:t>
            </a:r>
            <a:r>
              <a:rPr lang="ar-SA" sz="2800" b="1" dirty="0" smtClean="0">
                <a:cs typeface="Arial" pitchFamily="34" charset="0"/>
              </a:rPr>
              <a:t>َّ</a:t>
            </a:r>
            <a:r>
              <a:rPr lang="ar-EG" sz="2800" b="1" dirty="0" smtClean="0">
                <a:cs typeface="Arial" pitchFamily="34" charset="0"/>
              </a:rPr>
              <a:t>ى اللفظ</a:t>
            </a:r>
            <a:r>
              <a:rPr lang="ar-SA" sz="2800" b="1" dirty="0" smtClean="0">
                <a:cs typeface="Arial" pitchFamily="34" charset="0"/>
              </a:rPr>
              <a:t>َ</a:t>
            </a:r>
            <a:r>
              <a:rPr lang="ar-EG" sz="2800" b="1" dirty="0" smtClean="0">
                <a:cs typeface="Arial" pitchFamily="34" charset="0"/>
              </a:rPr>
              <a:t> </a:t>
            </a:r>
            <a:r>
              <a:rPr lang="ar-EG" sz="2800" b="1" dirty="0" err="1" smtClean="0">
                <a:cs typeface="Arial" pitchFamily="34" charset="0"/>
              </a:rPr>
              <a:t>الشائ</a:t>
            </a:r>
            <a:r>
              <a:rPr lang="ar-SA" sz="2800" b="1" dirty="0" smtClean="0">
                <a:cs typeface="Arial" pitchFamily="34" charset="0"/>
              </a:rPr>
              <a:t>ِ</a:t>
            </a:r>
            <a:r>
              <a:rPr lang="ar-EG" sz="2800" b="1" dirty="0" smtClean="0">
                <a:cs typeface="Arial" pitchFamily="34" charset="0"/>
              </a:rPr>
              <a:t>ع</a:t>
            </a:r>
            <a:r>
              <a:rPr lang="ar-SA" sz="2800" b="1" dirty="0" smtClean="0">
                <a:cs typeface="Arial" pitchFamily="34" charset="0"/>
              </a:rPr>
              <a:t>َ</a:t>
            </a:r>
            <a:r>
              <a:rPr lang="ar-EG" sz="2800" b="1" dirty="0" smtClean="0">
                <a:cs typeface="Arial" pitchFamily="34" charset="0"/>
              </a:rPr>
              <a:t> س</a:t>
            </a:r>
            <a:r>
              <a:rPr lang="ar-SA" sz="2800" b="1" dirty="0" smtClean="0">
                <a:cs typeface="Arial" pitchFamily="34" charset="0"/>
              </a:rPr>
              <a:t>َ</a:t>
            </a:r>
            <a:r>
              <a:rPr lang="ar-EG" sz="2800" b="1" dirty="0" smtClean="0">
                <a:cs typeface="Arial" pitchFamily="34" charset="0"/>
              </a:rPr>
              <a:t>ع</a:t>
            </a:r>
            <a:r>
              <a:rPr lang="ar-SA" sz="2800" b="1" dirty="0" smtClean="0">
                <a:cs typeface="Arial" pitchFamily="34" charset="0"/>
              </a:rPr>
              <a:t>ْ</a:t>
            </a:r>
            <a:r>
              <a:rPr lang="ar-EG" sz="2800" b="1" dirty="0" smtClean="0">
                <a:cs typeface="Arial" pitchFamily="34" charset="0"/>
              </a:rPr>
              <a:t>ياً للإفهام. ومن </a:t>
            </a:r>
            <a:r>
              <a:rPr lang="ar-EG" sz="2800" b="1" dirty="0" err="1" smtClean="0">
                <a:cs typeface="Arial" pitchFamily="34" charset="0"/>
              </a:rPr>
              <a:t>أظ</a:t>
            </a:r>
            <a:r>
              <a:rPr lang="ar-SA" sz="2800" b="1" dirty="0" smtClean="0">
                <a:cs typeface="Arial" pitchFamily="34" charset="0"/>
              </a:rPr>
              <a:t>ْ</a:t>
            </a:r>
            <a:r>
              <a:rPr lang="ar-EG" sz="2800" b="1" dirty="0" smtClean="0">
                <a:cs typeface="Arial" pitchFamily="34" charset="0"/>
              </a:rPr>
              <a:t>ه</a:t>
            </a:r>
            <a:r>
              <a:rPr lang="ar-SA" sz="2800" b="1" dirty="0" smtClean="0">
                <a:cs typeface="Arial" pitchFamily="34" charset="0"/>
              </a:rPr>
              <a:t>َ</a:t>
            </a:r>
            <a:r>
              <a:rPr lang="ar-EG" sz="2800" b="1" dirty="0" smtClean="0">
                <a:cs typeface="Arial" pitchFamily="34" charset="0"/>
              </a:rPr>
              <a:t>ر</a:t>
            </a:r>
            <a:r>
              <a:rPr lang="ar-SA" sz="2800" b="1" dirty="0" smtClean="0">
                <a:cs typeface="Arial" pitchFamily="34" charset="0"/>
              </a:rPr>
              <a:t>ِ</a:t>
            </a:r>
            <a:r>
              <a:rPr lang="ar-EG" sz="2800" b="1" dirty="0" smtClean="0">
                <a:cs typeface="Arial" pitchFamily="34" charset="0"/>
              </a:rPr>
              <a:t> أس</a:t>
            </a:r>
            <a:r>
              <a:rPr lang="ar-SA" sz="2800" b="1" dirty="0" smtClean="0">
                <a:cs typeface="Arial" pitchFamily="34" charset="0"/>
              </a:rPr>
              <a:t>ْ</a:t>
            </a:r>
            <a:r>
              <a:rPr lang="ar-EG" sz="2800" b="1" dirty="0" smtClean="0">
                <a:cs typeface="Arial" pitchFamily="34" charset="0"/>
              </a:rPr>
              <a:t>واق</a:t>
            </a:r>
            <a:r>
              <a:rPr lang="ar-SA" sz="2800" b="1" dirty="0" smtClean="0">
                <a:cs typeface="Arial" pitchFamily="34" charset="0"/>
              </a:rPr>
              <a:t>ِ</a:t>
            </a:r>
            <a:r>
              <a:rPr lang="ar-EG" sz="2800" b="1" dirty="0" smtClean="0">
                <a:cs typeface="Arial" pitchFamily="34" charset="0"/>
              </a:rPr>
              <a:t>هم ب</a:t>
            </a:r>
            <a:r>
              <a:rPr lang="ar-SA" sz="2800" b="1" dirty="0" smtClean="0">
                <a:cs typeface="Arial" pitchFamily="34" charset="0"/>
              </a:rPr>
              <a:t>ِ</a:t>
            </a:r>
            <a:r>
              <a:rPr lang="ar-EG" sz="2800" b="1" dirty="0" smtClean="0">
                <a:cs typeface="Arial" pitchFamily="34" charset="0"/>
              </a:rPr>
              <a:t>ع</a:t>
            </a:r>
            <a:r>
              <a:rPr lang="ar-SA" sz="2800" b="1" dirty="0" smtClean="0">
                <a:cs typeface="Arial" pitchFamily="34" charset="0"/>
              </a:rPr>
              <a:t>َ</a:t>
            </a:r>
            <a:r>
              <a:rPr lang="ar-EG" sz="2800" b="1" dirty="0" smtClean="0">
                <a:cs typeface="Arial" pitchFamily="34" charset="0"/>
              </a:rPr>
              <a:t>ام</a:t>
            </a:r>
            <a:r>
              <a:rPr lang="ar-SA" sz="2800" b="1" dirty="0" smtClean="0">
                <a:cs typeface="Arial" pitchFamily="34" charset="0"/>
              </a:rPr>
              <a:t>َ</a:t>
            </a:r>
            <a:r>
              <a:rPr lang="ar-EG" sz="2800" b="1" dirty="0" smtClean="0">
                <a:cs typeface="Arial" pitchFamily="34" charset="0"/>
              </a:rPr>
              <a:t>ة</a:t>
            </a:r>
            <a:r>
              <a:rPr lang="ar-SA" sz="2800" b="1" dirty="0" smtClean="0">
                <a:cs typeface="Arial" pitchFamily="34" charset="0"/>
              </a:rPr>
              <a:t>ٍ</a:t>
            </a:r>
            <a:r>
              <a:rPr lang="ar-EG" sz="2800" b="1" dirty="0" smtClean="0">
                <a:cs typeface="Arial" pitchFamily="34" charset="0"/>
              </a:rPr>
              <a:t> سوق</a:t>
            </a:r>
            <a:r>
              <a:rPr lang="ar-SA" sz="2800" b="1" dirty="0" smtClean="0">
                <a:cs typeface="Arial" pitchFamily="34" charset="0"/>
              </a:rPr>
              <a:t>ُ</a:t>
            </a:r>
            <a:r>
              <a:rPr lang="ar-EG" sz="2800" b="1" dirty="0" smtClean="0">
                <a:cs typeface="Arial" pitchFamily="34" charset="0"/>
              </a:rPr>
              <a:t> ع</a:t>
            </a:r>
            <a:r>
              <a:rPr lang="ar-SA" sz="2800" b="1" dirty="0" smtClean="0">
                <a:cs typeface="Arial" pitchFamily="34" charset="0"/>
              </a:rPr>
              <a:t>ُ</a:t>
            </a:r>
            <a:r>
              <a:rPr lang="ar-EG" sz="2800" b="1" dirty="0" smtClean="0">
                <a:cs typeface="Arial" pitchFamily="34" charset="0"/>
              </a:rPr>
              <a:t>ك</a:t>
            </a:r>
            <a:r>
              <a:rPr lang="ar-SA" sz="2800" b="1" dirty="0">
                <a:cs typeface="Arial" pitchFamily="34" charset="0"/>
              </a:rPr>
              <a:t>َ</a:t>
            </a:r>
            <a:r>
              <a:rPr lang="ar-EG" sz="2800" b="1" dirty="0" err="1" smtClean="0">
                <a:cs typeface="Arial" pitchFamily="34" charset="0"/>
              </a:rPr>
              <a:t>اظ</a:t>
            </a:r>
            <a:r>
              <a:rPr lang="ar-EG" sz="2800" b="1" dirty="0" smtClean="0">
                <a:cs typeface="Arial" pitchFamily="34" charset="0"/>
              </a:rPr>
              <a:t> .</a:t>
            </a:r>
            <a:endParaRPr lang="ar-SA" sz="28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extLst>
      <p:ext uri="{BB962C8B-B14F-4D97-AF65-F5344CB8AC3E}">
        <p14:creationId xmlns:p14="http://schemas.microsoft.com/office/powerpoint/2010/main" val="23426403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تابع</a:t>
            </a:r>
            <a:r>
              <a:rPr lang="ar-EG" dirty="0">
                <a:solidFill>
                  <a:srgbClr val="C00000"/>
                </a:solidFill>
              </a:rPr>
              <a:t> العرب وقريش بين الجاهلية والإسلام</a:t>
            </a: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marL="0" indent="0" algn="just" rtl="1" eaLnBrk="1" hangingPunct="1"/>
            <a:r>
              <a:rPr lang="ar-SA" sz="2400" b="1" dirty="0" smtClean="0">
                <a:cs typeface="Arial" pitchFamily="34" charset="0"/>
              </a:rPr>
              <a:t>    </a:t>
            </a:r>
            <a:r>
              <a:rPr lang="ar-EG" sz="2400" b="1" dirty="0" smtClean="0">
                <a:cs typeface="Arial" pitchFamily="34" charset="0"/>
              </a:rPr>
              <a:t>ت</a:t>
            </a:r>
            <a:r>
              <a:rPr lang="ar-SA" sz="2400" b="1" dirty="0" smtClean="0">
                <a:cs typeface="Arial" pitchFamily="34" charset="0"/>
              </a:rPr>
              <a:t>سَ</a:t>
            </a:r>
            <a:r>
              <a:rPr lang="ar-EG" sz="2400" b="1" dirty="0" smtClean="0">
                <a:cs typeface="Arial" pitchFamily="34" charset="0"/>
              </a:rPr>
              <a:t>ن</a:t>
            </a:r>
            <a:r>
              <a:rPr lang="ar-SA" sz="2400" b="1" dirty="0" smtClean="0">
                <a:cs typeface="Arial" pitchFamily="34" charset="0"/>
              </a:rPr>
              <a:t>َّ</a:t>
            </a:r>
            <a:r>
              <a:rPr lang="ar-EG" sz="2400" b="1" dirty="0" smtClean="0">
                <a:cs typeface="Arial" pitchFamily="34" charset="0"/>
              </a:rPr>
              <a:t>م</a:t>
            </a:r>
            <a:r>
              <a:rPr lang="ar-SA" sz="2400" b="1" dirty="0" smtClean="0">
                <a:cs typeface="Arial" pitchFamily="34" charset="0"/>
              </a:rPr>
              <a:t>َ</a:t>
            </a:r>
            <a:r>
              <a:rPr lang="ar-EG" sz="2400" b="1" dirty="0" smtClean="0">
                <a:cs typeface="Arial" pitchFamily="34" charset="0"/>
              </a:rPr>
              <a:t>ت</a:t>
            </a:r>
            <a:r>
              <a:rPr lang="ar-SA" sz="2400" b="1" dirty="0" smtClean="0">
                <a:cs typeface="Arial" pitchFamily="34" charset="0"/>
              </a:rPr>
              <a:t>ِ</a:t>
            </a:r>
            <a:r>
              <a:rPr lang="ar-EG" sz="2400" b="1" dirty="0" smtClean="0">
                <a:cs typeface="Arial" pitchFamily="34" charset="0"/>
              </a:rPr>
              <a:t> ق</a:t>
            </a:r>
            <a:r>
              <a:rPr lang="ar-SA" sz="2400" b="1" dirty="0" smtClean="0">
                <a:cs typeface="Arial" pitchFamily="34" charset="0"/>
              </a:rPr>
              <a:t>ُ</a:t>
            </a:r>
            <a:r>
              <a:rPr lang="ar-EG" sz="2400" b="1" dirty="0" smtClean="0">
                <a:cs typeface="Arial" pitchFamily="34" charset="0"/>
              </a:rPr>
              <a:t>ريش</a:t>
            </a:r>
            <a:r>
              <a:rPr lang="ar-SA" sz="2400" b="1" dirty="0" smtClean="0">
                <a:cs typeface="Arial" pitchFamily="34" charset="0"/>
              </a:rPr>
              <a:t>ُ</a:t>
            </a:r>
            <a:r>
              <a:rPr lang="ar-EG" sz="2400" b="1" dirty="0" smtClean="0">
                <a:cs typeface="Arial" pitchFamily="34" charset="0"/>
              </a:rPr>
              <a:t> إمارة</a:t>
            </a:r>
            <a:r>
              <a:rPr lang="ar-SA" sz="2400" b="1" dirty="0" smtClean="0">
                <a:cs typeface="Arial" pitchFamily="34" charset="0"/>
              </a:rPr>
              <a:t>َ</a:t>
            </a:r>
            <a:r>
              <a:rPr lang="ar-EG" sz="2400" b="1" dirty="0" smtClean="0">
                <a:cs typeface="Arial" pitchFamily="34" charset="0"/>
              </a:rPr>
              <a:t> العرب</a:t>
            </a:r>
            <a:r>
              <a:rPr lang="ar-SA" sz="2400" b="1" dirty="0" smtClean="0">
                <a:cs typeface="Arial" pitchFamily="34" charset="0"/>
              </a:rPr>
              <a:t>ِ</a:t>
            </a:r>
            <a:r>
              <a:rPr lang="ar-EG" sz="2400" b="1" dirty="0" smtClean="0">
                <a:cs typeface="Arial" pitchFamily="34" charset="0"/>
              </a:rPr>
              <a:t>. ه</a:t>
            </a:r>
            <a:r>
              <a:rPr lang="ar-SA" sz="2400" b="1" dirty="0" smtClean="0">
                <a:cs typeface="Arial" pitchFamily="34" charset="0"/>
              </a:rPr>
              <a:t>َ</a:t>
            </a:r>
            <a:r>
              <a:rPr lang="ar-EG" sz="2400" b="1" dirty="0" smtClean="0">
                <a:cs typeface="Arial" pitchFamily="34" charset="0"/>
              </a:rPr>
              <a:t>بط</a:t>
            </a:r>
            <a:r>
              <a:rPr lang="ar-SA" sz="2400" b="1" dirty="0" smtClean="0">
                <a:cs typeface="Arial" pitchFamily="34" charset="0"/>
              </a:rPr>
              <a:t>ُ</a:t>
            </a:r>
            <a:r>
              <a:rPr lang="ar-EG" sz="2400" b="1" dirty="0" err="1" smtClean="0">
                <a:cs typeface="Arial" pitchFamily="34" charset="0"/>
              </a:rPr>
              <a:t>وا</a:t>
            </a:r>
            <a:r>
              <a:rPr lang="ar-EG" sz="2400" b="1" dirty="0" smtClean="0">
                <a:cs typeface="Arial" pitchFamily="34" charset="0"/>
              </a:rPr>
              <a:t> الآفاق</a:t>
            </a:r>
            <a:r>
              <a:rPr lang="ar-SA" sz="2400" b="1" dirty="0" smtClean="0">
                <a:cs typeface="Arial" pitchFamily="34" charset="0"/>
              </a:rPr>
              <a:t>َ</a:t>
            </a:r>
            <a:r>
              <a:rPr lang="ar-EG" sz="2400" b="1" dirty="0" smtClean="0">
                <a:cs typeface="Arial" pitchFamily="34" charset="0"/>
              </a:rPr>
              <a:t> و</a:t>
            </a:r>
            <a:r>
              <a:rPr lang="ar-SA" sz="2400" b="1" dirty="0" smtClean="0">
                <a:cs typeface="Arial" pitchFamily="34" charset="0"/>
              </a:rPr>
              <a:t>ا</a:t>
            </a:r>
            <a:r>
              <a:rPr lang="ar-EG" sz="2400" b="1" dirty="0" smtClean="0">
                <a:cs typeface="Arial" pitchFamily="34" charset="0"/>
              </a:rPr>
              <a:t>ن</a:t>
            </a:r>
            <a:r>
              <a:rPr lang="ar-SA" sz="2400" b="1" dirty="0" smtClean="0">
                <a:cs typeface="Arial" pitchFamily="34" charset="0"/>
              </a:rPr>
              <a:t>ْ</a:t>
            </a:r>
            <a:r>
              <a:rPr lang="ar-EG" sz="2400" b="1" dirty="0" smtClean="0">
                <a:cs typeface="Arial" pitchFamily="34" charset="0"/>
              </a:rPr>
              <a:t>تجع</a:t>
            </a:r>
            <a:r>
              <a:rPr lang="ar-SA" sz="2400" b="1" dirty="0" smtClean="0">
                <a:cs typeface="Arial" pitchFamily="34" charset="0"/>
              </a:rPr>
              <a:t>ُ</a:t>
            </a:r>
            <a:r>
              <a:rPr lang="ar-EG" sz="2400" b="1" dirty="0" err="1" smtClean="0">
                <a:cs typeface="Arial" pitchFamily="34" charset="0"/>
              </a:rPr>
              <a:t>وا</a:t>
            </a:r>
            <a:r>
              <a:rPr lang="ar-EG" sz="2400" b="1" dirty="0" smtClean="0">
                <a:cs typeface="Arial" pitchFamily="34" charset="0"/>
              </a:rPr>
              <a:t> الأسواق</a:t>
            </a:r>
            <a:r>
              <a:rPr lang="ar-SA" sz="2400" b="1" dirty="0" smtClean="0">
                <a:cs typeface="Arial" pitchFamily="34" charset="0"/>
              </a:rPr>
              <a:t>َ</a:t>
            </a:r>
            <a:r>
              <a:rPr lang="ar-EG" sz="2400" b="1" dirty="0" smtClean="0">
                <a:cs typeface="Arial" pitchFamily="34" charset="0"/>
              </a:rPr>
              <a:t>، و</a:t>
            </a:r>
            <a:r>
              <a:rPr lang="ar-SA" sz="2400" b="1" dirty="0" smtClean="0">
                <a:cs typeface="Arial" pitchFamily="34" charset="0"/>
              </a:rPr>
              <a:t>ا</a:t>
            </a:r>
            <a:r>
              <a:rPr lang="ar-EG" sz="2400" b="1" dirty="0" err="1" smtClean="0">
                <a:cs typeface="Arial" pitchFamily="34" charset="0"/>
              </a:rPr>
              <a:t>رتادوا</a:t>
            </a:r>
            <a:r>
              <a:rPr lang="ar-EG" sz="2400" b="1" dirty="0" smtClean="0">
                <a:cs typeface="Arial" pitchFamily="34" charset="0"/>
              </a:rPr>
              <a:t> اليمن</a:t>
            </a:r>
            <a:r>
              <a:rPr lang="ar-SA" sz="2400" b="1" dirty="0" smtClean="0">
                <a:cs typeface="Arial" pitchFamily="34" charset="0"/>
              </a:rPr>
              <a:t>َ</a:t>
            </a:r>
            <a:r>
              <a:rPr lang="ar-EG" sz="2400" b="1" dirty="0" smtClean="0">
                <a:cs typeface="Arial" pitchFamily="34" charset="0"/>
              </a:rPr>
              <a:t> والشام</a:t>
            </a:r>
            <a:r>
              <a:rPr lang="ar-SA" sz="2400" b="1" dirty="0" smtClean="0">
                <a:cs typeface="Arial" pitchFamily="34" charset="0"/>
              </a:rPr>
              <a:t>َ</a:t>
            </a:r>
            <a:r>
              <a:rPr lang="ar-EG" sz="2400" b="1" dirty="0" smtClean="0">
                <a:cs typeface="Arial" pitchFamily="34" charset="0"/>
              </a:rPr>
              <a:t> والحبشة</a:t>
            </a:r>
            <a:r>
              <a:rPr lang="ar-SA" sz="2400" b="1" dirty="0" smtClean="0">
                <a:cs typeface="Arial" pitchFamily="34" charset="0"/>
              </a:rPr>
              <a:t>َ</a:t>
            </a:r>
            <a:r>
              <a:rPr lang="ar-EG" sz="2400" b="1" dirty="0" smtClean="0">
                <a:cs typeface="Arial" pitchFamily="34" charset="0"/>
              </a:rPr>
              <a:t> وبلاد</a:t>
            </a:r>
            <a:r>
              <a:rPr lang="ar-SA" sz="2400" b="1" dirty="0" smtClean="0">
                <a:cs typeface="Arial" pitchFamily="34" charset="0"/>
              </a:rPr>
              <a:t>َ</a:t>
            </a:r>
            <a:r>
              <a:rPr lang="ar-EG" sz="2400" b="1" dirty="0" smtClean="0">
                <a:cs typeface="Arial" pitchFamily="34" charset="0"/>
              </a:rPr>
              <a:t> فارس</a:t>
            </a:r>
            <a:r>
              <a:rPr lang="ar-SA" sz="2400" b="1" dirty="0" smtClean="0">
                <a:cs typeface="Arial" pitchFamily="34" charset="0"/>
              </a:rPr>
              <a:t>َ</a:t>
            </a:r>
            <a:r>
              <a:rPr lang="ar-EG" sz="2400" b="1" dirty="0" smtClean="0">
                <a:cs typeface="Arial" pitchFamily="34" charset="0"/>
              </a:rPr>
              <a:t> وبلاد</a:t>
            </a:r>
            <a:r>
              <a:rPr lang="ar-SA" sz="2400" b="1" dirty="0" smtClean="0">
                <a:cs typeface="Arial" pitchFamily="34" charset="0"/>
              </a:rPr>
              <a:t>َ</a:t>
            </a:r>
            <a:r>
              <a:rPr lang="ar-EG" sz="2400" b="1" dirty="0" smtClean="0">
                <a:cs typeface="Arial" pitchFamily="34" charset="0"/>
              </a:rPr>
              <a:t> </a:t>
            </a:r>
            <a:r>
              <a:rPr lang="ar-EG" sz="2400" b="1" dirty="0">
                <a:cs typeface="Arial" pitchFamily="34" charset="0"/>
              </a:rPr>
              <a:t>الروم .</a:t>
            </a:r>
            <a:r>
              <a:rPr lang="ar-EG" sz="2400" b="1" dirty="0" smtClean="0">
                <a:cs typeface="Arial" pitchFamily="34" charset="0"/>
              </a:rPr>
              <a:t>وأشار</a:t>
            </a:r>
            <a:r>
              <a:rPr lang="ar-SA" sz="2400" b="1" dirty="0" smtClean="0">
                <a:cs typeface="Arial" pitchFamily="34" charset="0"/>
              </a:rPr>
              <a:t>َ</a:t>
            </a:r>
            <a:r>
              <a:rPr lang="ar-EG" sz="2400" b="1" dirty="0" smtClean="0">
                <a:cs typeface="Arial" pitchFamily="34" charset="0"/>
              </a:rPr>
              <a:t> القرآن</a:t>
            </a:r>
            <a:r>
              <a:rPr lang="ar-SA" sz="2400" b="1" dirty="0" smtClean="0">
                <a:cs typeface="Arial" pitchFamily="34" charset="0"/>
              </a:rPr>
              <a:t>ُ</a:t>
            </a:r>
            <a:r>
              <a:rPr lang="ar-EG" sz="2400" b="1" dirty="0" smtClean="0">
                <a:cs typeface="Arial" pitchFamily="34" charset="0"/>
              </a:rPr>
              <a:t> الكريم</a:t>
            </a:r>
            <a:r>
              <a:rPr lang="ar-SA" sz="2400" b="1" dirty="0" smtClean="0">
                <a:cs typeface="Arial" pitchFamily="34" charset="0"/>
              </a:rPr>
              <a:t>ُ</a:t>
            </a:r>
            <a:r>
              <a:rPr lang="ar-EG" sz="2400" b="1" dirty="0" smtClean="0">
                <a:cs typeface="Arial" pitchFamily="34" charset="0"/>
              </a:rPr>
              <a:t> </a:t>
            </a:r>
            <a:r>
              <a:rPr lang="ar-EG" sz="2400" b="1" dirty="0">
                <a:cs typeface="Arial" pitchFamily="34" charset="0"/>
              </a:rPr>
              <a:t>إلى هذا </a:t>
            </a:r>
            <a:r>
              <a:rPr lang="ar-EG" sz="2400" b="1" dirty="0" smtClean="0">
                <a:cs typeface="Arial" pitchFamily="34" charset="0"/>
              </a:rPr>
              <a:t>الت</a:t>
            </a:r>
            <a:r>
              <a:rPr lang="ar-SA" sz="2400" b="1" dirty="0" smtClean="0">
                <a:cs typeface="Arial" pitchFamily="34" charset="0"/>
              </a:rPr>
              <a:t>َّ</a:t>
            </a:r>
            <a:r>
              <a:rPr lang="ar-EG" sz="2400" b="1" dirty="0" smtClean="0">
                <a:cs typeface="Arial" pitchFamily="34" charset="0"/>
              </a:rPr>
              <a:t>ج</a:t>
            </a:r>
            <a:r>
              <a:rPr lang="ar-SA" sz="2400" b="1" dirty="0" smtClean="0">
                <a:cs typeface="Arial" pitchFamily="34" charset="0"/>
              </a:rPr>
              <a:t>ْ</a:t>
            </a:r>
            <a:r>
              <a:rPr lang="ar-EG" sz="2400" b="1" dirty="0" smtClean="0">
                <a:cs typeface="Arial" pitchFamily="34" charset="0"/>
              </a:rPr>
              <a:t>و</a:t>
            </a:r>
            <a:r>
              <a:rPr lang="ar-SA" sz="2400" b="1" dirty="0" smtClean="0">
                <a:cs typeface="Arial" pitchFamily="34" charset="0"/>
              </a:rPr>
              <a:t>َ</a:t>
            </a:r>
            <a:r>
              <a:rPr lang="ar-EG" sz="2400" b="1" dirty="0" smtClean="0">
                <a:cs typeface="Arial" pitchFamily="34" charset="0"/>
              </a:rPr>
              <a:t>ال</a:t>
            </a:r>
            <a:r>
              <a:rPr lang="ar-SA" sz="2400" b="1" dirty="0" smtClean="0">
                <a:cs typeface="Arial" pitchFamily="34" charset="0"/>
              </a:rPr>
              <a:t>ِ</a:t>
            </a:r>
            <a:r>
              <a:rPr lang="ar-EG" sz="2400" b="1" dirty="0" smtClean="0">
                <a:cs typeface="Arial" pitchFamily="34" charset="0"/>
              </a:rPr>
              <a:t> </a:t>
            </a:r>
            <a:r>
              <a:rPr lang="ar-EG" sz="2400" b="1" dirty="0" err="1">
                <a:cs typeface="Arial" pitchFamily="34" charset="0"/>
              </a:rPr>
              <a:t>فى</a:t>
            </a:r>
            <a:r>
              <a:rPr lang="ar-EG" sz="2400" b="1" dirty="0">
                <a:cs typeface="Arial" pitchFamily="34" charset="0"/>
              </a:rPr>
              <a:t> </a:t>
            </a:r>
            <a:r>
              <a:rPr lang="ar-EG" sz="2400" b="1" dirty="0" smtClean="0">
                <a:cs typeface="Arial" pitchFamily="34" charset="0"/>
              </a:rPr>
              <a:t>رحلة</a:t>
            </a:r>
            <a:r>
              <a:rPr lang="ar-SA" sz="2400" b="1" dirty="0">
                <a:cs typeface="Arial" pitchFamily="34" charset="0"/>
              </a:rPr>
              <a:t>ِ</a:t>
            </a:r>
            <a:r>
              <a:rPr lang="ar-EG" sz="2400" b="1" dirty="0" smtClean="0">
                <a:cs typeface="Arial" pitchFamily="34" charset="0"/>
              </a:rPr>
              <a:t> الشتاء</a:t>
            </a:r>
            <a:r>
              <a:rPr lang="ar-SA" sz="2400" b="1" dirty="0">
                <a:cs typeface="Arial" pitchFamily="34" charset="0"/>
              </a:rPr>
              <a:t>ِ</a:t>
            </a:r>
            <a:r>
              <a:rPr lang="ar-EG" sz="2400" b="1" dirty="0" smtClean="0">
                <a:cs typeface="Arial" pitchFamily="34" charset="0"/>
              </a:rPr>
              <a:t> والصيف</a:t>
            </a:r>
            <a:r>
              <a:rPr lang="ar-SA" sz="2400" b="1" dirty="0" smtClean="0">
                <a:cs typeface="Arial" pitchFamily="34" charset="0"/>
              </a:rPr>
              <a:t>ِ</a:t>
            </a:r>
            <a:r>
              <a:rPr lang="ar-EG" sz="2400" b="1" dirty="0" smtClean="0">
                <a:cs typeface="Arial" pitchFamily="34" charset="0"/>
              </a:rPr>
              <a:t>، </a:t>
            </a:r>
            <a:r>
              <a:rPr lang="ar-EG" sz="2400" b="1" dirty="0">
                <a:cs typeface="Arial" pitchFamily="34" charset="0"/>
              </a:rPr>
              <a:t>وفيها </a:t>
            </a:r>
            <a:r>
              <a:rPr lang="ar-EG" sz="2400" b="1" dirty="0" smtClean="0">
                <a:cs typeface="Arial" pitchFamily="34" charset="0"/>
              </a:rPr>
              <a:t>ي</a:t>
            </a:r>
            <a:r>
              <a:rPr lang="ar-SA" sz="2400" b="1" dirty="0" smtClean="0">
                <a:cs typeface="Arial" pitchFamily="34" charset="0"/>
              </a:rPr>
              <a:t>َ</a:t>
            </a:r>
            <a:r>
              <a:rPr lang="ar-EG" sz="2400" b="1" dirty="0" smtClean="0">
                <a:cs typeface="Arial" pitchFamily="34" charset="0"/>
              </a:rPr>
              <a:t>ت</a:t>
            </a:r>
            <a:r>
              <a:rPr lang="ar-SA" sz="2400" b="1" dirty="0" smtClean="0">
                <a:cs typeface="Arial" pitchFamily="34" charset="0"/>
              </a:rPr>
              <a:t>َ</a:t>
            </a:r>
            <a:r>
              <a:rPr lang="ar-EG" sz="2400" b="1" dirty="0" smtClean="0">
                <a:cs typeface="Arial" pitchFamily="34" charset="0"/>
              </a:rPr>
              <a:t>ز</a:t>
            </a:r>
            <a:r>
              <a:rPr lang="ar-SA" sz="2400" b="1" dirty="0">
                <a:cs typeface="Arial" pitchFamily="34" charset="0"/>
              </a:rPr>
              <a:t>َ</a:t>
            </a:r>
            <a:r>
              <a:rPr lang="ar-EG" sz="2400" b="1" dirty="0" smtClean="0">
                <a:cs typeface="Arial" pitchFamily="34" charset="0"/>
              </a:rPr>
              <a:t>ي</a:t>
            </a:r>
            <a:r>
              <a:rPr lang="ar-SA" sz="2400" b="1" dirty="0" smtClean="0">
                <a:cs typeface="Arial" pitchFamily="34" charset="0"/>
              </a:rPr>
              <a:t>َّ</a:t>
            </a:r>
            <a:r>
              <a:rPr lang="ar-EG" sz="2400" b="1" dirty="0" smtClean="0">
                <a:cs typeface="Arial" pitchFamily="34" charset="0"/>
              </a:rPr>
              <a:t>د</a:t>
            </a:r>
            <a:r>
              <a:rPr lang="ar-SA" sz="2400" b="1" dirty="0" smtClean="0">
                <a:cs typeface="Arial" pitchFamily="34" charset="0"/>
              </a:rPr>
              <a:t>ُ</a:t>
            </a:r>
            <a:r>
              <a:rPr lang="ar-EG" sz="2400" b="1" dirty="0" err="1" smtClean="0">
                <a:cs typeface="Arial" pitchFamily="34" charset="0"/>
              </a:rPr>
              <a:t>ون</a:t>
            </a:r>
            <a:r>
              <a:rPr lang="ar-SA" sz="2400" b="1" dirty="0" smtClean="0">
                <a:cs typeface="Arial" pitchFamily="34" charset="0"/>
              </a:rPr>
              <a:t>َ</a:t>
            </a:r>
            <a:r>
              <a:rPr lang="ar-EG" sz="2400" b="1" dirty="0" smtClean="0">
                <a:cs typeface="Arial" pitchFamily="34" charset="0"/>
              </a:rPr>
              <a:t> المعرفة</a:t>
            </a:r>
            <a:r>
              <a:rPr lang="ar-SA" sz="2400" b="1" dirty="0" smtClean="0">
                <a:cs typeface="Arial" pitchFamily="34" charset="0"/>
              </a:rPr>
              <a:t>َ</a:t>
            </a:r>
            <a:r>
              <a:rPr lang="ar-EG" sz="2400" b="1" dirty="0" smtClean="0">
                <a:cs typeface="Arial" pitchFamily="34" charset="0"/>
              </a:rPr>
              <a:t> والخبرة</a:t>
            </a:r>
            <a:r>
              <a:rPr lang="ar-SA" sz="2400" b="1" dirty="0" smtClean="0">
                <a:cs typeface="Arial" pitchFamily="34" charset="0"/>
              </a:rPr>
              <a:t>َ</a:t>
            </a:r>
            <a:r>
              <a:rPr lang="ar-EG" sz="2400" b="1" dirty="0" smtClean="0">
                <a:cs typeface="Arial" pitchFamily="34" charset="0"/>
              </a:rPr>
              <a:t> بشؤون</a:t>
            </a:r>
            <a:r>
              <a:rPr lang="ar-SA" sz="2400" b="1" dirty="0" smtClean="0">
                <a:cs typeface="Arial" pitchFamily="34" charset="0"/>
              </a:rPr>
              <a:t>ِ</a:t>
            </a:r>
            <a:r>
              <a:rPr lang="ar-EG" sz="2400" b="1" dirty="0" smtClean="0">
                <a:cs typeface="Arial" pitchFamily="34" charset="0"/>
              </a:rPr>
              <a:t> الحياة</a:t>
            </a:r>
            <a:r>
              <a:rPr lang="ar-SA" sz="2400" b="1" dirty="0" smtClean="0">
                <a:cs typeface="Arial" pitchFamily="34" charset="0"/>
              </a:rPr>
              <a:t>ِ</a:t>
            </a:r>
            <a:r>
              <a:rPr lang="ar-EG" sz="2400" b="1" dirty="0" smtClean="0">
                <a:cs typeface="Arial" pitchFamily="34" charset="0"/>
              </a:rPr>
              <a:t>، ع</a:t>
            </a:r>
            <a:r>
              <a:rPr lang="ar-SA" sz="2400" b="1" dirty="0" smtClean="0">
                <a:cs typeface="Arial" pitchFamily="34" charset="0"/>
              </a:rPr>
              <a:t>َ</a:t>
            </a:r>
            <a:r>
              <a:rPr lang="ar-EG" sz="2400" b="1" dirty="0" smtClean="0">
                <a:cs typeface="Arial" pitchFamily="34" charset="0"/>
              </a:rPr>
              <a:t>ل</a:t>
            </a:r>
            <a:r>
              <a:rPr lang="ar-SA" sz="2400" b="1" dirty="0" smtClean="0">
                <a:cs typeface="Arial" pitchFamily="34" charset="0"/>
              </a:rPr>
              <a:t>ِ</a:t>
            </a:r>
            <a:r>
              <a:rPr lang="ar-EG" sz="2400" b="1" dirty="0" smtClean="0">
                <a:cs typeface="Arial" pitchFamily="34" charset="0"/>
              </a:rPr>
              <a:t>م</a:t>
            </a:r>
            <a:r>
              <a:rPr lang="ar-SA" sz="2400" b="1" dirty="0" smtClean="0">
                <a:cs typeface="Arial" pitchFamily="34" charset="0"/>
              </a:rPr>
              <a:t>ُ</a:t>
            </a:r>
            <a:r>
              <a:rPr lang="ar-EG" sz="2400" b="1" dirty="0" err="1" smtClean="0">
                <a:cs typeface="Arial" pitchFamily="34" charset="0"/>
              </a:rPr>
              <a:t>وا</a:t>
            </a:r>
            <a:r>
              <a:rPr lang="ar-EG" sz="2400" b="1" dirty="0" smtClean="0">
                <a:cs typeface="Arial" pitchFamily="34" charset="0"/>
              </a:rPr>
              <a:t> بالك</a:t>
            </a:r>
            <a:r>
              <a:rPr lang="ar-SA" sz="2400" b="1" dirty="0" smtClean="0">
                <a:cs typeface="Arial" pitchFamily="34" charset="0"/>
              </a:rPr>
              <a:t>ُ</a:t>
            </a:r>
            <a:r>
              <a:rPr lang="ar-EG" sz="2400" b="1" dirty="0" smtClean="0">
                <a:cs typeface="Arial" pitchFamily="34" charset="0"/>
              </a:rPr>
              <a:t>ت</a:t>
            </a:r>
            <a:r>
              <a:rPr lang="ar-SA" sz="2400" b="1" dirty="0" smtClean="0">
                <a:cs typeface="Arial" pitchFamily="34" charset="0"/>
              </a:rPr>
              <a:t>ُ</a:t>
            </a:r>
            <a:r>
              <a:rPr lang="ar-EG" sz="2400" b="1" dirty="0" smtClean="0">
                <a:cs typeface="Arial" pitchFamily="34" charset="0"/>
              </a:rPr>
              <a:t>ب</a:t>
            </a:r>
            <a:r>
              <a:rPr lang="ar-SA" sz="2400" b="1" dirty="0">
                <a:cs typeface="Arial" pitchFamily="34" charset="0"/>
              </a:rPr>
              <a:t>ِ</a:t>
            </a:r>
            <a:r>
              <a:rPr lang="ar-EG" sz="2400" b="1" dirty="0" smtClean="0">
                <a:cs typeface="Arial" pitchFamily="34" charset="0"/>
              </a:rPr>
              <a:t> و</a:t>
            </a:r>
            <a:r>
              <a:rPr lang="ar-SA" sz="2400" b="1" dirty="0" smtClean="0">
                <a:cs typeface="Arial" pitchFamily="34" charset="0"/>
              </a:rPr>
              <a:t>َ</a:t>
            </a:r>
            <a:r>
              <a:rPr lang="ar-EG" sz="2400" b="1" dirty="0" smtClean="0">
                <a:cs typeface="Arial" pitchFamily="34" charset="0"/>
              </a:rPr>
              <a:t>ت</a:t>
            </a:r>
            <a:r>
              <a:rPr lang="ar-SA" sz="2400" b="1" dirty="0" smtClean="0">
                <a:cs typeface="Arial" pitchFamily="34" charset="0"/>
              </a:rPr>
              <a:t>َ</a:t>
            </a:r>
            <a:r>
              <a:rPr lang="ar-EG" sz="2400" b="1" dirty="0" smtClean="0">
                <a:cs typeface="Arial" pitchFamily="34" charset="0"/>
              </a:rPr>
              <a:t>د</a:t>
            </a:r>
            <a:r>
              <a:rPr lang="ar-SA" sz="2400" b="1" dirty="0" smtClean="0">
                <a:cs typeface="Arial" pitchFamily="34" charset="0"/>
              </a:rPr>
              <a:t>َ</a:t>
            </a:r>
            <a:r>
              <a:rPr lang="ar-EG" sz="2400" b="1" dirty="0" smtClean="0">
                <a:cs typeface="Arial" pitchFamily="34" charset="0"/>
              </a:rPr>
              <a:t>ب</a:t>
            </a:r>
            <a:r>
              <a:rPr lang="ar-SA" sz="2400" b="1" dirty="0" smtClean="0">
                <a:cs typeface="Arial" pitchFamily="34" charset="0"/>
              </a:rPr>
              <a:t>َّ</a:t>
            </a:r>
            <a:r>
              <a:rPr lang="ar-EG" sz="2400" b="1" dirty="0" smtClean="0">
                <a:cs typeface="Arial" pitchFamily="34" charset="0"/>
              </a:rPr>
              <a:t>ر</a:t>
            </a:r>
            <a:r>
              <a:rPr lang="ar-SA" sz="2400" b="1" dirty="0" smtClean="0">
                <a:cs typeface="Arial" pitchFamily="34" charset="0"/>
              </a:rPr>
              <a:t>ُ</a:t>
            </a:r>
            <a:r>
              <a:rPr lang="ar-EG" sz="2400" b="1" dirty="0" err="1" smtClean="0">
                <a:cs typeface="Arial" pitchFamily="34" charset="0"/>
              </a:rPr>
              <a:t>وا</a:t>
            </a:r>
            <a:r>
              <a:rPr lang="ar-EG" sz="2400" b="1" dirty="0" smtClean="0">
                <a:cs typeface="Arial" pitchFamily="34" charset="0"/>
              </a:rPr>
              <a:t> المعان</a:t>
            </a:r>
            <a:r>
              <a:rPr lang="ar-SA" sz="2400" b="1" dirty="0" smtClean="0">
                <a:cs typeface="Arial" pitchFamily="34" charset="0"/>
              </a:rPr>
              <a:t>ي</a:t>
            </a:r>
            <a:r>
              <a:rPr lang="ar-EG" sz="2400" b="1" dirty="0" smtClean="0">
                <a:cs typeface="Arial" pitchFamily="34" charset="0"/>
              </a:rPr>
              <a:t> </a:t>
            </a:r>
            <a:r>
              <a:rPr lang="ar-EG" sz="2400" b="1" dirty="0">
                <a:cs typeface="Arial" pitchFamily="34" charset="0"/>
              </a:rPr>
              <a:t>ونقلوا </a:t>
            </a:r>
            <a:r>
              <a:rPr lang="ar-SA" sz="2400" b="1" dirty="0" smtClean="0">
                <a:cs typeface="Arial" pitchFamily="34" charset="0"/>
              </a:rPr>
              <a:t>ا</a:t>
            </a:r>
            <a:r>
              <a:rPr lang="ar-EG" sz="2400" b="1" dirty="0" smtClean="0">
                <a:cs typeface="Arial" pitchFamily="34" charset="0"/>
              </a:rPr>
              <a:t>لألفاظ</a:t>
            </a:r>
            <a:r>
              <a:rPr lang="ar-SA" sz="2400" b="1" dirty="0" smtClean="0">
                <a:cs typeface="Arial" pitchFamily="34" charset="0"/>
              </a:rPr>
              <a:t>َ</a:t>
            </a:r>
            <a:r>
              <a:rPr lang="ar-EG" sz="2400" b="1" dirty="0" smtClean="0">
                <a:cs typeface="Arial" pitchFamily="34" charset="0"/>
              </a:rPr>
              <a:t>، ف</a:t>
            </a:r>
            <a:r>
              <a:rPr lang="ar-SA" sz="2400" b="1" dirty="0" smtClean="0">
                <a:cs typeface="Arial" pitchFamily="34" charset="0"/>
              </a:rPr>
              <a:t>َغَ</a:t>
            </a:r>
            <a:r>
              <a:rPr lang="ar-EG" sz="2400" b="1" dirty="0" smtClean="0">
                <a:cs typeface="Arial" pitchFamily="34" charset="0"/>
              </a:rPr>
              <a:t>د</a:t>
            </a:r>
            <a:r>
              <a:rPr lang="ar-SA" sz="2400" b="1" dirty="0" smtClean="0">
                <a:cs typeface="Arial" pitchFamily="34" charset="0"/>
              </a:rPr>
              <a:t>َ</a:t>
            </a:r>
            <a:r>
              <a:rPr lang="ar-EG" sz="2400" b="1" dirty="0" smtClean="0">
                <a:cs typeface="Arial" pitchFamily="34" charset="0"/>
              </a:rPr>
              <a:t>ت</a:t>
            </a:r>
            <a:r>
              <a:rPr lang="ar-SA" sz="2400" b="1" dirty="0" smtClean="0">
                <a:cs typeface="Arial" pitchFamily="34" charset="0"/>
              </a:rPr>
              <a:t>ْ</a:t>
            </a:r>
            <a:r>
              <a:rPr lang="ar-EG" sz="2400" b="1" dirty="0" smtClean="0">
                <a:cs typeface="Arial" pitchFamily="34" charset="0"/>
              </a:rPr>
              <a:t> قريش</a:t>
            </a:r>
            <a:r>
              <a:rPr lang="ar-SA" sz="2400" b="1" dirty="0" smtClean="0">
                <a:cs typeface="Arial" pitchFamily="34" charset="0"/>
              </a:rPr>
              <a:t>ُ</a:t>
            </a:r>
            <a:r>
              <a:rPr lang="ar-EG" sz="2400" b="1" dirty="0" smtClean="0">
                <a:cs typeface="Arial" pitchFamily="34" charset="0"/>
              </a:rPr>
              <a:t> أف</a:t>
            </a:r>
            <a:r>
              <a:rPr lang="ar-SA" sz="2400" b="1" dirty="0" smtClean="0">
                <a:cs typeface="Arial" pitchFamily="34" charset="0"/>
              </a:rPr>
              <a:t>ْ</a:t>
            </a:r>
            <a:r>
              <a:rPr lang="ar-EG" sz="2400" b="1" dirty="0" smtClean="0">
                <a:cs typeface="Arial" pitchFamily="34" charset="0"/>
              </a:rPr>
              <a:t>ص</a:t>
            </a:r>
            <a:r>
              <a:rPr lang="ar-SA" sz="2400" b="1" dirty="0" smtClean="0">
                <a:cs typeface="Arial" pitchFamily="34" charset="0"/>
              </a:rPr>
              <a:t>َ</a:t>
            </a:r>
            <a:r>
              <a:rPr lang="ar-EG" sz="2400" b="1" dirty="0" smtClean="0">
                <a:cs typeface="Arial" pitchFamily="34" charset="0"/>
              </a:rPr>
              <a:t>ح</a:t>
            </a:r>
            <a:r>
              <a:rPr lang="ar-SA" sz="2400" b="1" dirty="0" smtClean="0">
                <a:cs typeface="Arial" pitchFamily="34" charset="0"/>
              </a:rPr>
              <a:t>َ</a:t>
            </a:r>
            <a:r>
              <a:rPr lang="ar-EG" sz="2400" b="1" dirty="0" smtClean="0">
                <a:cs typeface="Arial" pitchFamily="34" charset="0"/>
              </a:rPr>
              <a:t> الع</a:t>
            </a:r>
            <a:r>
              <a:rPr lang="ar-SA" sz="2400" b="1" dirty="0" smtClean="0">
                <a:cs typeface="Arial" pitchFamily="34" charset="0"/>
              </a:rPr>
              <a:t>َ</a:t>
            </a:r>
            <a:r>
              <a:rPr lang="ar-EG" sz="2400" b="1" dirty="0" smtClean="0">
                <a:cs typeface="Arial" pitchFamily="34" charset="0"/>
              </a:rPr>
              <a:t>ر</a:t>
            </a:r>
            <a:r>
              <a:rPr lang="ar-SA" sz="2400" b="1" dirty="0" smtClean="0">
                <a:cs typeface="Arial" pitchFamily="34" charset="0"/>
              </a:rPr>
              <a:t>َ</a:t>
            </a:r>
            <a:r>
              <a:rPr lang="ar-EG" sz="2400" b="1" dirty="0" smtClean="0">
                <a:cs typeface="Arial" pitchFamily="34" charset="0"/>
              </a:rPr>
              <a:t>ب</a:t>
            </a:r>
            <a:r>
              <a:rPr lang="ar-SA" sz="2400" b="1" dirty="0" smtClean="0">
                <a:cs typeface="Arial" pitchFamily="34" charset="0"/>
              </a:rPr>
              <a:t>ِ</a:t>
            </a:r>
            <a:r>
              <a:rPr lang="ar-EG" sz="2400" b="1" dirty="0" smtClean="0">
                <a:cs typeface="Arial" pitchFamily="34" charset="0"/>
              </a:rPr>
              <a:t> ل</a:t>
            </a:r>
            <a:r>
              <a:rPr lang="ar-SA" sz="2400" b="1" dirty="0" smtClean="0">
                <a:cs typeface="Arial" pitchFamily="34" charset="0"/>
              </a:rPr>
              <a:t>ِ</a:t>
            </a:r>
            <a:r>
              <a:rPr lang="ar-EG" sz="2400" b="1" dirty="0" smtClean="0">
                <a:cs typeface="Arial" pitchFamily="34" charset="0"/>
              </a:rPr>
              <a:t>س</a:t>
            </a:r>
            <a:r>
              <a:rPr lang="ar-SA" sz="2400" b="1" dirty="0" smtClean="0">
                <a:cs typeface="Arial" pitchFamily="34" charset="0"/>
              </a:rPr>
              <a:t>َ</a:t>
            </a:r>
            <a:r>
              <a:rPr lang="ar-EG" sz="2400" b="1" dirty="0" smtClean="0">
                <a:cs typeface="Arial" pitchFamily="34" charset="0"/>
              </a:rPr>
              <a:t>ان</a:t>
            </a:r>
            <a:r>
              <a:rPr lang="ar-SA" sz="2400" b="1" dirty="0" smtClean="0">
                <a:cs typeface="Arial" pitchFamily="34" charset="0"/>
              </a:rPr>
              <a:t>َ</a:t>
            </a:r>
            <a:r>
              <a:rPr lang="ar-EG" sz="2400" b="1" dirty="0" smtClean="0">
                <a:cs typeface="Arial" pitchFamily="34" charset="0"/>
              </a:rPr>
              <a:t>اً </a:t>
            </a:r>
            <a:r>
              <a:rPr lang="ar-SA" sz="2400" b="1" dirty="0" smtClean="0">
                <a:cs typeface="Arial" pitchFamily="34" charset="0"/>
              </a:rPr>
              <a:t>و</a:t>
            </a:r>
            <a:r>
              <a:rPr lang="ar-EG" sz="2400" b="1" dirty="0" smtClean="0">
                <a:cs typeface="Arial" pitchFamily="34" charset="0"/>
              </a:rPr>
              <a:t>ان</a:t>
            </a:r>
            <a:r>
              <a:rPr lang="ar-SA" sz="2400" b="1" dirty="0" smtClean="0">
                <a:cs typeface="Arial" pitchFamily="34" charset="0"/>
              </a:rPr>
              <a:t>ْ</a:t>
            </a:r>
            <a:r>
              <a:rPr lang="ar-EG" sz="2400" b="1" dirty="0" smtClean="0">
                <a:cs typeface="Arial" pitchFamily="34" charset="0"/>
              </a:rPr>
              <a:t>ص</a:t>
            </a:r>
            <a:r>
              <a:rPr lang="ar-SA" sz="2400" b="1" dirty="0" smtClean="0">
                <a:cs typeface="Arial" pitchFamily="34" charset="0"/>
              </a:rPr>
              <a:t>َ</a:t>
            </a:r>
            <a:r>
              <a:rPr lang="ar-EG" sz="2400" b="1" dirty="0" smtClean="0">
                <a:cs typeface="Arial" pitchFamily="34" charset="0"/>
              </a:rPr>
              <a:t>ع</a:t>
            </a:r>
            <a:r>
              <a:rPr lang="ar-SA" sz="2400" b="1" dirty="0" smtClean="0">
                <a:cs typeface="Arial" pitchFamily="34" charset="0"/>
              </a:rPr>
              <a:t>َ</a:t>
            </a:r>
            <a:r>
              <a:rPr lang="ar-EG" sz="2400" b="1" dirty="0" smtClean="0">
                <a:cs typeface="Arial" pitchFamily="34" charset="0"/>
              </a:rPr>
              <a:t>ه</a:t>
            </a:r>
            <a:r>
              <a:rPr lang="ar-SA" sz="2400" b="1" dirty="0" smtClean="0">
                <a:cs typeface="Arial" pitchFamily="34" charset="0"/>
              </a:rPr>
              <a:t>َ</a:t>
            </a:r>
            <a:r>
              <a:rPr lang="ar-EG" sz="2400" b="1" dirty="0" smtClean="0">
                <a:cs typeface="Arial" pitchFamily="34" charset="0"/>
              </a:rPr>
              <a:t>ا ب</a:t>
            </a:r>
            <a:r>
              <a:rPr lang="ar-SA" sz="2400" b="1" dirty="0" smtClean="0">
                <a:cs typeface="Arial" pitchFamily="34" charset="0"/>
              </a:rPr>
              <a:t>َ</a:t>
            </a:r>
            <a:r>
              <a:rPr lang="ar-EG" sz="2400" b="1" dirty="0" smtClean="0">
                <a:cs typeface="Arial" pitchFamily="34" charset="0"/>
              </a:rPr>
              <a:t>ي</a:t>
            </a:r>
            <a:r>
              <a:rPr lang="ar-SA" sz="2400" b="1" dirty="0" smtClean="0">
                <a:cs typeface="Arial" pitchFamily="34" charset="0"/>
              </a:rPr>
              <a:t>َ</a:t>
            </a:r>
            <a:r>
              <a:rPr lang="ar-EG" sz="2400" b="1" dirty="0" smtClean="0">
                <a:cs typeface="Arial" pitchFamily="34" charset="0"/>
              </a:rPr>
              <a:t>ان</a:t>
            </a:r>
            <a:r>
              <a:rPr lang="ar-SA" sz="2400" b="1" dirty="0" smtClean="0">
                <a:cs typeface="Arial" pitchFamily="34" charset="0"/>
              </a:rPr>
              <a:t>َ</a:t>
            </a:r>
            <a:r>
              <a:rPr lang="ar-EG" sz="2400" b="1" dirty="0" smtClean="0">
                <a:cs typeface="Arial" pitchFamily="34" charset="0"/>
              </a:rPr>
              <a:t>ا</a:t>
            </a:r>
            <a:r>
              <a:rPr lang="ar-SA" sz="2400" b="1" dirty="0" smtClean="0">
                <a:cs typeface="Arial" pitchFamily="34" charset="0"/>
              </a:rPr>
              <a:t>ً</a:t>
            </a:r>
            <a:r>
              <a:rPr lang="ar-EG" sz="2400" b="1" dirty="0" smtClean="0">
                <a:cs typeface="Arial" pitchFamily="34" charset="0"/>
              </a:rPr>
              <a:t>، </a:t>
            </a:r>
            <a:r>
              <a:rPr lang="ar-EG" sz="2400" b="1" dirty="0">
                <a:cs typeface="Arial" pitchFamily="34" charset="0"/>
              </a:rPr>
              <a:t>فليس غريباً </a:t>
            </a:r>
            <a:r>
              <a:rPr lang="ar-SA" sz="2400" b="1" dirty="0" smtClean="0">
                <a:cs typeface="Arial" pitchFamily="34" charset="0"/>
              </a:rPr>
              <a:t>أ</a:t>
            </a:r>
            <a:r>
              <a:rPr lang="ar-EG" sz="2400" b="1" dirty="0" smtClean="0">
                <a:cs typeface="Arial" pitchFamily="34" charset="0"/>
              </a:rPr>
              <a:t>ن</a:t>
            </a:r>
            <a:r>
              <a:rPr lang="ar-SA" sz="2400" b="1" dirty="0" smtClean="0">
                <a:cs typeface="Arial" pitchFamily="34" charset="0"/>
              </a:rPr>
              <a:t>ْ</a:t>
            </a:r>
            <a:r>
              <a:rPr lang="ar-EG" sz="2400" b="1" dirty="0" smtClean="0">
                <a:cs typeface="Arial" pitchFamily="34" charset="0"/>
              </a:rPr>
              <a:t> ي</a:t>
            </a:r>
            <a:r>
              <a:rPr lang="ar-SA" sz="2400" b="1" dirty="0" smtClean="0">
                <a:cs typeface="Arial" pitchFamily="34" charset="0"/>
              </a:rPr>
              <a:t>َ</a:t>
            </a:r>
            <a:r>
              <a:rPr lang="ar-EG" sz="2400" b="1" dirty="0" smtClean="0">
                <a:cs typeface="Arial" pitchFamily="34" charset="0"/>
              </a:rPr>
              <a:t>ن</a:t>
            </a:r>
            <a:r>
              <a:rPr lang="ar-SA" sz="2400" b="1" dirty="0" smtClean="0">
                <a:cs typeface="Arial" pitchFamily="34" charset="0"/>
              </a:rPr>
              <a:t>ْ</a:t>
            </a:r>
            <a:r>
              <a:rPr lang="ar-EG" sz="2400" b="1" dirty="0" smtClean="0">
                <a:cs typeface="Arial" pitchFamily="34" charset="0"/>
              </a:rPr>
              <a:t>ز</a:t>
            </a:r>
            <a:r>
              <a:rPr lang="ar-SA" sz="2400" b="1" dirty="0" smtClean="0">
                <a:cs typeface="Arial" pitchFamily="34" charset="0"/>
              </a:rPr>
              <a:t>ِ</a:t>
            </a:r>
            <a:r>
              <a:rPr lang="ar-EG" sz="2400" b="1" dirty="0" smtClean="0">
                <a:cs typeface="Arial" pitchFamily="34" charset="0"/>
              </a:rPr>
              <a:t>ل</a:t>
            </a:r>
            <a:r>
              <a:rPr lang="ar-SA" sz="2400" b="1" dirty="0" smtClean="0">
                <a:cs typeface="Arial" pitchFamily="34" charset="0"/>
              </a:rPr>
              <a:t>َ</a:t>
            </a:r>
            <a:r>
              <a:rPr lang="ar-EG" sz="2400" b="1" dirty="0" smtClean="0">
                <a:cs typeface="Arial" pitchFamily="34" charset="0"/>
              </a:rPr>
              <a:t> القرآن</a:t>
            </a:r>
            <a:r>
              <a:rPr lang="ar-SA" sz="2400" b="1" dirty="0" smtClean="0">
                <a:cs typeface="Arial" pitchFamily="34" charset="0"/>
              </a:rPr>
              <a:t>ُ</a:t>
            </a:r>
            <a:r>
              <a:rPr lang="ar-EG" sz="2400" b="1" dirty="0" smtClean="0">
                <a:cs typeface="Arial" pitchFamily="34" charset="0"/>
              </a:rPr>
              <a:t> </a:t>
            </a:r>
            <a:r>
              <a:rPr lang="ar-EG" sz="2400" b="1" dirty="0">
                <a:cs typeface="Arial" pitchFamily="34" charset="0"/>
              </a:rPr>
              <a:t>بلغتهم، </a:t>
            </a:r>
            <a:r>
              <a:rPr lang="ar-EG" sz="2400" b="1" dirty="0" smtClean="0">
                <a:cs typeface="Arial" pitchFamily="34" charset="0"/>
              </a:rPr>
              <a:t>ل</a:t>
            </a:r>
            <a:r>
              <a:rPr lang="ar-SA" sz="2400" b="1" dirty="0" smtClean="0">
                <a:cs typeface="Arial" pitchFamily="34" charset="0"/>
              </a:rPr>
              <a:t>ِ</a:t>
            </a:r>
            <a:r>
              <a:rPr lang="ar-EG" sz="2400" b="1" dirty="0" smtClean="0">
                <a:cs typeface="Arial" pitchFamily="34" charset="0"/>
              </a:rPr>
              <a:t>ت</a:t>
            </a:r>
            <a:r>
              <a:rPr lang="ar-SA" sz="2400" b="1" dirty="0" smtClean="0">
                <a:cs typeface="Arial" pitchFamily="34" charset="0"/>
              </a:rPr>
              <a:t>َ</a:t>
            </a:r>
            <a:r>
              <a:rPr lang="ar-EG" sz="2400" b="1" dirty="0" smtClean="0">
                <a:cs typeface="Arial" pitchFamily="34" charset="0"/>
              </a:rPr>
              <a:t>غ</a:t>
            </a:r>
            <a:r>
              <a:rPr lang="ar-SA" sz="2400" b="1" dirty="0" smtClean="0">
                <a:cs typeface="Arial" pitchFamily="34" charset="0"/>
              </a:rPr>
              <a:t>ْ</a:t>
            </a:r>
            <a:r>
              <a:rPr lang="ar-EG" sz="2400" b="1" dirty="0" smtClean="0">
                <a:cs typeface="Arial" pitchFamily="34" charset="0"/>
              </a:rPr>
              <a:t>د</a:t>
            </a:r>
            <a:r>
              <a:rPr lang="ar-SA" sz="2400" b="1" dirty="0" smtClean="0">
                <a:cs typeface="Arial" pitchFamily="34" charset="0"/>
              </a:rPr>
              <a:t>ُ</a:t>
            </a:r>
            <a:r>
              <a:rPr lang="ar-EG" sz="2400" b="1" dirty="0" err="1" smtClean="0">
                <a:cs typeface="Arial" pitchFamily="34" charset="0"/>
              </a:rPr>
              <a:t>وا</a:t>
            </a:r>
            <a:r>
              <a:rPr lang="ar-EG" sz="2400" b="1" dirty="0" smtClean="0">
                <a:cs typeface="Arial" pitchFamily="34" charset="0"/>
              </a:rPr>
              <a:t> و</a:t>
            </a:r>
            <a:r>
              <a:rPr lang="ar-SA" sz="2400" b="1" dirty="0" smtClean="0">
                <a:cs typeface="Arial" pitchFamily="34" charset="0"/>
              </a:rPr>
              <a:t>ِ</a:t>
            </a:r>
            <a:r>
              <a:rPr lang="ar-EG" sz="2400" b="1" dirty="0" smtClean="0">
                <a:cs typeface="Arial" pitchFamily="34" charset="0"/>
              </a:rPr>
              <a:t>ع</a:t>
            </a:r>
            <a:r>
              <a:rPr lang="ar-SA" sz="2400" b="1" dirty="0" smtClean="0">
                <a:cs typeface="Arial" pitchFamily="34" charset="0"/>
              </a:rPr>
              <a:t>َ</a:t>
            </a:r>
            <a:r>
              <a:rPr lang="ar-EG" sz="2400" b="1" dirty="0" err="1" smtClean="0">
                <a:cs typeface="Arial" pitchFamily="34" charset="0"/>
              </a:rPr>
              <a:t>اءً</a:t>
            </a:r>
            <a:r>
              <a:rPr lang="ar-EG" sz="2400" b="1" dirty="0" smtClean="0">
                <a:cs typeface="Arial" pitchFamily="34" charset="0"/>
              </a:rPr>
              <a:t> للدين</a:t>
            </a:r>
            <a:r>
              <a:rPr lang="ar-SA" sz="2400" b="1" dirty="0" smtClean="0">
                <a:cs typeface="Arial" pitchFamily="34" charset="0"/>
              </a:rPr>
              <a:t>ِ</a:t>
            </a:r>
            <a:r>
              <a:rPr lang="ar-EG" sz="2400" b="1" dirty="0" smtClean="0">
                <a:cs typeface="Arial" pitchFamily="34" charset="0"/>
              </a:rPr>
              <a:t> </a:t>
            </a:r>
            <a:r>
              <a:rPr lang="ar-EG" sz="2400" b="1" dirty="0">
                <a:cs typeface="Arial" pitchFamily="34" charset="0"/>
              </a:rPr>
              <a:t>والحضارة .</a:t>
            </a:r>
          </a:p>
          <a:p>
            <a:pPr marL="0" indent="0" algn="just" rtl="1" eaLnBrk="1" hangingPunct="1"/>
            <a:r>
              <a:rPr lang="en-US" sz="2400" b="1" dirty="0">
                <a:cs typeface="Arial" pitchFamily="34" charset="0"/>
              </a:rPr>
              <a:t> </a:t>
            </a:r>
            <a:r>
              <a:rPr lang="en-US" sz="2400" b="1" dirty="0" smtClean="0">
                <a:cs typeface="Arial" pitchFamily="34" charset="0"/>
              </a:rPr>
              <a:t>    </a:t>
            </a:r>
            <a:r>
              <a:rPr lang="ar-EG" sz="2400" b="1" dirty="0" smtClean="0">
                <a:cs typeface="Arial" pitchFamily="34" charset="0"/>
              </a:rPr>
              <a:t>ع</a:t>
            </a:r>
            <a:r>
              <a:rPr lang="ar-SA" sz="2400" b="1" dirty="0" smtClean="0">
                <a:cs typeface="Arial" pitchFamily="34" charset="0"/>
              </a:rPr>
              <a:t>َ</a:t>
            </a:r>
            <a:r>
              <a:rPr lang="ar-EG" sz="2400" b="1" dirty="0" smtClean="0">
                <a:cs typeface="Arial" pitchFamily="34" charset="0"/>
              </a:rPr>
              <a:t>ظ</a:t>
            </a:r>
            <a:r>
              <a:rPr lang="ar-SA" sz="2400" b="1" dirty="0" smtClean="0">
                <a:cs typeface="Arial" pitchFamily="34" charset="0"/>
              </a:rPr>
              <a:t>َّ</a:t>
            </a:r>
            <a:r>
              <a:rPr lang="ar-EG" sz="2400" b="1" dirty="0" smtClean="0">
                <a:cs typeface="Arial" pitchFamily="34" charset="0"/>
              </a:rPr>
              <a:t>م</a:t>
            </a:r>
            <a:r>
              <a:rPr lang="ar-SA" sz="2400" b="1" dirty="0" smtClean="0">
                <a:cs typeface="Arial" pitchFamily="34" charset="0"/>
              </a:rPr>
              <a:t>َ</a:t>
            </a:r>
            <a:r>
              <a:rPr lang="ar-EG" sz="2400" b="1" dirty="0" smtClean="0">
                <a:cs typeface="Arial" pitchFamily="34" charset="0"/>
              </a:rPr>
              <a:t> </a:t>
            </a:r>
            <a:r>
              <a:rPr lang="ar-EG" sz="2400" b="1" dirty="0">
                <a:cs typeface="Arial" pitchFamily="34" charset="0"/>
              </a:rPr>
              <a:t>الشعراء </a:t>
            </a:r>
            <a:r>
              <a:rPr lang="ar-EG" sz="2400" b="1" dirty="0" smtClean="0">
                <a:cs typeface="Arial" pitchFamily="34" charset="0"/>
              </a:rPr>
              <a:t>مك</a:t>
            </a:r>
            <a:r>
              <a:rPr lang="ar-SA" sz="2400" b="1" dirty="0" smtClean="0">
                <a:cs typeface="Arial" pitchFamily="34" charset="0"/>
              </a:rPr>
              <a:t>َّ</a:t>
            </a:r>
            <a:r>
              <a:rPr lang="ar-EG" sz="2400" b="1" dirty="0" smtClean="0">
                <a:cs typeface="Arial" pitchFamily="34" charset="0"/>
              </a:rPr>
              <a:t>ة و</a:t>
            </a:r>
            <a:r>
              <a:rPr lang="ar-SA" sz="2400" b="1" dirty="0" smtClean="0">
                <a:cs typeface="Arial" pitchFamily="34" charset="0"/>
              </a:rPr>
              <a:t>َ</a:t>
            </a:r>
            <a:r>
              <a:rPr lang="ar-EG" sz="2400" b="1" dirty="0" smtClean="0">
                <a:cs typeface="Arial" pitchFamily="34" charset="0"/>
              </a:rPr>
              <a:t>ق</a:t>
            </a:r>
            <a:r>
              <a:rPr lang="ar-SA" sz="2400" b="1" dirty="0" smtClean="0">
                <a:cs typeface="Arial" pitchFamily="34" charset="0"/>
              </a:rPr>
              <a:t>َّدَ</a:t>
            </a:r>
            <a:r>
              <a:rPr lang="ar-EG" sz="2400" b="1" dirty="0" smtClean="0">
                <a:cs typeface="Arial" pitchFamily="34" charset="0"/>
              </a:rPr>
              <a:t>س</a:t>
            </a:r>
            <a:r>
              <a:rPr lang="ar-SA" sz="2400" b="1" dirty="0" smtClean="0">
                <a:cs typeface="Arial" pitchFamily="34" charset="0"/>
              </a:rPr>
              <a:t>ُ</a:t>
            </a:r>
            <a:r>
              <a:rPr lang="ar-EG" sz="2400" b="1" dirty="0" smtClean="0">
                <a:cs typeface="Arial" pitchFamily="34" charset="0"/>
              </a:rPr>
              <a:t>وها وأق</a:t>
            </a:r>
            <a:r>
              <a:rPr lang="ar-SA" sz="2400" b="1" dirty="0">
                <a:cs typeface="Arial" pitchFamily="34" charset="0"/>
              </a:rPr>
              <a:t>ْ</a:t>
            </a:r>
            <a:r>
              <a:rPr lang="ar-EG" sz="2400" b="1" dirty="0" smtClean="0">
                <a:cs typeface="Arial" pitchFamily="34" charset="0"/>
              </a:rPr>
              <a:t>س</a:t>
            </a:r>
            <a:r>
              <a:rPr lang="ar-SA" sz="2400" b="1" dirty="0" smtClean="0">
                <a:cs typeface="Arial" pitchFamily="34" charset="0"/>
              </a:rPr>
              <a:t>َ</a:t>
            </a:r>
            <a:r>
              <a:rPr lang="ar-EG" sz="2400" b="1" dirty="0" smtClean="0">
                <a:cs typeface="Arial" pitchFamily="34" charset="0"/>
              </a:rPr>
              <a:t>م </a:t>
            </a:r>
            <a:r>
              <a:rPr lang="ar-EG" sz="2400" b="1" dirty="0">
                <a:cs typeface="Arial" pitchFamily="34" charset="0"/>
              </a:rPr>
              <a:t>الشعراء بها، قال </a:t>
            </a:r>
            <a:r>
              <a:rPr lang="ar-EG" sz="2400" b="1" dirty="0" smtClean="0">
                <a:cs typeface="Arial" pitchFamily="34" charset="0"/>
              </a:rPr>
              <a:t>ز</a:t>
            </a:r>
            <a:r>
              <a:rPr lang="ar-SA" sz="2400" b="1" dirty="0" smtClean="0">
                <a:cs typeface="Arial" pitchFamily="34" charset="0"/>
              </a:rPr>
              <a:t>ه</a:t>
            </a:r>
            <a:r>
              <a:rPr lang="ar-EG" sz="2400" b="1" dirty="0" smtClean="0">
                <a:cs typeface="Arial" pitchFamily="34" charset="0"/>
              </a:rPr>
              <a:t>ير </a:t>
            </a:r>
            <a:r>
              <a:rPr lang="ar-EG" sz="2400" b="1" dirty="0">
                <a:cs typeface="Arial" pitchFamily="34" charset="0"/>
              </a:rPr>
              <a:t>بن </a:t>
            </a:r>
            <a:r>
              <a:rPr lang="ar-SA" sz="2400" b="1" dirty="0" smtClean="0">
                <a:cs typeface="Arial" pitchFamily="34" charset="0"/>
              </a:rPr>
              <a:t>أ</a:t>
            </a:r>
            <a:r>
              <a:rPr lang="ar-EG" sz="2400" b="1" dirty="0" err="1" smtClean="0">
                <a:cs typeface="Arial" pitchFamily="34" charset="0"/>
              </a:rPr>
              <a:t>بى</a:t>
            </a:r>
            <a:r>
              <a:rPr lang="ar-EG" sz="2400" b="1" dirty="0" smtClean="0">
                <a:cs typeface="Arial" pitchFamily="34" charset="0"/>
              </a:rPr>
              <a:t> </a:t>
            </a:r>
            <a:r>
              <a:rPr lang="ar-EG" sz="2400" b="1" dirty="0">
                <a:cs typeface="Arial" pitchFamily="34" charset="0"/>
              </a:rPr>
              <a:t>سلمى</a:t>
            </a:r>
            <a:r>
              <a:rPr lang="ar-EG" sz="2400" b="1" dirty="0" smtClean="0">
                <a:cs typeface="Arial" pitchFamily="34" charset="0"/>
              </a:rPr>
              <a:t>:</a:t>
            </a:r>
            <a:endParaRPr lang="ar-SA" sz="2400" b="1" dirty="0" smtClean="0">
              <a:cs typeface="Arial" pitchFamily="34" charset="0"/>
            </a:endParaRPr>
          </a:p>
          <a:p>
            <a:pPr marL="0" indent="0" algn="just" rtl="1" eaLnBrk="1" hangingPunct="1"/>
            <a:r>
              <a:rPr lang="ar-EG" sz="2400" b="1" dirty="0" smtClean="0">
                <a:cs typeface="Arial" pitchFamily="34" charset="0"/>
              </a:rPr>
              <a:t> </a:t>
            </a:r>
            <a:r>
              <a:rPr lang="ar-SA" sz="2400" b="1" dirty="0" smtClean="0">
                <a:cs typeface="Arial" pitchFamily="34" charset="0"/>
              </a:rPr>
              <a:t>   </a:t>
            </a:r>
            <a:r>
              <a:rPr lang="ar-EG" sz="2400" b="1" dirty="0" smtClean="0">
                <a:cs typeface="Arial" pitchFamily="34" charset="0"/>
              </a:rPr>
              <a:t>ف</a:t>
            </a:r>
            <a:r>
              <a:rPr lang="ar-SA" sz="2400" b="1" dirty="0" smtClean="0">
                <a:cs typeface="Arial" pitchFamily="34" charset="0"/>
              </a:rPr>
              <a:t>َ</a:t>
            </a:r>
            <a:r>
              <a:rPr lang="ar-EG" sz="2400" b="1" dirty="0" smtClean="0">
                <a:cs typeface="Arial" pitchFamily="34" charset="0"/>
              </a:rPr>
              <a:t>أ</a:t>
            </a:r>
            <a:r>
              <a:rPr lang="ar-SA" sz="2400" b="1" dirty="0" smtClean="0">
                <a:cs typeface="Arial" pitchFamily="34" charset="0"/>
              </a:rPr>
              <a:t>َ</a:t>
            </a:r>
            <a:r>
              <a:rPr lang="ar-EG" sz="2400" b="1" dirty="0" smtClean="0">
                <a:cs typeface="Arial" pitchFamily="34" charset="0"/>
              </a:rPr>
              <a:t>ق</a:t>
            </a:r>
            <a:r>
              <a:rPr lang="ar-SA" sz="2400" b="1" dirty="0" smtClean="0">
                <a:cs typeface="Arial" pitchFamily="34" charset="0"/>
              </a:rPr>
              <a:t>ْ</a:t>
            </a:r>
            <a:r>
              <a:rPr lang="ar-EG" sz="2400" b="1" dirty="0" smtClean="0">
                <a:cs typeface="Arial" pitchFamily="34" charset="0"/>
              </a:rPr>
              <a:t>س</a:t>
            </a:r>
            <a:r>
              <a:rPr lang="ar-SA" sz="2400" b="1" dirty="0">
                <a:cs typeface="Arial" pitchFamily="34" charset="0"/>
              </a:rPr>
              <a:t>َ</a:t>
            </a:r>
            <a:r>
              <a:rPr lang="ar-EG" sz="2400" b="1" dirty="0" smtClean="0">
                <a:cs typeface="Arial" pitchFamily="34" charset="0"/>
              </a:rPr>
              <a:t>م</a:t>
            </a:r>
            <a:r>
              <a:rPr lang="ar-SA" sz="2400" b="1" dirty="0" smtClean="0">
                <a:cs typeface="Arial" pitchFamily="34" charset="0"/>
              </a:rPr>
              <a:t>ْ</a:t>
            </a:r>
            <a:r>
              <a:rPr lang="ar-EG" sz="2400" b="1" dirty="0" smtClean="0">
                <a:cs typeface="Arial" pitchFamily="34" charset="0"/>
              </a:rPr>
              <a:t>ت</a:t>
            </a:r>
            <a:r>
              <a:rPr lang="ar-SA" sz="2400" b="1" dirty="0" smtClean="0">
                <a:cs typeface="Arial" pitchFamily="34" charset="0"/>
              </a:rPr>
              <a:t>ُ</a:t>
            </a:r>
            <a:r>
              <a:rPr lang="ar-EG" sz="2400" b="1" dirty="0" smtClean="0">
                <a:cs typeface="Arial" pitchFamily="34" charset="0"/>
              </a:rPr>
              <a:t> </a:t>
            </a:r>
            <a:r>
              <a:rPr lang="ar-EG" sz="2400" b="1" dirty="0">
                <a:cs typeface="Arial" pitchFamily="34" charset="0"/>
              </a:rPr>
              <a:t>بالبيت الذى </a:t>
            </a:r>
            <a:r>
              <a:rPr lang="ar-EG" sz="2400" b="1" dirty="0" smtClean="0">
                <a:cs typeface="Arial" pitchFamily="34" charset="0"/>
              </a:rPr>
              <a:t>طاف</a:t>
            </a:r>
            <a:r>
              <a:rPr lang="ar-SA" sz="2400" b="1" dirty="0" smtClean="0">
                <a:cs typeface="Arial" pitchFamily="34" charset="0"/>
              </a:rPr>
              <a:t>َ</a:t>
            </a:r>
            <a:r>
              <a:rPr lang="ar-EG" sz="2400" b="1" dirty="0" smtClean="0">
                <a:cs typeface="Arial" pitchFamily="34" charset="0"/>
              </a:rPr>
              <a:t> ح</a:t>
            </a:r>
            <a:r>
              <a:rPr lang="ar-SA" sz="2400" b="1" dirty="0" smtClean="0">
                <a:cs typeface="Arial" pitchFamily="34" charset="0"/>
              </a:rPr>
              <a:t>َ</a:t>
            </a:r>
            <a:r>
              <a:rPr lang="ar-EG" sz="2400" b="1" dirty="0" smtClean="0">
                <a:cs typeface="Arial" pitchFamily="34" charset="0"/>
              </a:rPr>
              <a:t>و</a:t>
            </a:r>
            <a:r>
              <a:rPr lang="ar-SA" sz="2400" b="1" dirty="0" smtClean="0">
                <a:cs typeface="Arial" pitchFamily="34" charset="0"/>
              </a:rPr>
              <a:t>ْ</a:t>
            </a:r>
            <a:r>
              <a:rPr lang="ar-EG" sz="2400" b="1" dirty="0" smtClean="0">
                <a:cs typeface="Arial" pitchFamily="34" charset="0"/>
              </a:rPr>
              <a:t>ل</a:t>
            </a:r>
            <a:r>
              <a:rPr lang="ar-SA" sz="2400" b="1" dirty="0" smtClean="0">
                <a:cs typeface="Arial" pitchFamily="34" charset="0"/>
              </a:rPr>
              <a:t>َه</a:t>
            </a:r>
            <a:r>
              <a:rPr lang="ar-EG" sz="2400" b="1" dirty="0" smtClean="0">
                <a:cs typeface="Arial" pitchFamily="34" charset="0"/>
              </a:rPr>
              <a:t> </a:t>
            </a:r>
            <a:r>
              <a:rPr lang="ar-SA" sz="2400" b="1" dirty="0" smtClean="0">
                <a:cs typeface="Arial" pitchFamily="34" charset="0"/>
              </a:rPr>
              <a:t>              </a:t>
            </a:r>
            <a:r>
              <a:rPr lang="ar-EG" sz="2400" b="1" dirty="0" smtClean="0">
                <a:cs typeface="Arial" pitchFamily="34" charset="0"/>
              </a:rPr>
              <a:t>ر</a:t>
            </a:r>
            <a:r>
              <a:rPr lang="ar-SA" sz="2400" b="1" dirty="0" smtClean="0">
                <a:cs typeface="Arial" pitchFamily="34" charset="0"/>
              </a:rPr>
              <a:t>ِ</a:t>
            </a:r>
            <a:r>
              <a:rPr lang="ar-EG" sz="2400" b="1" dirty="0" smtClean="0">
                <a:cs typeface="Arial" pitchFamily="34" charset="0"/>
              </a:rPr>
              <a:t>ج</a:t>
            </a:r>
            <a:r>
              <a:rPr lang="ar-SA" sz="2400" b="1" dirty="0" smtClean="0">
                <a:cs typeface="Arial" pitchFamily="34" charset="0"/>
              </a:rPr>
              <a:t>َ</a:t>
            </a:r>
            <a:r>
              <a:rPr lang="ar-EG" sz="2400" b="1" dirty="0" smtClean="0">
                <a:cs typeface="Arial" pitchFamily="34" charset="0"/>
              </a:rPr>
              <a:t>ال</a:t>
            </a:r>
            <a:r>
              <a:rPr lang="ar-SA" sz="2400" b="1" dirty="0" smtClean="0">
                <a:cs typeface="Arial" pitchFamily="34" charset="0"/>
              </a:rPr>
              <a:t>ُ</a:t>
            </a:r>
            <a:r>
              <a:rPr lang="ar-EG" sz="2400" b="1" dirty="0" smtClean="0">
                <a:cs typeface="Arial" pitchFamily="34" charset="0"/>
              </a:rPr>
              <a:t> ن</a:t>
            </a:r>
            <a:r>
              <a:rPr lang="ar-SA" sz="2400" b="1" dirty="0">
                <a:cs typeface="Arial" pitchFamily="34" charset="0"/>
              </a:rPr>
              <a:t>ُ</a:t>
            </a:r>
            <a:r>
              <a:rPr lang="ar-EG" sz="2400" b="1" dirty="0" smtClean="0">
                <a:cs typeface="Arial" pitchFamily="34" charset="0"/>
              </a:rPr>
              <a:t>ب</a:t>
            </a:r>
            <a:r>
              <a:rPr lang="ar-SA" sz="2400" b="1" dirty="0" smtClean="0">
                <a:cs typeface="Arial" pitchFamily="34" charset="0"/>
              </a:rPr>
              <a:t>ُ</a:t>
            </a:r>
            <a:r>
              <a:rPr lang="ar-EG" sz="2400" b="1" dirty="0" smtClean="0">
                <a:cs typeface="Arial" pitchFamily="34" charset="0"/>
              </a:rPr>
              <a:t>و</a:t>
            </a:r>
            <a:r>
              <a:rPr lang="ar-SA" sz="2400" b="1" dirty="0" smtClean="0">
                <a:cs typeface="Arial" pitchFamily="34" charset="0"/>
              </a:rPr>
              <a:t>َّ</a:t>
            </a:r>
            <a:r>
              <a:rPr lang="ar-EG" sz="2400" b="1" dirty="0" smtClean="0">
                <a:cs typeface="Arial" pitchFamily="34" charset="0"/>
              </a:rPr>
              <a:t>ة</a:t>
            </a:r>
            <a:r>
              <a:rPr lang="ar-SA" sz="2400" b="1" dirty="0" smtClean="0">
                <a:cs typeface="Arial" pitchFamily="34" charset="0"/>
              </a:rPr>
              <a:t>ٍ</a:t>
            </a:r>
            <a:r>
              <a:rPr lang="ar-EG" sz="2400" b="1" dirty="0" smtClean="0">
                <a:cs typeface="Arial" pitchFamily="34" charset="0"/>
              </a:rPr>
              <a:t> </a:t>
            </a:r>
            <a:r>
              <a:rPr lang="ar-EG" sz="2400" b="1" dirty="0">
                <a:cs typeface="Arial" pitchFamily="34" charset="0"/>
              </a:rPr>
              <a:t>من قريش </a:t>
            </a:r>
            <a:r>
              <a:rPr lang="ar-EG" sz="2400" b="1" dirty="0" err="1" smtClean="0">
                <a:cs typeface="Arial" pitchFamily="34" charset="0"/>
              </a:rPr>
              <a:t>وج</a:t>
            </a:r>
            <a:r>
              <a:rPr lang="ar-SA" sz="2400" b="1" dirty="0" smtClean="0">
                <a:cs typeface="Arial" pitchFamily="34" charset="0"/>
              </a:rPr>
              <a:t>ُ</a:t>
            </a:r>
            <a:r>
              <a:rPr lang="ar-EG" sz="2400" b="1" dirty="0" smtClean="0">
                <a:cs typeface="Arial" pitchFamily="34" charset="0"/>
              </a:rPr>
              <a:t>ره</a:t>
            </a:r>
            <a:r>
              <a:rPr lang="ar-SA" sz="2400" b="1" dirty="0">
                <a:cs typeface="Arial" pitchFamily="34" charset="0"/>
              </a:rPr>
              <a:t>ُ</a:t>
            </a:r>
            <a:r>
              <a:rPr lang="ar-EG" sz="2400" b="1" dirty="0" smtClean="0">
                <a:cs typeface="Arial" pitchFamily="34" charset="0"/>
              </a:rPr>
              <a:t>م </a:t>
            </a:r>
            <a:endParaRPr lang="ar-SA" sz="2400" b="1" dirty="0" smtClean="0">
              <a:cs typeface="Arial" pitchFamily="34" charset="0"/>
            </a:endParaRPr>
          </a:p>
          <a:p>
            <a:pPr marL="0" indent="0" algn="just" rtl="1" eaLnBrk="1" hangingPunct="1"/>
            <a:r>
              <a:rPr lang="ar-EG" sz="2400" b="1" dirty="0" smtClean="0">
                <a:cs typeface="Arial" pitchFamily="34" charset="0"/>
              </a:rPr>
              <a:t>وكان </a:t>
            </a:r>
            <a:r>
              <a:rPr lang="ar-EG" sz="2400" b="1" dirty="0">
                <a:cs typeface="Arial" pitchFamily="34" charset="0"/>
              </a:rPr>
              <a:t>من </a:t>
            </a:r>
            <a:r>
              <a:rPr lang="ar-EG" sz="2400" b="1" dirty="0" smtClean="0">
                <a:cs typeface="Arial" pitchFamily="34" charset="0"/>
              </a:rPr>
              <a:t>الط</a:t>
            </a:r>
            <a:r>
              <a:rPr lang="ar-SA" sz="2400" b="1" dirty="0" smtClean="0">
                <a:cs typeface="Arial" pitchFamily="34" charset="0"/>
              </a:rPr>
              <a:t>َّ</a:t>
            </a:r>
            <a:r>
              <a:rPr lang="ar-EG" sz="2400" b="1" dirty="0" smtClean="0">
                <a:cs typeface="Arial" pitchFamily="34" charset="0"/>
              </a:rPr>
              <a:t>بيع</a:t>
            </a:r>
            <a:r>
              <a:rPr lang="ar-SA" sz="2400" b="1" dirty="0" smtClean="0">
                <a:cs typeface="Arial" pitchFamily="34" charset="0"/>
              </a:rPr>
              <a:t>يِّ</a:t>
            </a:r>
            <a:r>
              <a:rPr lang="ar-EG" sz="2400" b="1" dirty="0" smtClean="0">
                <a:cs typeface="Arial" pitchFamily="34" charset="0"/>
              </a:rPr>
              <a:t> </a:t>
            </a:r>
            <a:r>
              <a:rPr lang="ar-EG" sz="2400" b="1" dirty="0">
                <a:cs typeface="Arial" pitchFamily="34" charset="0"/>
              </a:rPr>
              <a:t>ان يمتد </a:t>
            </a:r>
            <a:r>
              <a:rPr lang="ar-EG" sz="2400" b="1" dirty="0" smtClean="0">
                <a:cs typeface="Arial" pitchFamily="34" charset="0"/>
              </a:rPr>
              <a:t>تعظيم</a:t>
            </a:r>
            <a:r>
              <a:rPr lang="ar-SA" sz="2400" b="1" dirty="0" smtClean="0">
                <a:cs typeface="Arial" pitchFamily="34" charset="0"/>
              </a:rPr>
              <a:t>ُ</a:t>
            </a:r>
            <a:r>
              <a:rPr lang="ar-EG" sz="2400" b="1" dirty="0" smtClean="0">
                <a:cs typeface="Arial" pitchFamily="34" charset="0"/>
              </a:rPr>
              <a:t> العرب</a:t>
            </a:r>
            <a:r>
              <a:rPr lang="ar-SA" sz="2400" b="1" dirty="0">
                <a:cs typeface="Arial" pitchFamily="34" charset="0"/>
              </a:rPr>
              <a:t>ِ</a:t>
            </a:r>
            <a:r>
              <a:rPr lang="ar-EG" sz="2400" b="1" dirty="0" smtClean="0">
                <a:cs typeface="Arial" pitchFamily="34" charset="0"/>
              </a:rPr>
              <a:t> </a:t>
            </a:r>
            <a:r>
              <a:rPr lang="ar-EG" sz="2400" b="1" dirty="0">
                <a:cs typeface="Arial" pitchFamily="34" charset="0"/>
              </a:rPr>
              <a:t>إلى قبيلة قريش. </a:t>
            </a:r>
            <a:r>
              <a:rPr lang="ar-SA" sz="2400" b="1" dirty="0" smtClean="0">
                <a:cs typeface="Arial" pitchFamily="34" charset="0"/>
              </a:rPr>
              <a:t>وبهذه السيادة </a:t>
            </a:r>
            <a:r>
              <a:rPr lang="ar-EG" sz="2400" b="1" dirty="0" smtClean="0">
                <a:cs typeface="Arial" pitchFamily="34" charset="0"/>
              </a:rPr>
              <a:t>حق</a:t>
            </a:r>
            <a:r>
              <a:rPr lang="ar-SA" sz="2400" b="1" dirty="0" smtClean="0">
                <a:cs typeface="Arial" pitchFamily="34" charset="0"/>
              </a:rPr>
              <a:t>َّ</a:t>
            </a:r>
            <a:r>
              <a:rPr lang="ar-EG" sz="2400" b="1" dirty="0" smtClean="0">
                <a:cs typeface="Arial" pitchFamily="34" charset="0"/>
              </a:rPr>
              <a:t>ق</a:t>
            </a:r>
            <a:r>
              <a:rPr lang="ar-SA" sz="2400" b="1" dirty="0" smtClean="0">
                <a:cs typeface="Arial" pitchFamily="34" charset="0"/>
              </a:rPr>
              <a:t>َ</a:t>
            </a:r>
            <a:r>
              <a:rPr lang="ar-EG" sz="2400" b="1" dirty="0" smtClean="0">
                <a:cs typeface="Arial" pitchFamily="34" charset="0"/>
              </a:rPr>
              <a:t>ت</a:t>
            </a:r>
            <a:r>
              <a:rPr lang="ar-SA" sz="2400" b="1" dirty="0" smtClean="0">
                <a:cs typeface="Arial" pitchFamily="34" charset="0"/>
              </a:rPr>
              <a:t>ْ</a:t>
            </a:r>
            <a:r>
              <a:rPr lang="ar-EG" sz="2400" b="1" dirty="0" smtClean="0">
                <a:cs typeface="Arial" pitchFamily="34" charset="0"/>
              </a:rPr>
              <a:t> ل</a:t>
            </a:r>
            <a:r>
              <a:rPr lang="ar-SA" sz="2400" b="1" dirty="0" smtClean="0">
                <a:cs typeface="Arial" pitchFamily="34" charset="0"/>
              </a:rPr>
              <a:t>َ</a:t>
            </a:r>
            <a:r>
              <a:rPr lang="ar-EG" sz="2400" b="1" dirty="0" smtClean="0">
                <a:cs typeface="Arial" pitchFamily="34" charset="0"/>
              </a:rPr>
              <a:t>ه</a:t>
            </a:r>
            <a:r>
              <a:rPr lang="ar-SA" sz="2400" b="1" dirty="0" smtClean="0">
                <a:cs typeface="Arial" pitchFamily="34" charset="0"/>
              </a:rPr>
              <a:t>ْجَ</a:t>
            </a:r>
            <a:r>
              <a:rPr lang="ar-EG" sz="2400" b="1" dirty="0" smtClean="0">
                <a:cs typeface="Arial" pitchFamily="34" charset="0"/>
              </a:rPr>
              <a:t>ت</a:t>
            </a:r>
            <a:r>
              <a:rPr lang="ar-SA" sz="2400" b="1" dirty="0" smtClean="0">
                <a:cs typeface="Arial" pitchFamily="34" charset="0"/>
              </a:rPr>
              <a:t>َ</a:t>
            </a:r>
            <a:r>
              <a:rPr lang="ar-EG" sz="2400" b="1" dirty="0" smtClean="0">
                <a:cs typeface="Arial" pitchFamily="34" charset="0"/>
              </a:rPr>
              <a:t>ه</a:t>
            </a:r>
            <a:r>
              <a:rPr lang="ar-SA" sz="2400" b="1" dirty="0" smtClean="0">
                <a:cs typeface="Arial" pitchFamily="34" charset="0"/>
              </a:rPr>
              <a:t>َ</a:t>
            </a:r>
            <a:r>
              <a:rPr lang="ar-EG" sz="2400" b="1" dirty="0" smtClean="0">
                <a:cs typeface="Arial" pitchFamily="34" charset="0"/>
              </a:rPr>
              <a:t>ا الت</a:t>
            </a:r>
            <a:r>
              <a:rPr lang="ar-SA" sz="2400" b="1" dirty="0" smtClean="0">
                <a:cs typeface="Arial" pitchFamily="34" charset="0"/>
              </a:rPr>
              <a:t>َّ</a:t>
            </a:r>
            <a:r>
              <a:rPr lang="ar-EG" sz="2400" b="1" dirty="0" smtClean="0">
                <a:cs typeface="Arial" pitchFamily="34" charset="0"/>
              </a:rPr>
              <a:t>ف</a:t>
            </a:r>
            <a:r>
              <a:rPr lang="ar-SA" sz="2400" b="1" dirty="0" smtClean="0">
                <a:cs typeface="Arial" pitchFamily="34" charset="0"/>
              </a:rPr>
              <a:t>َ</a:t>
            </a:r>
            <a:r>
              <a:rPr lang="ar-EG" sz="2400" b="1" dirty="0" smtClean="0">
                <a:cs typeface="Arial" pitchFamily="34" charset="0"/>
              </a:rPr>
              <a:t>و</a:t>
            </a:r>
            <a:r>
              <a:rPr lang="ar-SA" sz="2400" b="1" dirty="0" smtClean="0">
                <a:cs typeface="Arial" pitchFamily="34" charset="0"/>
              </a:rPr>
              <a:t>ُّ</a:t>
            </a:r>
            <a:r>
              <a:rPr lang="ar-EG" sz="2400" b="1" dirty="0" smtClean="0">
                <a:cs typeface="Arial" pitchFamily="34" charset="0"/>
              </a:rPr>
              <a:t>ق</a:t>
            </a:r>
            <a:r>
              <a:rPr lang="ar-SA" sz="2400" b="1" dirty="0" smtClean="0">
                <a:cs typeface="Arial" pitchFamily="34" charset="0"/>
              </a:rPr>
              <a:t>َ</a:t>
            </a:r>
            <a:r>
              <a:rPr lang="ar-EG" sz="2400" b="1" dirty="0" smtClean="0">
                <a:cs typeface="Arial" pitchFamily="34" charset="0"/>
              </a:rPr>
              <a:t> عل</a:t>
            </a:r>
            <a:r>
              <a:rPr lang="ar-SA" sz="2400" b="1" dirty="0" smtClean="0">
                <a:cs typeface="Arial" pitchFamily="34" charset="0"/>
              </a:rPr>
              <a:t>ى</a:t>
            </a:r>
            <a:r>
              <a:rPr lang="ar-EG" sz="2400" b="1" dirty="0" smtClean="0">
                <a:cs typeface="Arial" pitchFamily="34" charset="0"/>
              </a:rPr>
              <a:t> سائر</a:t>
            </a:r>
            <a:r>
              <a:rPr lang="ar-SA" sz="2400" b="1" dirty="0" smtClean="0">
                <a:cs typeface="Arial" pitchFamily="34" charset="0"/>
              </a:rPr>
              <a:t>ِ</a:t>
            </a:r>
            <a:r>
              <a:rPr lang="ar-EG" sz="2400" b="1" dirty="0" smtClean="0">
                <a:cs typeface="Arial" pitchFamily="34" charset="0"/>
              </a:rPr>
              <a:t> اللهجات</a:t>
            </a:r>
            <a:r>
              <a:rPr lang="ar-SA" sz="2400" b="1" dirty="0" smtClean="0">
                <a:cs typeface="Arial" pitchFamily="34" charset="0"/>
              </a:rPr>
              <a:t>ِ</a:t>
            </a:r>
            <a:r>
              <a:rPr lang="ar-EG" sz="2400" b="1" dirty="0" smtClean="0">
                <a:cs typeface="Arial" pitchFamily="34" charset="0"/>
              </a:rPr>
              <a:t> قبل</a:t>
            </a:r>
            <a:r>
              <a:rPr lang="ar-SA" sz="2400" b="1" dirty="0" smtClean="0">
                <a:cs typeface="Arial" pitchFamily="34" charset="0"/>
              </a:rPr>
              <a:t>َ</a:t>
            </a:r>
            <a:r>
              <a:rPr lang="ar-EG" sz="2400" b="1" dirty="0" smtClean="0">
                <a:cs typeface="Arial" pitchFamily="34" charset="0"/>
              </a:rPr>
              <a:t> </a:t>
            </a:r>
            <a:r>
              <a:rPr lang="ar-EG" sz="2400" b="1" dirty="0">
                <a:cs typeface="Arial" pitchFamily="34" charset="0"/>
              </a:rPr>
              <a:t>الإسلام، </a:t>
            </a:r>
            <a:r>
              <a:rPr lang="ar-EG" sz="2400" b="1" dirty="0" smtClean="0">
                <a:cs typeface="Arial" pitchFamily="34" charset="0"/>
              </a:rPr>
              <a:t>حت</a:t>
            </a:r>
            <a:r>
              <a:rPr lang="ar-SA" sz="2400" b="1" dirty="0" smtClean="0">
                <a:cs typeface="Arial" pitchFamily="34" charset="0"/>
              </a:rPr>
              <a:t>َّ</a:t>
            </a:r>
            <a:r>
              <a:rPr lang="ar-EG" sz="2400" b="1" dirty="0" smtClean="0">
                <a:cs typeface="Arial" pitchFamily="34" charset="0"/>
              </a:rPr>
              <a:t>ى أن</a:t>
            </a:r>
            <a:r>
              <a:rPr lang="ar-SA" sz="2400" b="1" dirty="0" smtClean="0">
                <a:cs typeface="Arial" pitchFamily="34" charset="0"/>
              </a:rPr>
              <a:t>َّ</a:t>
            </a:r>
            <a:r>
              <a:rPr lang="ar-EG" sz="2400" b="1" dirty="0" smtClean="0">
                <a:cs typeface="Arial" pitchFamily="34" charset="0"/>
              </a:rPr>
              <a:t> ش</a:t>
            </a:r>
            <a:r>
              <a:rPr lang="ar-SA" sz="2400" b="1" dirty="0" smtClean="0">
                <a:cs typeface="Arial" pitchFamily="34" charset="0"/>
              </a:rPr>
              <a:t>ُ</a:t>
            </a:r>
            <a:r>
              <a:rPr lang="ar-EG" sz="2400" b="1" dirty="0" smtClean="0">
                <a:cs typeface="Arial" pitchFamily="34" charset="0"/>
              </a:rPr>
              <a:t>عراء</a:t>
            </a:r>
            <a:r>
              <a:rPr lang="ar-SA" sz="2400" b="1" dirty="0" smtClean="0">
                <a:cs typeface="Arial" pitchFamily="34" charset="0"/>
              </a:rPr>
              <a:t>َ</a:t>
            </a:r>
            <a:r>
              <a:rPr lang="ar-EG" sz="2400" b="1" dirty="0" smtClean="0">
                <a:cs typeface="Arial" pitchFamily="34" charset="0"/>
              </a:rPr>
              <a:t> العرب</a:t>
            </a:r>
            <a:r>
              <a:rPr lang="ar-SA" sz="2400" b="1" dirty="0" smtClean="0">
                <a:cs typeface="Arial" pitchFamily="34" charset="0"/>
              </a:rPr>
              <a:t>ِ</a:t>
            </a:r>
            <a:r>
              <a:rPr lang="ar-EG" sz="2400" b="1" dirty="0" smtClean="0">
                <a:cs typeface="Arial" pitchFamily="34" charset="0"/>
              </a:rPr>
              <a:t>،</a:t>
            </a:r>
            <a:r>
              <a:rPr lang="ar-SA" sz="2400" b="1" dirty="0" smtClean="0">
                <a:cs typeface="Arial" pitchFamily="34" charset="0"/>
              </a:rPr>
              <a:t> </a:t>
            </a:r>
            <a:r>
              <a:rPr lang="ar-EG" sz="2400" b="1" dirty="0" smtClean="0">
                <a:cs typeface="Arial" pitchFamily="34" charset="0"/>
              </a:rPr>
              <a:t>وك</a:t>
            </a:r>
            <a:r>
              <a:rPr lang="ar-SA" sz="2400" b="1" dirty="0" smtClean="0">
                <a:cs typeface="Arial" pitchFamily="34" charset="0"/>
              </a:rPr>
              <a:t>َ</a:t>
            </a:r>
            <a:r>
              <a:rPr lang="ar-EG" sz="2400" b="1" dirty="0" smtClean="0">
                <a:cs typeface="Arial" pitchFamily="34" charset="0"/>
              </a:rPr>
              <a:t>م</a:t>
            </a:r>
            <a:r>
              <a:rPr lang="ar-SA" sz="2400" b="1" dirty="0" smtClean="0">
                <a:cs typeface="Arial" pitchFamily="34" charset="0"/>
              </a:rPr>
              <a:t>َ</a:t>
            </a:r>
            <a:r>
              <a:rPr lang="ar-EG" sz="2400" b="1" dirty="0" smtClean="0">
                <a:cs typeface="Arial" pitchFamily="34" charset="0"/>
              </a:rPr>
              <a:t>ا ذ</a:t>
            </a:r>
            <a:r>
              <a:rPr lang="ar-SA" sz="2400" b="1" dirty="0" smtClean="0">
                <a:cs typeface="Arial" pitchFamily="34" charset="0"/>
              </a:rPr>
              <a:t>َ</a:t>
            </a:r>
            <a:r>
              <a:rPr lang="ar-EG" sz="2400" b="1" dirty="0" smtClean="0">
                <a:cs typeface="Arial" pitchFamily="34" charset="0"/>
              </a:rPr>
              <a:t>ك</a:t>
            </a:r>
            <a:r>
              <a:rPr lang="ar-SA" sz="2400" b="1" dirty="0" smtClean="0">
                <a:cs typeface="Arial" pitchFamily="34" charset="0"/>
              </a:rPr>
              <a:t>َ</a:t>
            </a:r>
            <a:r>
              <a:rPr lang="ar-EG" sz="2400" b="1" dirty="0" smtClean="0">
                <a:cs typeface="Arial" pitchFamily="34" charset="0"/>
              </a:rPr>
              <a:t>ر</a:t>
            </a:r>
            <a:r>
              <a:rPr lang="ar-SA" sz="2400" b="1" dirty="0">
                <a:cs typeface="Arial" pitchFamily="34" charset="0"/>
              </a:rPr>
              <a:t>َ</a:t>
            </a:r>
            <a:r>
              <a:rPr lang="ar-EG" sz="2400" b="1" dirty="0" smtClean="0">
                <a:cs typeface="Arial" pitchFamily="34" charset="0"/>
              </a:rPr>
              <a:t> </a:t>
            </a:r>
            <a:r>
              <a:rPr lang="ar-SA" sz="2400" b="1" dirty="0" smtClean="0">
                <a:cs typeface="Arial" pitchFamily="34" charset="0"/>
              </a:rPr>
              <a:t>(</a:t>
            </a:r>
            <a:r>
              <a:rPr lang="ar-EG" sz="2400" b="1" dirty="0" err="1" smtClean="0">
                <a:cs typeface="Arial" pitchFamily="34" charset="0"/>
              </a:rPr>
              <a:t>أبوالفرج</a:t>
            </a:r>
            <a:r>
              <a:rPr lang="ar-EG" sz="2400" b="1" dirty="0" smtClean="0">
                <a:cs typeface="Arial" pitchFamily="34" charset="0"/>
              </a:rPr>
              <a:t> </a:t>
            </a:r>
            <a:r>
              <a:rPr lang="ar-EG" sz="2400" b="1" dirty="0" err="1" smtClean="0">
                <a:cs typeface="Arial" pitchFamily="34" charset="0"/>
              </a:rPr>
              <a:t>الأصفهانى</a:t>
            </a:r>
            <a:r>
              <a:rPr lang="ar-EG" sz="2400" b="1" dirty="0" smtClean="0">
                <a:cs typeface="Arial" pitchFamily="34" charset="0"/>
              </a:rPr>
              <a:t> </a:t>
            </a:r>
            <a:r>
              <a:rPr lang="ar-SA" sz="2400" b="1" dirty="0" smtClean="0">
                <a:cs typeface="Arial" pitchFamily="34" charset="0"/>
              </a:rPr>
              <a:t>)</a:t>
            </a:r>
            <a:r>
              <a:rPr lang="ar-EG" sz="2400" b="1" dirty="0" smtClean="0">
                <a:cs typeface="Arial" pitchFamily="34" charset="0"/>
              </a:rPr>
              <a:t> كانوا يعرضون</a:t>
            </a:r>
            <a:r>
              <a:rPr lang="ar-SA" sz="2400" b="1" dirty="0" smtClean="0">
                <a:cs typeface="Arial" pitchFamily="34" charset="0"/>
              </a:rPr>
              <a:t>َ</a:t>
            </a:r>
            <a:r>
              <a:rPr lang="ar-EG" sz="2400" b="1" dirty="0" smtClean="0">
                <a:cs typeface="Arial" pitchFamily="34" charset="0"/>
              </a:rPr>
              <a:t> أش</a:t>
            </a:r>
            <a:r>
              <a:rPr lang="ar-SA" sz="2400" b="1" dirty="0" smtClean="0">
                <a:cs typeface="Arial" pitchFamily="34" charset="0"/>
              </a:rPr>
              <a:t>ْ</a:t>
            </a:r>
            <a:r>
              <a:rPr lang="ar-EG" sz="2400" b="1" dirty="0" smtClean="0">
                <a:cs typeface="Arial" pitchFamily="34" charset="0"/>
              </a:rPr>
              <a:t>عار</a:t>
            </a:r>
            <a:r>
              <a:rPr lang="ar-SA" sz="2400" b="1" dirty="0" smtClean="0">
                <a:cs typeface="Arial" pitchFamily="34" charset="0"/>
              </a:rPr>
              <a:t>َ</a:t>
            </a:r>
            <a:r>
              <a:rPr lang="ar-EG" sz="2400" b="1" dirty="0" smtClean="0">
                <a:cs typeface="Arial" pitchFamily="34" charset="0"/>
              </a:rPr>
              <a:t>ه</a:t>
            </a:r>
            <a:r>
              <a:rPr lang="ar-SA" sz="2400" b="1" dirty="0" smtClean="0">
                <a:cs typeface="Arial" pitchFamily="34" charset="0"/>
              </a:rPr>
              <a:t>ُ</a:t>
            </a:r>
            <a:r>
              <a:rPr lang="ar-EG" sz="2400" b="1" dirty="0" smtClean="0">
                <a:cs typeface="Arial" pitchFamily="34" charset="0"/>
              </a:rPr>
              <a:t>م على ق</a:t>
            </a:r>
            <a:r>
              <a:rPr lang="ar-SA" sz="2400" b="1" dirty="0" smtClean="0">
                <a:cs typeface="Arial" pitchFamily="34" charset="0"/>
              </a:rPr>
              <a:t>ُ</a:t>
            </a:r>
            <a:r>
              <a:rPr lang="ar-EG" sz="2400" b="1" dirty="0" smtClean="0">
                <a:cs typeface="Arial" pitchFamily="34" charset="0"/>
              </a:rPr>
              <a:t>ر</a:t>
            </a:r>
            <a:r>
              <a:rPr lang="ar-SA" sz="2400" b="1" dirty="0" smtClean="0">
                <a:cs typeface="Arial" pitchFamily="34" charset="0"/>
              </a:rPr>
              <a:t>َ</a:t>
            </a:r>
            <a:r>
              <a:rPr lang="ar-EG" sz="2400" b="1" dirty="0" smtClean="0">
                <a:cs typeface="Arial" pitchFamily="34" charset="0"/>
              </a:rPr>
              <a:t>يش، ف</a:t>
            </a:r>
            <a:r>
              <a:rPr lang="ar-SA" sz="2400" b="1" dirty="0" smtClean="0">
                <a:cs typeface="Arial" pitchFamily="34" charset="0"/>
              </a:rPr>
              <a:t>َ</a:t>
            </a:r>
            <a:r>
              <a:rPr lang="ar-EG" sz="2400" b="1" dirty="0" smtClean="0">
                <a:cs typeface="Arial" pitchFamily="34" charset="0"/>
              </a:rPr>
              <a:t>ت</a:t>
            </a:r>
            <a:r>
              <a:rPr lang="ar-SA" sz="2400" b="1" dirty="0" smtClean="0">
                <a:cs typeface="Arial" pitchFamily="34" charset="0"/>
              </a:rPr>
              <a:t>َ</a:t>
            </a:r>
            <a:r>
              <a:rPr lang="ar-EG" sz="2400" b="1" dirty="0" smtClean="0">
                <a:cs typeface="Arial" pitchFamily="34" charset="0"/>
              </a:rPr>
              <a:t>ق</a:t>
            </a:r>
            <a:r>
              <a:rPr lang="ar-SA" sz="2400" b="1" dirty="0">
                <a:cs typeface="Arial" pitchFamily="34" charset="0"/>
              </a:rPr>
              <a:t>ْ</a:t>
            </a:r>
            <a:r>
              <a:rPr lang="ar-EG" sz="2400" b="1" dirty="0" smtClean="0">
                <a:cs typeface="Arial" pitchFamily="34" charset="0"/>
              </a:rPr>
              <a:t>ب</a:t>
            </a:r>
            <a:r>
              <a:rPr lang="ar-SA" sz="2400" b="1" dirty="0" smtClean="0">
                <a:cs typeface="Arial" pitchFamily="34" charset="0"/>
              </a:rPr>
              <a:t>َ</a:t>
            </a:r>
            <a:r>
              <a:rPr lang="ar-EG" sz="2400" b="1" dirty="0" smtClean="0">
                <a:cs typeface="Arial" pitchFamily="34" charset="0"/>
              </a:rPr>
              <a:t>ل</a:t>
            </a:r>
            <a:r>
              <a:rPr lang="ar-SA" sz="2400" b="1" dirty="0" smtClean="0">
                <a:cs typeface="Arial" pitchFamily="34" charset="0"/>
              </a:rPr>
              <a:t>ُهُ</a:t>
            </a:r>
            <a:r>
              <a:rPr lang="ar-EG" sz="2400" b="1" dirty="0" smtClean="0">
                <a:cs typeface="Arial" pitchFamily="34" charset="0"/>
              </a:rPr>
              <a:t> أو ترف</a:t>
            </a:r>
            <a:r>
              <a:rPr lang="ar-SA" sz="2400" b="1" dirty="0" smtClean="0">
                <a:cs typeface="Arial" pitchFamily="34" charset="0"/>
              </a:rPr>
              <a:t>ِ</a:t>
            </a:r>
            <a:r>
              <a:rPr lang="ar-EG" sz="2400" b="1" dirty="0" smtClean="0">
                <a:cs typeface="Arial" pitchFamily="34" charset="0"/>
              </a:rPr>
              <a:t>ض</a:t>
            </a:r>
            <a:r>
              <a:rPr lang="ar-SA" sz="2400" b="1" dirty="0" smtClean="0">
                <a:cs typeface="Arial" pitchFamily="34" charset="0"/>
              </a:rPr>
              <a:t>ُه</a:t>
            </a:r>
            <a:r>
              <a:rPr lang="ar-EG" sz="2400" b="1" dirty="0" smtClean="0">
                <a:cs typeface="Arial" pitchFamily="34" charset="0"/>
              </a:rPr>
              <a:t> .</a:t>
            </a:r>
            <a:endParaRPr lang="ar-SA" sz="2400" b="1" dirty="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extLst>
      <p:ext uri="{BB962C8B-B14F-4D97-AF65-F5344CB8AC3E}">
        <p14:creationId xmlns:p14="http://schemas.microsoft.com/office/powerpoint/2010/main" val="35886832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a:solidFill>
                  <a:srgbClr val="C00000"/>
                </a:solidFill>
              </a:rPr>
              <a:t>تابع</a:t>
            </a:r>
            <a:r>
              <a:rPr lang="ar-EG" dirty="0">
                <a:solidFill>
                  <a:srgbClr val="C00000"/>
                </a:solidFill>
              </a:rPr>
              <a:t> العرب وقريش بين الجاهلية والإسلام</a:t>
            </a: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marL="0" indent="0" algn="just" rtl="1" eaLnBrk="1" hangingPunct="1"/>
            <a:r>
              <a:rPr lang="ar-SA" sz="2400" b="1" dirty="0" smtClean="0">
                <a:cs typeface="Arial" pitchFamily="34" charset="0"/>
              </a:rPr>
              <a:t>    </a:t>
            </a:r>
            <a:r>
              <a:rPr lang="ar-EG" sz="2400" b="1" dirty="0" smtClean="0">
                <a:cs typeface="Arial" pitchFamily="34" charset="0"/>
              </a:rPr>
              <a:t>وق</a:t>
            </a:r>
            <a:r>
              <a:rPr lang="ar-SA" sz="2400" b="1" dirty="0" smtClean="0">
                <a:cs typeface="Arial" pitchFamily="34" charset="0"/>
              </a:rPr>
              <a:t>ُ</a:t>
            </a:r>
            <a:r>
              <a:rPr lang="ar-EG" sz="2400" b="1" dirty="0" smtClean="0">
                <a:cs typeface="Arial" pitchFamily="34" charset="0"/>
              </a:rPr>
              <a:t>ريش</a:t>
            </a:r>
            <a:r>
              <a:rPr lang="ar-SA" sz="2400" b="1" dirty="0" smtClean="0">
                <a:cs typeface="Arial" pitchFamily="34" charset="0"/>
              </a:rPr>
              <a:t>ُ</a:t>
            </a:r>
            <a:r>
              <a:rPr lang="ar-EG" sz="2400" b="1" dirty="0" smtClean="0">
                <a:cs typeface="Arial" pitchFamily="34" charset="0"/>
              </a:rPr>
              <a:t> </a:t>
            </a:r>
            <a:r>
              <a:rPr lang="ar-EG" sz="2400" b="1" dirty="0" err="1" smtClean="0">
                <a:cs typeface="Arial" pitchFamily="34" charset="0"/>
              </a:rPr>
              <a:t>التى</a:t>
            </a:r>
            <a:r>
              <a:rPr lang="ar-EG" sz="2400" b="1" dirty="0" smtClean="0">
                <a:cs typeface="Arial" pitchFamily="34" charset="0"/>
              </a:rPr>
              <a:t> ينتم</a:t>
            </a:r>
            <a:r>
              <a:rPr lang="ar-SA" sz="2400" b="1" dirty="0" smtClean="0">
                <a:cs typeface="Arial" pitchFamily="34" charset="0"/>
              </a:rPr>
              <a:t>ي</a:t>
            </a:r>
            <a:r>
              <a:rPr lang="ar-EG" sz="2400" b="1" dirty="0" smtClean="0">
                <a:cs typeface="Arial" pitchFamily="34" charset="0"/>
              </a:rPr>
              <a:t> إليها الرسول</a:t>
            </a:r>
            <a:r>
              <a:rPr lang="ar-SA" sz="2400" b="1" dirty="0" smtClean="0">
                <a:cs typeface="Arial" pitchFamily="34" charset="0"/>
              </a:rPr>
              <a:t>ُ</a:t>
            </a:r>
            <a:r>
              <a:rPr lang="ar-EG" sz="2400" b="1" dirty="0" smtClean="0">
                <a:cs typeface="Arial" pitchFamily="34" charset="0"/>
              </a:rPr>
              <a:t> </a:t>
            </a:r>
            <a:r>
              <a:rPr lang="ar-SA" sz="2400" b="1" dirty="0" smtClean="0">
                <a:cs typeface="Arial" pitchFamily="34" charset="0"/>
              </a:rPr>
              <a:t>الكريمُ </a:t>
            </a:r>
            <a:r>
              <a:rPr lang="ar-EG" sz="2400" b="1" dirty="0" smtClean="0">
                <a:cs typeface="Arial" pitchFamily="34" charset="0"/>
              </a:rPr>
              <a:t>(صلى الله عليه وسلم) ع</a:t>
            </a:r>
            <a:r>
              <a:rPr lang="ar-SA" sz="2400" b="1" dirty="0" smtClean="0">
                <a:cs typeface="Arial" pitchFamily="34" charset="0"/>
              </a:rPr>
              <a:t>ُ</a:t>
            </a:r>
            <a:r>
              <a:rPr lang="ar-EG" sz="2400" b="1" dirty="0" smtClean="0">
                <a:cs typeface="Arial" pitchFamily="34" charset="0"/>
              </a:rPr>
              <a:t>ر</a:t>
            </a:r>
            <a:r>
              <a:rPr lang="ar-SA" sz="2400" b="1" dirty="0" smtClean="0">
                <a:cs typeface="Arial" pitchFamily="34" charset="0"/>
              </a:rPr>
              <a:t>ِ</a:t>
            </a:r>
            <a:r>
              <a:rPr lang="ar-EG" sz="2400" b="1" dirty="0" smtClean="0">
                <a:cs typeface="Arial" pitchFamily="34" charset="0"/>
              </a:rPr>
              <a:t>ف</a:t>
            </a:r>
            <a:r>
              <a:rPr lang="ar-SA" sz="2400" b="1" dirty="0" smtClean="0">
                <a:cs typeface="Arial" pitchFamily="34" charset="0"/>
              </a:rPr>
              <a:t>َ</a:t>
            </a:r>
            <a:r>
              <a:rPr lang="ar-EG" sz="2400" b="1" dirty="0" smtClean="0">
                <a:cs typeface="Arial" pitchFamily="34" charset="0"/>
              </a:rPr>
              <a:t>ت</a:t>
            </a:r>
            <a:r>
              <a:rPr lang="ar-SA" sz="2400" b="1" dirty="0">
                <a:cs typeface="Arial" pitchFamily="34" charset="0"/>
              </a:rPr>
              <a:t>ْ</a:t>
            </a:r>
            <a:r>
              <a:rPr lang="ar-EG" sz="2400" b="1" dirty="0" smtClean="0">
                <a:cs typeface="Arial" pitchFamily="34" charset="0"/>
              </a:rPr>
              <a:t> بالمكارم</a:t>
            </a:r>
            <a:r>
              <a:rPr lang="ar-SA" sz="2400" b="1" dirty="0" smtClean="0">
                <a:cs typeface="Arial" pitchFamily="34" charset="0"/>
              </a:rPr>
              <a:t>ِ</a:t>
            </a:r>
            <a:r>
              <a:rPr lang="ar-EG" sz="2400" b="1" dirty="0" smtClean="0">
                <a:cs typeface="Arial" pitchFamily="34" charset="0"/>
              </a:rPr>
              <a:t> </a:t>
            </a:r>
            <a:r>
              <a:rPr lang="ar-EG" sz="2400" b="1" dirty="0" err="1" smtClean="0">
                <a:cs typeface="Arial" pitchFamily="34" charset="0"/>
              </a:rPr>
              <a:t>وس</a:t>
            </a:r>
            <a:r>
              <a:rPr lang="ar-SA" sz="2400" b="1" dirty="0">
                <a:cs typeface="Arial" pitchFamily="34" charset="0"/>
              </a:rPr>
              <a:t>ُ</a:t>
            </a:r>
            <a:r>
              <a:rPr lang="ar-EG" sz="2400" b="1" dirty="0" smtClean="0">
                <a:cs typeface="Arial" pitchFamily="34" charset="0"/>
              </a:rPr>
              <a:t>م</a:t>
            </a:r>
            <a:r>
              <a:rPr lang="ar-SA" sz="2400" b="1" dirty="0" smtClean="0">
                <a:cs typeface="Arial" pitchFamily="34" charset="0"/>
              </a:rPr>
              <a:t>ُ</a:t>
            </a:r>
            <a:r>
              <a:rPr lang="ar-EG" sz="2400" b="1" dirty="0" smtClean="0">
                <a:cs typeface="Arial" pitchFamily="34" charset="0"/>
              </a:rPr>
              <a:t>و</a:t>
            </a:r>
            <a:r>
              <a:rPr lang="ar-SA" sz="2400" b="1" dirty="0" smtClean="0">
                <a:cs typeface="Arial" pitchFamily="34" charset="0"/>
              </a:rPr>
              <a:t>ِّ</a:t>
            </a:r>
            <a:r>
              <a:rPr lang="ar-EG" sz="2400" b="1" dirty="0" smtClean="0">
                <a:cs typeface="Arial" pitchFamily="34" charset="0"/>
              </a:rPr>
              <a:t> المنزلة</a:t>
            </a:r>
            <a:r>
              <a:rPr lang="ar-SA" sz="2400" b="1" dirty="0">
                <a:cs typeface="Arial" pitchFamily="34" charset="0"/>
              </a:rPr>
              <a:t>ِ</a:t>
            </a:r>
            <a:r>
              <a:rPr lang="ar-EG" sz="2400" b="1" dirty="0" smtClean="0">
                <a:cs typeface="Arial" pitchFamily="34" charset="0"/>
              </a:rPr>
              <a:t>، </a:t>
            </a:r>
            <a:r>
              <a:rPr lang="ar-EG" sz="2400" b="1" dirty="0" err="1" smtClean="0">
                <a:cs typeface="Arial" pitchFamily="34" charset="0"/>
              </a:rPr>
              <a:t>وم</a:t>
            </a:r>
            <a:r>
              <a:rPr lang="ar-SA" sz="2400" b="1" dirty="0" smtClean="0">
                <a:cs typeface="Arial" pitchFamily="34" charset="0"/>
              </a:rPr>
              <a:t>ِ</a:t>
            </a:r>
            <a:r>
              <a:rPr lang="ar-EG" sz="2400" b="1" dirty="0" smtClean="0">
                <a:cs typeface="Arial" pitchFamily="34" charset="0"/>
              </a:rPr>
              <a:t>ن</a:t>
            </a:r>
            <a:r>
              <a:rPr lang="ar-SA" sz="2400" b="1" dirty="0" smtClean="0">
                <a:cs typeface="Arial" pitchFamily="34" charset="0"/>
              </a:rPr>
              <a:t>ْ</a:t>
            </a:r>
            <a:r>
              <a:rPr lang="ar-EG" sz="2400" b="1" dirty="0" smtClean="0">
                <a:cs typeface="Arial" pitchFamily="34" charset="0"/>
              </a:rPr>
              <a:t> ذلك نذكر منزلة</a:t>
            </a:r>
            <a:r>
              <a:rPr lang="ar-SA" sz="2400" b="1" dirty="0" smtClean="0">
                <a:cs typeface="Arial" pitchFamily="34" charset="0"/>
              </a:rPr>
              <a:t>َ</a:t>
            </a:r>
            <a:r>
              <a:rPr lang="ar-EG" sz="2400" b="1" dirty="0" smtClean="0">
                <a:cs typeface="Arial" pitchFamily="34" charset="0"/>
              </a:rPr>
              <a:t> ق</a:t>
            </a:r>
            <a:r>
              <a:rPr lang="ar-SA" sz="2400" b="1" dirty="0" smtClean="0">
                <a:cs typeface="Arial" pitchFamily="34" charset="0"/>
              </a:rPr>
              <a:t>ُ</a:t>
            </a:r>
            <a:r>
              <a:rPr lang="ar-EG" sz="2400" b="1" dirty="0" smtClean="0">
                <a:cs typeface="Arial" pitchFamily="34" charset="0"/>
              </a:rPr>
              <a:t>ص</a:t>
            </a:r>
            <a:r>
              <a:rPr lang="ar-SA" sz="2400" b="1" dirty="0" smtClean="0">
                <a:cs typeface="Arial" pitchFamily="34" charset="0"/>
              </a:rPr>
              <a:t>يِّ</a:t>
            </a:r>
            <a:r>
              <a:rPr lang="ar-EG" sz="2400" b="1" dirty="0" smtClean="0">
                <a:cs typeface="Arial" pitchFamily="34" charset="0"/>
              </a:rPr>
              <a:t> بن</a:t>
            </a:r>
            <a:r>
              <a:rPr lang="ar-SA" sz="2400" b="1" dirty="0" smtClean="0">
                <a:cs typeface="Arial" pitchFamily="34" charset="0"/>
              </a:rPr>
              <a:t>ِ</a:t>
            </a:r>
            <a:r>
              <a:rPr lang="ar-EG" sz="2400" b="1" dirty="0" smtClean="0">
                <a:cs typeface="Arial" pitchFamily="34" charset="0"/>
              </a:rPr>
              <a:t> ك</a:t>
            </a:r>
            <a:r>
              <a:rPr lang="ar-SA" sz="2400" b="1" dirty="0" smtClean="0">
                <a:cs typeface="Arial" pitchFamily="34" charset="0"/>
              </a:rPr>
              <a:t>ِ</a:t>
            </a:r>
            <a:r>
              <a:rPr lang="ar-EG" sz="2400" b="1" dirty="0" smtClean="0">
                <a:cs typeface="Arial" pitchFamily="34" charset="0"/>
              </a:rPr>
              <a:t>لاب رجل</a:t>
            </a:r>
            <a:r>
              <a:rPr lang="ar-SA" sz="2400" b="1" dirty="0" smtClean="0">
                <a:cs typeface="Arial" pitchFamily="34" charset="0"/>
              </a:rPr>
              <a:t>ُ</a:t>
            </a:r>
            <a:r>
              <a:rPr lang="ar-EG" sz="2400" b="1" dirty="0" smtClean="0">
                <a:cs typeface="Arial" pitchFamily="34" charset="0"/>
              </a:rPr>
              <a:t> الف</a:t>
            </a:r>
            <a:r>
              <a:rPr lang="ar-SA" sz="2400" b="1" dirty="0" smtClean="0">
                <a:cs typeface="Arial" pitchFamily="34" charset="0"/>
              </a:rPr>
              <a:t>َ</a:t>
            </a:r>
            <a:r>
              <a:rPr lang="ar-EG" sz="2400" b="1" dirty="0" smtClean="0">
                <a:cs typeface="Arial" pitchFamily="34" charset="0"/>
              </a:rPr>
              <a:t>ت</a:t>
            </a:r>
            <a:r>
              <a:rPr lang="ar-SA" sz="2400" b="1" dirty="0" smtClean="0">
                <a:cs typeface="Arial" pitchFamily="34" charset="0"/>
              </a:rPr>
              <a:t>َ</a:t>
            </a:r>
            <a:r>
              <a:rPr lang="ar-EG" sz="2400" b="1" dirty="0" smtClean="0">
                <a:cs typeface="Arial" pitchFamily="34" charset="0"/>
              </a:rPr>
              <a:t>او</a:t>
            </a:r>
            <a:r>
              <a:rPr lang="ar-SA" sz="2400" b="1" dirty="0" smtClean="0">
                <a:cs typeface="Arial" pitchFamily="34" charset="0"/>
              </a:rPr>
              <a:t>َ</a:t>
            </a:r>
            <a:r>
              <a:rPr lang="ar-EG" sz="2400" b="1" dirty="0" smtClean="0">
                <a:cs typeface="Arial" pitchFamily="34" charset="0"/>
              </a:rPr>
              <a:t>ى والأحكام</a:t>
            </a:r>
            <a:r>
              <a:rPr lang="ar-SA" sz="2400" b="1" dirty="0" smtClean="0">
                <a:cs typeface="Arial" pitchFamily="34" charset="0"/>
              </a:rPr>
              <a:t>ِ</a:t>
            </a:r>
            <a:r>
              <a:rPr lang="ar-EG" sz="2400" b="1" dirty="0" smtClean="0">
                <a:cs typeface="Arial" pitchFamily="34" charset="0"/>
              </a:rPr>
              <a:t>، وهاشم</a:t>
            </a:r>
            <a:r>
              <a:rPr lang="ar-SA" sz="2400" b="1" dirty="0">
                <a:cs typeface="Arial" pitchFamily="34" charset="0"/>
              </a:rPr>
              <a:t>َ</a:t>
            </a:r>
            <a:r>
              <a:rPr lang="ar-EG" sz="2400" b="1" dirty="0" smtClean="0">
                <a:cs typeface="Arial" pitchFamily="34" charset="0"/>
              </a:rPr>
              <a:t> بن</a:t>
            </a:r>
            <a:r>
              <a:rPr lang="ar-SA" sz="2400" b="1" dirty="0">
                <a:cs typeface="Arial" pitchFamily="34" charset="0"/>
              </a:rPr>
              <a:t>َ</a:t>
            </a:r>
            <a:r>
              <a:rPr lang="ar-EG" sz="2400" b="1" dirty="0" smtClean="0">
                <a:cs typeface="Arial" pitchFamily="34" charset="0"/>
              </a:rPr>
              <a:t> عبد</a:t>
            </a:r>
            <a:r>
              <a:rPr lang="ar-SA" sz="2400" b="1" dirty="0">
                <a:cs typeface="Arial" pitchFamily="34" charset="0"/>
              </a:rPr>
              <a:t>ِ</a:t>
            </a:r>
            <a:r>
              <a:rPr lang="ar-EG" sz="2400" b="1" dirty="0" smtClean="0">
                <a:cs typeface="Arial" pitchFamily="34" charset="0"/>
              </a:rPr>
              <a:t> م</a:t>
            </a:r>
            <a:r>
              <a:rPr lang="ar-SA" sz="2400" b="1" dirty="0" smtClean="0">
                <a:cs typeface="Arial" pitchFamily="34" charset="0"/>
              </a:rPr>
              <a:t>َ</a:t>
            </a:r>
            <a:r>
              <a:rPr lang="ar-EG" sz="2400" b="1" dirty="0" smtClean="0">
                <a:cs typeface="Arial" pitchFamily="34" charset="0"/>
              </a:rPr>
              <a:t>ن</a:t>
            </a:r>
            <a:r>
              <a:rPr lang="ar-SA" sz="2400" b="1" dirty="0" smtClean="0">
                <a:cs typeface="Arial" pitchFamily="34" charset="0"/>
              </a:rPr>
              <a:t>َ</a:t>
            </a:r>
            <a:r>
              <a:rPr lang="ar-EG" sz="2400" b="1" dirty="0" smtClean="0">
                <a:cs typeface="Arial" pitchFamily="34" charset="0"/>
              </a:rPr>
              <a:t>اف</a:t>
            </a:r>
            <a:r>
              <a:rPr lang="ar-SA" sz="2400" b="1" dirty="0" smtClean="0">
                <a:cs typeface="Arial" pitchFamily="34" charset="0"/>
              </a:rPr>
              <a:t>ٍ</a:t>
            </a:r>
            <a:r>
              <a:rPr lang="ar-EG" sz="2400" b="1" dirty="0" smtClean="0">
                <a:cs typeface="Arial" pitchFamily="34" charset="0"/>
              </a:rPr>
              <a:t> الذى كان ي</a:t>
            </a:r>
            <a:r>
              <a:rPr lang="ar-SA" sz="2400" b="1" dirty="0" smtClean="0">
                <a:cs typeface="Arial" pitchFamily="34" charset="0"/>
              </a:rPr>
              <a:t>ُ</a:t>
            </a:r>
            <a:r>
              <a:rPr lang="ar-EG" sz="2400" b="1" dirty="0" smtClean="0">
                <a:cs typeface="Arial" pitchFamily="34" charset="0"/>
              </a:rPr>
              <a:t>ط</a:t>
            </a:r>
            <a:r>
              <a:rPr lang="ar-SA" sz="2400" b="1" dirty="0" smtClean="0">
                <a:cs typeface="Arial" pitchFamily="34" charset="0"/>
              </a:rPr>
              <a:t>ْ</a:t>
            </a:r>
            <a:r>
              <a:rPr lang="ar-EG" sz="2400" b="1" dirty="0" smtClean="0">
                <a:cs typeface="Arial" pitchFamily="34" charset="0"/>
              </a:rPr>
              <a:t>ع</a:t>
            </a:r>
            <a:r>
              <a:rPr lang="ar-SA" sz="2400" b="1" dirty="0" smtClean="0">
                <a:cs typeface="Arial" pitchFamily="34" charset="0"/>
              </a:rPr>
              <a:t>ِ</a:t>
            </a:r>
            <a:r>
              <a:rPr lang="ar-EG" sz="2400" b="1" dirty="0" smtClean="0">
                <a:cs typeface="Arial" pitchFamily="34" charset="0"/>
              </a:rPr>
              <a:t>م</a:t>
            </a:r>
            <a:r>
              <a:rPr lang="ar-SA" sz="2400" b="1" dirty="0" smtClean="0">
                <a:cs typeface="Arial" pitchFamily="34" charset="0"/>
              </a:rPr>
              <a:t>ُ</a:t>
            </a:r>
            <a:r>
              <a:rPr lang="ar-EG" sz="2400" b="1" dirty="0" smtClean="0">
                <a:cs typeface="Arial" pitchFamily="34" charset="0"/>
              </a:rPr>
              <a:t> الحجيج</a:t>
            </a:r>
            <a:r>
              <a:rPr lang="ar-SA" sz="2400" b="1" dirty="0" smtClean="0">
                <a:cs typeface="Arial" pitchFamily="34" charset="0"/>
              </a:rPr>
              <a:t>َ</a:t>
            </a:r>
            <a:r>
              <a:rPr lang="ar-EG" sz="2400" b="1" dirty="0" smtClean="0">
                <a:cs typeface="Arial" pitchFamily="34" charset="0"/>
              </a:rPr>
              <a:t> </a:t>
            </a:r>
            <a:r>
              <a:rPr lang="ar-EG" sz="2400" b="1" dirty="0" err="1" smtClean="0">
                <a:cs typeface="Arial" pitchFamily="34" charset="0"/>
              </a:rPr>
              <a:t>فى</a:t>
            </a:r>
            <a:r>
              <a:rPr lang="ar-EG" sz="2400" b="1" dirty="0" smtClean="0">
                <a:cs typeface="Arial" pitchFamily="34" charset="0"/>
              </a:rPr>
              <a:t> مكة</a:t>
            </a:r>
            <a:r>
              <a:rPr lang="ar-SA" sz="2400" b="1" dirty="0" smtClean="0">
                <a:cs typeface="Arial" pitchFamily="34" charset="0"/>
              </a:rPr>
              <a:t>َ</a:t>
            </a:r>
            <a:r>
              <a:rPr lang="ar-EG" sz="2400" b="1" dirty="0" smtClean="0">
                <a:cs typeface="Arial" pitchFamily="34" charset="0"/>
              </a:rPr>
              <a:t>، وعبد</a:t>
            </a:r>
            <a:r>
              <a:rPr lang="ar-SA" sz="2400" b="1" dirty="0" smtClean="0">
                <a:cs typeface="Arial" pitchFamily="34" charset="0"/>
              </a:rPr>
              <a:t>َ</a:t>
            </a:r>
            <a:r>
              <a:rPr lang="ar-EG" sz="2400" b="1" dirty="0" smtClean="0">
                <a:cs typeface="Arial" pitchFamily="34" charset="0"/>
              </a:rPr>
              <a:t> المطلب</a:t>
            </a:r>
            <a:r>
              <a:rPr lang="ar-SA" sz="2400" b="1" dirty="0" smtClean="0">
                <a:cs typeface="Arial" pitchFamily="34" charset="0"/>
              </a:rPr>
              <a:t>ِ</a:t>
            </a:r>
            <a:r>
              <a:rPr lang="ar-EG" sz="2400" b="1" dirty="0" smtClean="0">
                <a:cs typeface="Arial" pitchFamily="34" charset="0"/>
              </a:rPr>
              <a:t> بن</a:t>
            </a:r>
            <a:r>
              <a:rPr lang="ar-SA" sz="2400" b="1" dirty="0" smtClean="0">
                <a:cs typeface="Arial" pitchFamily="34" charset="0"/>
              </a:rPr>
              <a:t>ِ</a:t>
            </a:r>
            <a:r>
              <a:rPr lang="ar-EG" sz="2400" b="1" dirty="0" smtClean="0">
                <a:cs typeface="Arial" pitchFamily="34" charset="0"/>
              </a:rPr>
              <a:t> هاشم الذى كان ي</a:t>
            </a:r>
            <a:r>
              <a:rPr lang="ar-SA" sz="2400" b="1" dirty="0" smtClean="0">
                <a:cs typeface="Arial" pitchFamily="34" charset="0"/>
              </a:rPr>
              <a:t>َفُضُّ</a:t>
            </a:r>
            <a:r>
              <a:rPr lang="ar-EG" sz="2400" b="1" dirty="0" smtClean="0">
                <a:cs typeface="Arial" pitchFamily="34" charset="0"/>
              </a:rPr>
              <a:t> الن</a:t>
            </a:r>
            <a:r>
              <a:rPr lang="ar-SA" sz="2400" b="1" dirty="0" smtClean="0">
                <a:cs typeface="Arial" pitchFamily="34" charset="0"/>
              </a:rPr>
              <a:t>ِّ</a:t>
            </a:r>
            <a:r>
              <a:rPr lang="ar-EG" sz="2400" b="1" dirty="0" smtClean="0">
                <a:cs typeface="Arial" pitchFamily="34" charset="0"/>
              </a:rPr>
              <a:t>ز</a:t>
            </a:r>
            <a:r>
              <a:rPr lang="ar-SA" sz="2400" b="1" dirty="0" smtClean="0">
                <a:cs typeface="Arial" pitchFamily="34" charset="0"/>
              </a:rPr>
              <a:t>َ</a:t>
            </a:r>
            <a:r>
              <a:rPr lang="ar-EG" sz="2400" b="1" dirty="0" smtClean="0">
                <a:cs typeface="Arial" pitchFamily="34" charset="0"/>
              </a:rPr>
              <a:t>اع</a:t>
            </a:r>
            <a:r>
              <a:rPr lang="ar-SA" sz="2400" b="1" dirty="0" smtClean="0">
                <a:cs typeface="Arial" pitchFamily="34" charset="0"/>
              </a:rPr>
              <a:t>َ</a:t>
            </a:r>
            <a:r>
              <a:rPr lang="ar-EG" sz="2400" b="1" dirty="0" smtClean="0">
                <a:cs typeface="Arial" pitchFamily="34" charset="0"/>
              </a:rPr>
              <a:t>ات</a:t>
            </a:r>
            <a:r>
              <a:rPr lang="ar-SA" sz="2400" b="1" dirty="0" smtClean="0">
                <a:cs typeface="Arial" pitchFamily="34" charset="0"/>
              </a:rPr>
              <a:t>ِ</a:t>
            </a:r>
            <a:r>
              <a:rPr lang="ar-EG" sz="2400" b="1" dirty="0" smtClean="0">
                <a:cs typeface="Arial" pitchFamily="34" charset="0"/>
              </a:rPr>
              <a:t> ب</a:t>
            </a:r>
            <a:r>
              <a:rPr lang="ar-SA" sz="2400" b="1" dirty="0" smtClean="0">
                <a:cs typeface="Arial" pitchFamily="34" charset="0"/>
              </a:rPr>
              <a:t>َ</a:t>
            </a:r>
            <a:r>
              <a:rPr lang="ar-EG" sz="2400" b="1" dirty="0" smtClean="0">
                <a:cs typeface="Arial" pitchFamily="34" charset="0"/>
              </a:rPr>
              <a:t>ي</a:t>
            </a:r>
            <a:r>
              <a:rPr lang="ar-SA" sz="2400" b="1" dirty="0" smtClean="0">
                <a:cs typeface="Arial" pitchFamily="34" charset="0"/>
              </a:rPr>
              <a:t>ْ</a:t>
            </a:r>
            <a:r>
              <a:rPr lang="ar-EG" sz="2400" b="1" dirty="0" smtClean="0">
                <a:cs typeface="Arial" pitchFamily="34" charset="0"/>
              </a:rPr>
              <a:t>ن</a:t>
            </a:r>
            <a:r>
              <a:rPr lang="ar-SA" sz="2400" b="1" dirty="0" smtClean="0">
                <a:cs typeface="Arial" pitchFamily="34" charset="0"/>
              </a:rPr>
              <a:t>َ</a:t>
            </a:r>
            <a:r>
              <a:rPr lang="ar-EG" sz="2400" b="1" dirty="0" smtClean="0">
                <a:cs typeface="Arial" pitchFamily="34" charset="0"/>
              </a:rPr>
              <a:t> الخ</a:t>
            </a:r>
            <a:r>
              <a:rPr lang="ar-SA" sz="2400" b="1" dirty="0" smtClean="0">
                <a:cs typeface="Arial" pitchFamily="34" charset="0"/>
              </a:rPr>
              <a:t>ُ</a:t>
            </a:r>
            <a:r>
              <a:rPr lang="ar-EG" sz="2400" b="1" dirty="0" smtClean="0">
                <a:cs typeface="Arial" pitchFamily="34" charset="0"/>
              </a:rPr>
              <a:t>ص</a:t>
            </a:r>
            <a:r>
              <a:rPr lang="ar-SA" sz="2400" b="1" dirty="0" smtClean="0">
                <a:cs typeface="Arial" pitchFamily="34" charset="0"/>
              </a:rPr>
              <a:t>ُ</a:t>
            </a:r>
            <a:r>
              <a:rPr lang="ar-EG" sz="2400" b="1" dirty="0" err="1" smtClean="0">
                <a:cs typeface="Arial" pitchFamily="34" charset="0"/>
              </a:rPr>
              <a:t>وم</a:t>
            </a:r>
            <a:r>
              <a:rPr lang="ar-SA" sz="2400" b="1" dirty="0" smtClean="0">
                <a:cs typeface="Arial" pitchFamily="34" charset="0"/>
              </a:rPr>
              <a:t>ِ</a:t>
            </a:r>
            <a:r>
              <a:rPr lang="ar-EG" sz="2400" b="1" dirty="0" smtClean="0">
                <a:cs typeface="Arial" pitchFamily="34" charset="0"/>
              </a:rPr>
              <a:t>.</a:t>
            </a:r>
            <a:endParaRPr lang="ar-SA" sz="2400" b="1" dirty="0" smtClean="0">
              <a:cs typeface="Arial" pitchFamily="34" charset="0"/>
            </a:endParaRPr>
          </a:p>
          <a:p>
            <a:pPr marL="0" indent="0" algn="just" rtl="1" eaLnBrk="1" hangingPunct="1"/>
            <a:r>
              <a:rPr lang="ar-EG" sz="2400" b="1" dirty="0" smtClean="0">
                <a:cs typeface="Arial" pitchFamily="34" charset="0"/>
              </a:rPr>
              <a:t/>
            </a:r>
            <a:br>
              <a:rPr lang="ar-EG" sz="2400" b="1" dirty="0" smtClean="0">
                <a:cs typeface="Arial" pitchFamily="34" charset="0"/>
              </a:rPr>
            </a:br>
            <a:r>
              <a:rPr lang="ar-SA" sz="2400" b="1" dirty="0" smtClean="0">
                <a:cs typeface="Arial" pitchFamily="34" charset="0"/>
              </a:rPr>
              <a:t>    </a:t>
            </a:r>
            <a:r>
              <a:rPr lang="ar-EG" sz="2400" b="1" dirty="0" smtClean="0">
                <a:cs typeface="Arial" pitchFamily="34" charset="0"/>
              </a:rPr>
              <a:t>ويذكر الباحثون</a:t>
            </a:r>
            <a:r>
              <a:rPr lang="ar-SA" sz="2400" b="1" dirty="0" smtClean="0">
                <a:cs typeface="Arial" pitchFamily="34" charset="0"/>
              </a:rPr>
              <a:t>َ</a:t>
            </a:r>
            <a:r>
              <a:rPr lang="ar-EG" sz="2400" b="1" dirty="0" smtClean="0">
                <a:cs typeface="Arial" pitchFamily="34" charset="0"/>
              </a:rPr>
              <a:t> أن</a:t>
            </a:r>
            <a:r>
              <a:rPr lang="ar-SA" sz="2400" b="1" dirty="0" smtClean="0">
                <a:cs typeface="Arial" pitchFamily="34" charset="0"/>
              </a:rPr>
              <a:t>َّ</a:t>
            </a:r>
            <a:r>
              <a:rPr lang="ar-EG" sz="2400" b="1" dirty="0" smtClean="0">
                <a:cs typeface="Arial" pitchFamily="34" charset="0"/>
              </a:rPr>
              <a:t> الجزيرة</a:t>
            </a:r>
            <a:r>
              <a:rPr lang="ar-SA" sz="2400" b="1" dirty="0" smtClean="0">
                <a:cs typeface="Arial" pitchFamily="34" charset="0"/>
              </a:rPr>
              <a:t>َ</a:t>
            </a:r>
            <a:r>
              <a:rPr lang="ar-EG" sz="2400" b="1" dirty="0" smtClean="0">
                <a:cs typeface="Arial" pitchFamily="34" charset="0"/>
              </a:rPr>
              <a:t> العربية</a:t>
            </a:r>
            <a:r>
              <a:rPr lang="ar-SA" sz="2400" b="1" dirty="0" smtClean="0">
                <a:cs typeface="Arial" pitchFamily="34" charset="0"/>
              </a:rPr>
              <a:t>َ</a:t>
            </a:r>
            <a:r>
              <a:rPr lang="ar-EG" sz="2400" b="1" dirty="0" smtClean="0">
                <a:cs typeface="Arial" pitchFamily="34" charset="0"/>
              </a:rPr>
              <a:t> كانت م</a:t>
            </a:r>
            <a:r>
              <a:rPr lang="ar-SA" sz="2400" b="1" dirty="0" smtClean="0">
                <a:cs typeface="Arial" pitchFamily="34" charset="0"/>
              </a:rPr>
              <a:t>ُ</a:t>
            </a:r>
            <a:r>
              <a:rPr lang="ar-EG" sz="2400" b="1" dirty="0" smtClean="0">
                <a:cs typeface="Arial" pitchFamily="34" charset="0"/>
              </a:rPr>
              <a:t>هيئة</a:t>
            </a:r>
            <a:r>
              <a:rPr lang="ar-SA" sz="2400" b="1" dirty="0" smtClean="0">
                <a:cs typeface="Arial" pitchFamily="34" charset="0"/>
              </a:rPr>
              <a:t>ً</a:t>
            </a:r>
            <a:r>
              <a:rPr lang="ar-EG" sz="2400" b="1" dirty="0" smtClean="0">
                <a:cs typeface="Arial" pitchFamily="34" charset="0"/>
              </a:rPr>
              <a:t> لقبول</a:t>
            </a:r>
            <a:r>
              <a:rPr lang="ar-SA" sz="2400" b="1" dirty="0">
                <a:cs typeface="Arial" pitchFamily="34" charset="0"/>
              </a:rPr>
              <a:t>ِ</a:t>
            </a:r>
            <a:r>
              <a:rPr lang="ar-EG" sz="2400" b="1" dirty="0" smtClean="0">
                <a:cs typeface="Arial" pitchFamily="34" charset="0"/>
              </a:rPr>
              <a:t> دعوة</a:t>
            </a:r>
            <a:r>
              <a:rPr lang="ar-SA" sz="2400" b="1" dirty="0" smtClean="0">
                <a:cs typeface="Arial" pitchFamily="34" charset="0"/>
              </a:rPr>
              <a:t>ِ</a:t>
            </a:r>
            <a:r>
              <a:rPr lang="ar-EG" sz="2400" b="1" dirty="0" smtClean="0">
                <a:cs typeface="Arial" pitchFamily="34" charset="0"/>
              </a:rPr>
              <a:t> التوحيد</a:t>
            </a:r>
            <a:r>
              <a:rPr lang="ar-SA" sz="2400" b="1" dirty="0" smtClean="0">
                <a:cs typeface="Arial" pitchFamily="34" charset="0"/>
              </a:rPr>
              <a:t>ِ</a:t>
            </a:r>
            <a:r>
              <a:rPr lang="ar-EG" sz="2400" b="1" dirty="0" smtClean="0">
                <a:cs typeface="Arial" pitchFamily="34" charset="0"/>
              </a:rPr>
              <a:t> </a:t>
            </a:r>
            <a:r>
              <a:rPr lang="ar-SA" sz="2400" b="1" dirty="0" smtClean="0">
                <a:cs typeface="Arial" pitchFamily="34" charset="0"/>
              </a:rPr>
              <a:t>الَّتي </a:t>
            </a:r>
            <a:r>
              <a:rPr lang="ar-EG" sz="2400" b="1" dirty="0" smtClean="0">
                <a:cs typeface="Arial" pitchFamily="34" charset="0"/>
              </a:rPr>
              <a:t>ص</a:t>
            </a:r>
            <a:r>
              <a:rPr lang="ar-SA" sz="2400" b="1" dirty="0" smtClean="0">
                <a:cs typeface="Arial" pitchFamily="34" charset="0"/>
              </a:rPr>
              <a:t>َ</a:t>
            </a:r>
            <a:r>
              <a:rPr lang="ar-EG" sz="2400" b="1" dirty="0" smtClean="0">
                <a:cs typeface="Arial" pitchFamily="34" charset="0"/>
              </a:rPr>
              <a:t>د</a:t>
            </a:r>
            <a:r>
              <a:rPr lang="ar-SA" sz="2400" b="1" dirty="0" smtClean="0">
                <a:cs typeface="Arial" pitchFamily="34" charset="0"/>
              </a:rPr>
              <a:t>َ</a:t>
            </a:r>
            <a:r>
              <a:rPr lang="ar-EG" sz="2400" b="1" dirty="0" smtClean="0">
                <a:cs typeface="Arial" pitchFamily="34" charset="0"/>
              </a:rPr>
              <a:t>ع</a:t>
            </a:r>
            <a:r>
              <a:rPr lang="ar-SA" sz="2400" b="1" dirty="0" smtClean="0">
                <a:cs typeface="Arial" pitchFamily="34" charset="0"/>
              </a:rPr>
              <a:t>َ</a:t>
            </a:r>
            <a:r>
              <a:rPr lang="ar-EG" sz="2400" b="1" dirty="0" smtClean="0">
                <a:cs typeface="Arial" pitchFamily="34" charset="0"/>
              </a:rPr>
              <a:t> بها الرسول</a:t>
            </a:r>
            <a:r>
              <a:rPr lang="ar-SA" sz="2400" b="1" dirty="0" smtClean="0">
                <a:cs typeface="Arial" pitchFamily="34" charset="0"/>
              </a:rPr>
              <a:t>ُ</a:t>
            </a:r>
            <a:r>
              <a:rPr lang="ar-EG" sz="2400" b="1" dirty="0" smtClean="0">
                <a:cs typeface="Arial" pitchFamily="34" charset="0"/>
              </a:rPr>
              <a:t> (عليه الصلاه والسلام)،</a:t>
            </a:r>
            <a:r>
              <a:rPr lang="ar-SA" sz="2400" b="1" dirty="0">
                <a:cs typeface="Arial" pitchFamily="34" charset="0"/>
              </a:rPr>
              <a:t> </a:t>
            </a:r>
            <a:r>
              <a:rPr lang="ar-EG" sz="2400" b="1" dirty="0" smtClean="0">
                <a:cs typeface="Arial" pitchFamily="34" charset="0"/>
              </a:rPr>
              <a:t>وإن</a:t>
            </a:r>
            <a:r>
              <a:rPr lang="ar-SA" sz="2400" b="1" dirty="0">
                <a:cs typeface="Arial" pitchFamily="34" charset="0"/>
              </a:rPr>
              <a:t>ْ</a:t>
            </a:r>
            <a:r>
              <a:rPr lang="ar-SA" sz="2400" b="1" dirty="0" smtClean="0">
                <a:cs typeface="Arial" pitchFamily="34" charset="0"/>
              </a:rPr>
              <a:t> </a:t>
            </a:r>
            <a:r>
              <a:rPr lang="ar-EG" sz="2400" b="1" dirty="0" smtClean="0">
                <a:cs typeface="Arial" pitchFamily="34" charset="0"/>
              </a:rPr>
              <a:t>ر</a:t>
            </a:r>
            <a:r>
              <a:rPr lang="ar-SA" sz="2400" b="1" dirty="0" smtClean="0">
                <a:cs typeface="Arial" pitchFamily="34" charset="0"/>
              </a:rPr>
              <a:t>َ</a:t>
            </a:r>
            <a:r>
              <a:rPr lang="ar-EG" sz="2400" b="1" dirty="0" smtClean="0">
                <a:cs typeface="Arial" pitchFamily="34" charset="0"/>
              </a:rPr>
              <a:t>ف</a:t>
            </a:r>
            <a:r>
              <a:rPr lang="ar-SA" sz="2400" b="1" dirty="0" smtClean="0">
                <a:cs typeface="Arial" pitchFamily="34" charset="0"/>
              </a:rPr>
              <a:t>َ</a:t>
            </a:r>
            <a:r>
              <a:rPr lang="ar-EG" sz="2400" b="1" dirty="0" smtClean="0">
                <a:cs typeface="Arial" pitchFamily="34" charset="0"/>
              </a:rPr>
              <a:t>ض</a:t>
            </a:r>
            <a:r>
              <a:rPr lang="ar-SA" sz="2400" b="1" dirty="0" smtClean="0">
                <a:cs typeface="Arial" pitchFamily="34" charset="0"/>
              </a:rPr>
              <a:t>ُ</a:t>
            </a:r>
            <a:r>
              <a:rPr lang="ar-EG" sz="2400" b="1" dirty="0" err="1" smtClean="0">
                <a:cs typeface="Arial" pitchFamily="34" charset="0"/>
              </a:rPr>
              <a:t>وا</a:t>
            </a:r>
            <a:r>
              <a:rPr lang="ar-EG" sz="2400" b="1" dirty="0" smtClean="0">
                <a:cs typeface="Arial" pitchFamily="34" charset="0"/>
              </a:rPr>
              <a:t> الد</a:t>
            </a:r>
            <a:r>
              <a:rPr lang="ar-SA" sz="2400" b="1" dirty="0" smtClean="0">
                <a:cs typeface="Arial" pitchFamily="34" charset="0"/>
              </a:rPr>
              <a:t>َّ</a:t>
            </a:r>
            <a:r>
              <a:rPr lang="ar-EG" sz="2400" b="1" dirty="0" smtClean="0">
                <a:cs typeface="Arial" pitchFamily="34" charset="0"/>
              </a:rPr>
              <a:t>ع</a:t>
            </a:r>
            <a:r>
              <a:rPr lang="ar-SA" sz="2400" b="1" dirty="0" smtClean="0">
                <a:cs typeface="Arial" pitchFamily="34" charset="0"/>
              </a:rPr>
              <a:t>ْ</a:t>
            </a:r>
            <a:r>
              <a:rPr lang="ar-EG" sz="2400" b="1" dirty="0" smtClean="0">
                <a:cs typeface="Arial" pitchFamily="34" charset="0"/>
              </a:rPr>
              <a:t>و</a:t>
            </a:r>
            <a:r>
              <a:rPr lang="ar-SA" sz="2400" b="1" dirty="0" smtClean="0">
                <a:cs typeface="Arial" pitchFamily="34" charset="0"/>
              </a:rPr>
              <a:t>َ</a:t>
            </a:r>
            <a:r>
              <a:rPr lang="ar-EG" sz="2400" b="1" dirty="0" smtClean="0">
                <a:cs typeface="Arial" pitchFamily="34" charset="0"/>
              </a:rPr>
              <a:t>ة</a:t>
            </a:r>
            <a:r>
              <a:rPr lang="ar-SA" sz="2400" b="1" dirty="0" smtClean="0">
                <a:cs typeface="Arial" pitchFamily="34" charset="0"/>
              </a:rPr>
              <a:t>َ</a:t>
            </a:r>
            <a:r>
              <a:rPr lang="ar-EG" sz="2400" b="1" dirty="0" smtClean="0">
                <a:cs typeface="Arial" pitchFamily="34" charset="0"/>
              </a:rPr>
              <a:t> ف</a:t>
            </a:r>
            <a:r>
              <a:rPr lang="ar-SA" sz="2400" b="1" dirty="0" smtClean="0">
                <a:cs typeface="Arial" pitchFamily="34" charset="0"/>
              </a:rPr>
              <a:t>َ</a:t>
            </a:r>
            <a:r>
              <a:rPr lang="ar-EG" sz="2400" b="1" dirty="0" smtClean="0">
                <a:cs typeface="Arial" pitchFamily="34" charset="0"/>
              </a:rPr>
              <a:t>إن</a:t>
            </a:r>
            <a:r>
              <a:rPr lang="ar-SA" sz="2400" b="1" dirty="0" smtClean="0">
                <a:cs typeface="Arial" pitchFamily="34" charset="0"/>
              </a:rPr>
              <a:t>َّ</a:t>
            </a:r>
            <a:r>
              <a:rPr lang="ar-EG" sz="2400" b="1" dirty="0" smtClean="0">
                <a:cs typeface="Arial" pitchFamily="34" charset="0"/>
              </a:rPr>
              <a:t>م</a:t>
            </a:r>
            <a:r>
              <a:rPr lang="ar-SA" sz="2400" b="1" dirty="0" smtClean="0">
                <a:cs typeface="Arial" pitchFamily="34" charset="0"/>
              </a:rPr>
              <a:t>َ</a:t>
            </a:r>
            <a:r>
              <a:rPr lang="ar-EG" sz="2400" b="1" dirty="0" smtClean="0">
                <a:cs typeface="Arial" pitchFamily="34" charset="0"/>
              </a:rPr>
              <a:t>ا رفضوها ل</a:t>
            </a:r>
            <a:r>
              <a:rPr lang="ar-SA" sz="2400" b="1" dirty="0" smtClean="0">
                <a:cs typeface="Arial" pitchFamily="34" charset="0"/>
              </a:rPr>
              <a:t>ِأَ</a:t>
            </a:r>
            <a:r>
              <a:rPr lang="ar-EG" sz="2400" b="1" dirty="0" smtClean="0">
                <a:cs typeface="Arial" pitchFamily="34" charset="0"/>
              </a:rPr>
              <a:t>ن</a:t>
            </a:r>
            <a:r>
              <a:rPr lang="ar-SA" sz="2400" b="1" dirty="0" smtClean="0">
                <a:cs typeface="Arial" pitchFamily="34" charset="0"/>
              </a:rPr>
              <a:t>َّ</a:t>
            </a:r>
            <a:r>
              <a:rPr lang="ar-EG" sz="2400" b="1" dirty="0" smtClean="0">
                <a:cs typeface="Arial" pitchFamily="34" charset="0"/>
              </a:rPr>
              <a:t>ها ص</a:t>
            </a:r>
            <a:r>
              <a:rPr lang="ar-SA" sz="2400" b="1" dirty="0" smtClean="0">
                <a:cs typeface="Arial" pitchFamily="34" charset="0"/>
              </a:rPr>
              <a:t>َ</a:t>
            </a:r>
            <a:r>
              <a:rPr lang="ar-EG" sz="2400" b="1" dirty="0" smtClean="0">
                <a:cs typeface="Arial" pitchFamily="34" charset="0"/>
              </a:rPr>
              <a:t>ادرت امتيازات</a:t>
            </a:r>
            <a:r>
              <a:rPr lang="ar-SA" sz="2400" b="1" dirty="0" smtClean="0">
                <a:cs typeface="Arial" pitchFamily="34" charset="0"/>
              </a:rPr>
              <a:t>ِ</a:t>
            </a:r>
            <a:r>
              <a:rPr lang="ar-EG" sz="2400" b="1" dirty="0" smtClean="0">
                <a:cs typeface="Arial" pitchFamily="34" charset="0"/>
              </a:rPr>
              <a:t>هم، أكانت هذه ال</a:t>
            </a:r>
            <a:r>
              <a:rPr lang="ar-SA" sz="2400" b="1" dirty="0" smtClean="0">
                <a:cs typeface="Arial" pitchFamily="34" charset="0"/>
              </a:rPr>
              <a:t>ا</a:t>
            </a:r>
            <a:r>
              <a:rPr lang="ar-EG" sz="2400" b="1" dirty="0" err="1" smtClean="0">
                <a:cs typeface="Arial" pitchFamily="34" charset="0"/>
              </a:rPr>
              <a:t>متيازات</a:t>
            </a:r>
            <a:r>
              <a:rPr lang="ar-SA" sz="2400" b="1" dirty="0" smtClean="0">
                <a:cs typeface="Arial" pitchFamily="34" charset="0"/>
              </a:rPr>
              <a:t>ُ</a:t>
            </a:r>
            <a:r>
              <a:rPr lang="ar-EG" sz="2400" b="1" dirty="0" smtClean="0">
                <a:cs typeface="Arial" pitchFamily="34" charset="0"/>
              </a:rPr>
              <a:t> على جهة</a:t>
            </a:r>
            <a:r>
              <a:rPr lang="ar-SA" sz="2400" b="1" dirty="0" smtClean="0">
                <a:cs typeface="Arial" pitchFamily="34" charset="0"/>
              </a:rPr>
              <a:t>ِ</a:t>
            </a:r>
            <a:r>
              <a:rPr lang="ar-EG" sz="2400" b="1" dirty="0" smtClean="0">
                <a:cs typeface="Arial" pitchFamily="34" charset="0"/>
              </a:rPr>
              <a:t> المال</a:t>
            </a:r>
            <a:r>
              <a:rPr lang="ar-SA" sz="2400" b="1" dirty="0" smtClean="0">
                <a:cs typeface="Arial" pitchFamily="34" charset="0"/>
              </a:rPr>
              <a:t>ِ</a:t>
            </a:r>
            <a:r>
              <a:rPr lang="ar-EG" sz="2400" b="1" dirty="0" smtClean="0">
                <a:cs typeface="Arial" pitchFamily="34" charset="0"/>
              </a:rPr>
              <a:t> والسلطان</a:t>
            </a:r>
            <a:r>
              <a:rPr lang="ar-SA" sz="2400" b="1" dirty="0" smtClean="0">
                <a:cs typeface="Arial" pitchFamily="34" charset="0"/>
              </a:rPr>
              <a:t>ِ</a:t>
            </a:r>
            <a:r>
              <a:rPr lang="ar-EG" sz="2400" b="1" dirty="0" smtClean="0">
                <a:cs typeface="Arial" pitchFamily="34" charset="0"/>
              </a:rPr>
              <a:t>، أو </a:t>
            </a:r>
            <a:r>
              <a:rPr lang="ar-EG" sz="2400" b="1" dirty="0" err="1" smtClean="0">
                <a:cs typeface="Arial" pitchFamily="34" charset="0"/>
              </a:rPr>
              <a:t>تسويت</a:t>
            </a:r>
            <a:r>
              <a:rPr lang="ar-SA" sz="2400" b="1" dirty="0" smtClean="0">
                <a:cs typeface="Arial" pitchFamily="34" charset="0"/>
              </a:rPr>
              <a:t>ِ</a:t>
            </a:r>
            <a:r>
              <a:rPr lang="ar-EG" sz="2400" b="1" dirty="0" smtClean="0">
                <a:cs typeface="Arial" pitchFamily="34" charset="0"/>
              </a:rPr>
              <a:t>هم بالعبيد</a:t>
            </a:r>
            <a:r>
              <a:rPr lang="ar-SA" sz="2400" b="1" dirty="0" smtClean="0">
                <a:cs typeface="Arial" pitchFamily="34" charset="0"/>
              </a:rPr>
              <a:t>ِ</a:t>
            </a:r>
            <a:r>
              <a:rPr lang="ar-EG" sz="2400" b="1" dirty="0" smtClean="0">
                <a:cs typeface="Arial" pitchFamily="34" charset="0"/>
              </a:rPr>
              <a:t> والموال</a:t>
            </a:r>
            <a:r>
              <a:rPr lang="ar-SA" sz="2400" b="1" dirty="0" smtClean="0">
                <a:cs typeface="Arial" pitchFamily="34" charset="0"/>
              </a:rPr>
              <a:t>ي</a:t>
            </a:r>
            <a:r>
              <a:rPr lang="ar-EG" sz="2400" b="1" dirty="0" smtClean="0">
                <a:cs typeface="Arial" pitchFamily="34" charset="0"/>
              </a:rPr>
              <a:t>، ويؤكد هذا </a:t>
            </a:r>
            <a:r>
              <a:rPr lang="ar-EG" sz="2400" b="1" dirty="0" err="1" smtClean="0">
                <a:cs typeface="Arial" pitchFamily="34" charset="0"/>
              </a:rPr>
              <a:t>ال</a:t>
            </a:r>
            <a:r>
              <a:rPr lang="ar-SA" sz="2400" b="1" dirty="0" smtClean="0">
                <a:cs typeface="Arial" pitchFamily="34" charset="0"/>
              </a:rPr>
              <a:t>ا</a:t>
            </a:r>
            <a:r>
              <a:rPr lang="ar-EG" sz="2400" b="1" dirty="0" err="1" smtClean="0">
                <a:cs typeface="Arial" pitchFamily="34" charset="0"/>
              </a:rPr>
              <a:t>ستعداد</a:t>
            </a:r>
            <a:r>
              <a:rPr lang="ar-EG" sz="2400" b="1" dirty="0" smtClean="0">
                <a:cs typeface="Arial" pitchFamily="34" charset="0"/>
              </a:rPr>
              <a:t> ظ</a:t>
            </a:r>
            <a:r>
              <a:rPr lang="ar-SA" sz="2400" b="1" dirty="0" smtClean="0">
                <a:cs typeface="Arial" pitchFamily="34" charset="0"/>
              </a:rPr>
              <a:t>ُ</a:t>
            </a:r>
            <a:r>
              <a:rPr lang="ar-EG" sz="2400" b="1" dirty="0" smtClean="0">
                <a:cs typeface="Arial" pitchFamily="34" charset="0"/>
              </a:rPr>
              <a:t>ه</a:t>
            </a:r>
            <a:r>
              <a:rPr lang="ar-SA" sz="2400" b="1" dirty="0" smtClean="0">
                <a:cs typeface="Arial" pitchFamily="34" charset="0"/>
              </a:rPr>
              <a:t>ُ</a:t>
            </a:r>
            <a:r>
              <a:rPr lang="ar-EG" sz="2400" b="1" dirty="0" smtClean="0">
                <a:cs typeface="Arial" pitchFamily="34" charset="0"/>
              </a:rPr>
              <a:t>ور</a:t>
            </a:r>
            <a:r>
              <a:rPr lang="ar-SA" sz="2400" b="1" dirty="0" smtClean="0">
                <a:cs typeface="Arial" pitchFamily="34" charset="0"/>
              </a:rPr>
              <a:t>ُ</a:t>
            </a:r>
            <a:r>
              <a:rPr lang="ar-EG" sz="2400" b="1" dirty="0" smtClean="0">
                <a:cs typeface="Arial" pitchFamily="34" charset="0"/>
              </a:rPr>
              <a:t> الح</a:t>
            </a:r>
            <a:r>
              <a:rPr lang="ar-SA" sz="2400" b="1" dirty="0" smtClean="0">
                <a:cs typeface="Arial" pitchFamily="34" charset="0"/>
              </a:rPr>
              <a:t>َ</a:t>
            </a:r>
            <a:r>
              <a:rPr lang="ar-EG" sz="2400" b="1" dirty="0" smtClean="0">
                <a:cs typeface="Arial" pitchFamily="34" charset="0"/>
              </a:rPr>
              <a:t>ن</a:t>
            </a:r>
            <a:r>
              <a:rPr lang="ar-SA" sz="2400" b="1" dirty="0" smtClean="0">
                <a:cs typeface="Arial" pitchFamily="34" charset="0"/>
              </a:rPr>
              <a:t>َ</a:t>
            </a:r>
            <a:r>
              <a:rPr lang="ar-EG" sz="2400" b="1" dirty="0" smtClean="0">
                <a:cs typeface="Arial" pitchFamily="34" charset="0"/>
              </a:rPr>
              <a:t>ف</a:t>
            </a:r>
            <a:r>
              <a:rPr lang="ar-SA" sz="2400" b="1" dirty="0" smtClean="0">
                <a:cs typeface="Arial" pitchFamily="34" charset="0"/>
              </a:rPr>
              <a:t>ِ</a:t>
            </a:r>
            <a:r>
              <a:rPr lang="ar-EG" sz="2400" b="1" dirty="0" smtClean="0">
                <a:cs typeface="Arial" pitchFamily="34" charset="0"/>
              </a:rPr>
              <a:t>ي</a:t>
            </a:r>
            <a:r>
              <a:rPr lang="ar-SA" sz="2400" b="1" dirty="0" smtClean="0">
                <a:cs typeface="Arial" pitchFamily="34" charset="0"/>
              </a:rPr>
              <a:t>َّ</a:t>
            </a:r>
            <a:r>
              <a:rPr lang="ar-EG" sz="2400" b="1" dirty="0" smtClean="0">
                <a:cs typeface="Arial" pitchFamily="34" charset="0"/>
              </a:rPr>
              <a:t>ة</a:t>
            </a:r>
            <a:r>
              <a:rPr lang="ar-SA" sz="2400" b="1" dirty="0" smtClean="0">
                <a:cs typeface="Arial" pitchFamily="34" charset="0"/>
              </a:rPr>
              <a:t>ِ</a:t>
            </a:r>
            <a:r>
              <a:rPr lang="ar-EG" sz="2400" b="1" dirty="0" smtClean="0">
                <a:cs typeface="Arial" pitchFamily="34" charset="0"/>
              </a:rPr>
              <a:t> والنصرانية</a:t>
            </a:r>
            <a:r>
              <a:rPr lang="ar-SA" sz="2400" b="1" dirty="0" smtClean="0">
                <a:cs typeface="Arial" pitchFamily="34" charset="0"/>
              </a:rPr>
              <a:t>ِ</a:t>
            </a:r>
            <a:r>
              <a:rPr lang="ar-EG" sz="2400" b="1" dirty="0" smtClean="0">
                <a:cs typeface="Arial" pitchFamily="34" charset="0"/>
              </a:rPr>
              <a:t> واليهودية</a:t>
            </a:r>
            <a:r>
              <a:rPr lang="ar-SA" sz="2400" b="1" dirty="0" smtClean="0">
                <a:cs typeface="Arial" pitchFamily="34" charset="0"/>
              </a:rPr>
              <a:t>ِ</a:t>
            </a:r>
            <a:r>
              <a:rPr lang="ar-EG" sz="2400" b="1" dirty="0" smtClean="0">
                <a:cs typeface="Arial" pitchFamily="34" charset="0"/>
              </a:rPr>
              <a:t> </a:t>
            </a:r>
            <a:r>
              <a:rPr lang="ar-EG" sz="2400" b="1" dirty="0" err="1" smtClean="0">
                <a:cs typeface="Arial" pitchFamily="34" charset="0"/>
              </a:rPr>
              <a:t>فى</a:t>
            </a:r>
            <a:r>
              <a:rPr lang="ar-EG" sz="2400" b="1" dirty="0" smtClean="0">
                <a:cs typeface="Arial" pitchFamily="34" charset="0"/>
              </a:rPr>
              <a:t> الجزيرة</a:t>
            </a:r>
            <a:r>
              <a:rPr lang="ar-SA" sz="2400" b="1" dirty="0" smtClean="0">
                <a:cs typeface="Arial" pitchFamily="34" charset="0"/>
              </a:rPr>
              <a:t>ِ</a:t>
            </a:r>
            <a:r>
              <a:rPr lang="ar-EG" sz="2400" b="1" dirty="0" smtClean="0">
                <a:cs typeface="Arial" pitchFamily="34" charset="0"/>
              </a:rPr>
              <a:t>.</a:t>
            </a:r>
            <a:endParaRPr lang="ar-SA" sz="24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extLst>
      <p:ext uri="{BB962C8B-B14F-4D97-AF65-F5344CB8AC3E}">
        <p14:creationId xmlns:p14="http://schemas.microsoft.com/office/powerpoint/2010/main" val="35886832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EG" dirty="0" smtClean="0">
                <a:solidFill>
                  <a:srgbClr val="C00000"/>
                </a:solidFill>
              </a:rPr>
              <a:t>أثر الإسلام فى المجتمع واللغة والأدب</a:t>
            </a: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marL="0" indent="0" algn="just" rtl="1" eaLnBrk="1" hangingPunct="1"/>
            <a:r>
              <a:rPr lang="ar-SA" sz="2400" b="1" dirty="0" smtClean="0">
                <a:cs typeface="Arial" pitchFamily="34" charset="0"/>
              </a:rPr>
              <a:t>    </a:t>
            </a:r>
            <a:r>
              <a:rPr lang="ar-EG" sz="2400" b="1" dirty="0" smtClean="0">
                <a:cs typeface="Arial" pitchFamily="34" charset="0"/>
              </a:rPr>
              <a:t>أحدث الإسلام</a:t>
            </a:r>
            <a:r>
              <a:rPr lang="ar-SA" sz="2400" b="1" dirty="0" smtClean="0">
                <a:cs typeface="Arial" pitchFamily="34" charset="0"/>
              </a:rPr>
              <a:t>ُ</a:t>
            </a:r>
            <a:r>
              <a:rPr lang="ar-EG" sz="2400" b="1" dirty="0" smtClean="0">
                <a:cs typeface="Arial" pitchFamily="34" charset="0"/>
              </a:rPr>
              <a:t> فى المجتمع العربي آثار</a:t>
            </a:r>
            <a:r>
              <a:rPr lang="ar-SA" sz="2400" b="1" dirty="0" smtClean="0">
                <a:cs typeface="Arial" pitchFamily="34" charset="0"/>
              </a:rPr>
              <a:t>اً</a:t>
            </a:r>
            <a:r>
              <a:rPr lang="ar-EG" sz="2400" b="1" dirty="0" smtClean="0">
                <a:cs typeface="Arial" pitchFamily="34" charset="0"/>
              </a:rPr>
              <a:t> خطيرة</a:t>
            </a:r>
            <a:r>
              <a:rPr lang="ar-SA" sz="2400" b="1" dirty="0" smtClean="0">
                <a:cs typeface="Arial" pitchFamily="34" charset="0"/>
              </a:rPr>
              <a:t>ً</a:t>
            </a:r>
            <a:r>
              <a:rPr lang="ar-EG" sz="2400" b="1" dirty="0" smtClean="0">
                <a:cs typeface="Arial" pitchFamily="34" charset="0"/>
              </a:rPr>
              <a:t>، ن</a:t>
            </a:r>
            <a:r>
              <a:rPr lang="ar-SA" sz="2400" b="1" dirty="0" smtClean="0">
                <a:cs typeface="Arial" pitchFamily="34" charset="0"/>
              </a:rPr>
              <a:t>َ</a:t>
            </a:r>
            <a:r>
              <a:rPr lang="ar-EG" sz="2400" b="1" dirty="0" smtClean="0">
                <a:cs typeface="Arial" pitchFamily="34" charset="0"/>
              </a:rPr>
              <a:t>ظ</a:t>
            </a:r>
            <a:r>
              <a:rPr lang="ar-SA" sz="2400" b="1" dirty="0" smtClean="0">
                <a:cs typeface="Arial" pitchFamily="34" charset="0"/>
              </a:rPr>
              <a:t>َّ</a:t>
            </a:r>
            <a:r>
              <a:rPr lang="ar-EG" sz="2400" b="1" dirty="0" smtClean="0">
                <a:cs typeface="Arial" pitchFamily="34" charset="0"/>
              </a:rPr>
              <a:t>م العلاقات</a:t>
            </a:r>
            <a:r>
              <a:rPr lang="ar-SA" sz="2400" b="1" dirty="0" smtClean="0">
                <a:cs typeface="Arial" pitchFamily="34" charset="0"/>
              </a:rPr>
              <a:t>ِ</a:t>
            </a:r>
            <a:r>
              <a:rPr lang="ar-EG" sz="2400" b="1" dirty="0" smtClean="0">
                <a:cs typeface="Arial" pitchFamily="34" charset="0"/>
              </a:rPr>
              <a:t> بين المخلوق</a:t>
            </a:r>
            <a:r>
              <a:rPr lang="ar-SA" sz="2400" b="1" dirty="0" smtClean="0">
                <a:cs typeface="Arial" pitchFamily="34" charset="0"/>
              </a:rPr>
              <a:t>ِ</a:t>
            </a:r>
            <a:r>
              <a:rPr lang="ar-EG" sz="2400" b="1" dirty="0" smtClean="0">
                <a:cs typeface="Arial" pitchFamily="34" charset="0"/>
              </a:rPr>
              <a:t> وخال</a:t>
            </a:r>
            <a:r>
              <a:rPr lang="ar-SA" sz="2400" b="1" dirty="0" smtClean="0">
                <a:cs typeface="Arial" pitchFamily="34" charset="0"/>
              </a:rPr>
              <a:t>ِ</a:t>
            </a:r>
            <a:r>
              <a:rPr lang="ar-EG" sz="2400" b="1" dirty="0" smtClean="0">
                <a:cs typeface="Arial" pitchFamily="34" charset="0"/>
              </a:rPr>
              <a:t>ق</a:t>
            </a:r>
            <a:r>
              <a:rPr lang="ar-SA" sz="2400" b="1" dirty="0" smtClean="0">
                <a:cs typeface="Arial" pitchFamily="34" charset="0"/>
              </a:rPr>
              <a:t>ِهِ</a:t>
            </a:r>
            <a:r>
              <a:rPr lang="ar-EG" sz="2400" b="1" dirty="0" smtClean="0">
                <a:cs typeface="Arial" pitchFamily="34" charset="0"/>
              </a:rPr>
              <a:t> من ج</a:t>
            </a:r>
            <a:r>
              <a:rPr lang="ar-SA" sz="2400" b="1" dirty="0" smtClean="0">
                <a:cs typeface="Arial" pitchFamily="34" charset="0"/>
              </a:rPr>
              <a:t>ِ</a:t>
            </a:r>
            <a:r>
              <a:rPr lang="ar-EG" sz="2400" b="1" dirty="0" smtClean="0">
                <a:cs typeface="Arial" pitchFamily="34" charset="0"/>
              </a:rPr>
              <a:t>ه</a:t>
            </a:r>
            <a:r>
              <a:rPr lang="ar-SA" sz="2400" b="1" dirty="0" smtClean="0">
                <a:cs typeface="Arial" pitchFamily="34" charset="0"/>
              </a:rPr>
              <a:t>َ</a:t>
            </a:r>
            <a:r>
              <a:rPr lang="ar-EG" sz="2400" b="1" dirty="0" smtClean="0">
                <a:cs typeface="Arial" pitchFamily="34" charset="0"/>
              </a:rPr>
              <a:t>ة</a:t>
            </a:r>
            <a:r>
              <a:rPr lang="ar-SA" sz="2400" b="1" dirty="0" smtClean="0">
                <a:cs typeface="Arial" pitchFamily="34" charset="0"/>
              </a:rPr>
              <a:t>ٍ</a:t>
            </a:r>
            <a:r>
              <a:rPr lang="ar-EG" sz="2400" b="1" dirty="0" smtClean="0">
                <a:cs typeface="Arial" pitchFamily="34" charset="0"/>
              </a:rPr>
              <a:t>، وبين</a:t>
            </a:r>
            <a:r>
              <a:rPr lang="ar-SA" sz="2400" b="1" dirty="0" smtClean="0">
                <a:cs typeface="Arial" pitchFamily="34" charset="0"/>
              </a:rPr>
              <a:t>َ</a:t>
            </a:r>
            <a:r>
              <a:rPr lang="ar-EG" sz="2400" b="1" dirty="0" smtClean="0">
                <a:cs typeface="Arial" pitchFamily="34" charset="0"/>
              </a:rPr>
              <a:t> الم</a:t>
            </a:r>
            <a:r>
              <a:rPr lang="ar-SA" sz="2400" b="1" dirty="0" smtClean="0">
                <a:cs typeface="Arial" pitchFamily="34" charset="0"/>
              </a:rPr>
              <a:t>َ</a:t>
            </a:r>
            <a:r>
              <a:rPr lang="ar-EG" sz="2400" b="1" dirty="0" smtClean="0">
                <a:cs typeface="Arial" pitchFamily="34" charset="0"/>
              </a:rPr>
              <a:t>خ</a:t>
            </a:r>
            <a:r>
              <a:rPr lang="ar-SA" sz="2400" b="1" dirty="0" smtClean="0">
                <a:cs typeface="Arial" pitchFamily="34" charset="0"/>
              </a:rPr>
              <a:t>ْ</a:t>
            </a:r>
            <a:r>
              <a:rPr lang="ar-EG" sz="2400" b="1" dirty="0" smtClean="0">
                <a:cs typeface="Arial" pitchFamily="34" charset="0"/>
              </a:rPr>
              <a:t>لوق</a:t>
            </a:r>
            <a:r>
              <a:rPr lang="ar-SA" sz="2400" b="1" dirty="0" smtClean="0">
                <a:cs typeface="Arial" pitchFamily="34" charset="0"/>
              </a:rPr>
              <a:t>ِ</a:t>
            </a:r>
            <a:r>
              <a:rPr lang="ar-EG" sz="2400" b="1" dirty="0" smtClean="0">
                <a:cs typeface="Arial" pitchFamily="34" charset="0"/>
              </a:rPr>
              <a:t> والمخلوق</a:t>
            </a:r>
            <a:r>
              <a:rPr lang="ar-SA" sz="2400" b="1" dirty="0" smtClean="0">
                <a:cs typeface="Arial" pitchFamily="34" charset="0"/>
              </a:rPr>
              <a:t>ةِ</a:t>
            </a:r>
            <a:r>
              <a:rPr lang="ar-EG" sz="2400" b="1" dirty="0" smtClean="0">
                <a:cs typeface="Arial" pitchFamily="34" charset="0"/>
              </a:rPr>
              <a:t> من جهة أ</a:t>
            </a:r>
            <a:r>
              <a:rPr lang="ar-SA" sz="2400" b="1" dirty="0" smtClean="0">
                <a:cs typeface="Arial" pitchFamily="34" charset="0"/>
              </a:rPr>
              <a:t>ُ</a:t>
            </a:r>
            <a:r>
              <a:rPr lang="ar-EG" sz="2400" b="1" dirty="0" smtClean="0">
                <a:cs typeface="Arial" pitchFamily="34" charset="0"/>
              </a:rPr>
              <a:t>خرى، </a:t>
            </a:r>
            <a:r>
              <a:rPr lang="ar-EG" sz="2400" b="1" dirty="0" err="1" smtClean="0">
                <a:cs typeface="Arial" pitchFamily="34" charset="0"/>
              </a:rPr>
              <a:t>وت</a:t>
            </a:r>
            <a:r>
              <a:rPr lang="ar-SA" sz="2400" b="1" dirty="0" smtClean="0">
                <a:cs typeface="Arial" pitchFamily="34" charset="0"/>
              </a:rPr>
              <a:t>َ</a:t>
            </a:r>
            <a:r>
              <a:rPr lang="ar-EG" sz="2400" b="1" dirty="0" smtClean="0">
                <a:cs typeface="Arial" pitchFamily="34" charset="0"/>
              </a:rPr>
              <a:t>ف</a:t>
            </a:r>
            <a:r>
              <a:rPr lang="ar-SA" sz="2400" b="1" dirty="0" smtClean="0">
                <a:cs typeface="Arial" pitchFamily="34" charset="0"/>
              </a:rPr>
              <a:t>َ</a:t>
            </a:r>
            <a:r>
              <a:rPr lang="ar-EG" sz="2400" b="1" dirty="0" smtClean="0">
                <a:cs typeface="Arial" pitchFamily="34" charset="0"/>
              </a:rPr>
              <a:t>ر</a:t>
            </a:r>
            <a:r>
              <a:rPr lang="ar-SA" sz="2400" b="1" dirty="0" smtClean="0">
                <a:cs typeface="Arial" pitchFamily="34" charset="0"/>
              </a:rPr>
              <a:t>َّ</a:t>
            </a:r>
            <a:r>
              <a:rPr lang="ar-EG" sz="2400" b="1" dirty="0" smtClean="0">
                <a:cs typeface="Arial" pitchFamily="34" charset="0"/>
              </a:rPr>
              <a:t>ق</a:t>
            </a:r>
            <a:r>
              <a:rPr lang="ar-SA" sz="2400" b="1" dirty="0" smtClean="0">
                <a:cs typeface="Arial" pitchFamily="34" charset="0"/>
              </a:rPr>
              <a:t>َ</a:t>
            </a:r>
            <a:r>
              <a:rPr lang="ar-EG" sz="2400" b="1" dirty="0" smtClean="0">
                <a:cs typeface="Arial" pitchFamily="34" charset="0"/>
              </a:rPr>
              <a:t> الناس</a:t>
            </a:r>
            <a:r>
              <a:rPr lang="ar-SA" sz="2400" b="1" dirty="0" smtClean="0">
                <a:cs typeface="Arial" pitchFamily="34" charset="0"/>
              </a:rPr>
              <a:t>ُ</a:t>
            </a:r>
            <a:r>
              <a:rPr lang="ar-EG" sz="2400" b="1" dirty="0" smtClean="0">
                <a:cs typeface="Arial" pitchFamily="34" charset="0"/>
              </a:rPr>
              <a:t> بين</a:t>
            </a:r>
            <a:r>
              <a:rPr lang="ar-SA" sz="2400" b="1" dirty="0" smtClean="0">
                <a:cs typeface="Arial" pitchFamily="34" charset="0"/>
              </a:rPr>
              <a:t>َ</a:t>
            </a:r>
            <a:r>
              <a:rPr lang="ar-EG" sz="2400" b="1" dirty="0" smtClean="0">
                <a:cs typeface="Arial" pitchFamily="34" charset="0"/>
              </a:rPr>
              <a:t> م</a:t>
            </a:r>
            <a:r>
              <a:rPr lang="ar-SA" sz="2400" b="1" dirty="0" smtClean="0">
                <a:cs typeface="Arial" pitchFamily="34" charset="0"/>
              </a:rPr>
              <a:t>ُ</a:t>
            </a:r>
            <a:r>
              <a:rPr lang="ar-EG" sz="2400" b="1" dirty="0" smtClean="0">
                <a:cs typeface="Arial" pitchFamily="34" charset="0"/>
              </a:rPr>
              <a:t>س</a:t>
            </a:r>
            <a:r>
              <a:rPr lang="ar-SA" sz="2400" b="1" dirty="0" smtClean="0">
                <a:cs typeface="Arial" pitchFamily="34" charset="0"/>
              </a:rPr>
              <a:t>ْ</a:t>
            </a:r>
            <a:r>
              <a:rPr lang="ar-EG" sz="2400" b="1" dirty="0" smtClean="0">
                <a:cs typeface="Arial" pitchFamily="34" charset="0"/>
              </a:rPr>
              <a:t>ل</a:t>
            </a:r>
            <a:r>
              <a:rPr lang="ar-SA" sz="2400" b="1" dirty="0" smtClean="0">
                <a:cs typeface="Arial" pitchFamily="34" charset="0"/>
              </a:rPr>
              <a:t>ِ</a:t>
            </a:r>
            <a:r>
              <a:rPr lang="ar-EG" sz="2400" b="1" dirty="0" smtClean="0">
                <a:cs typeface="Arial" pitchFamily="34" charset="0"/>
              </a:rPr>
              <a:t>م</a:t>
            </a:r>
            <a:r>
              <a:rPr lang="ar-SA" sz="2400" b="1" dirty="0" smtClean="0">
                <a:cs typeface="Arial" pitchFamily="34" charset="0"/>
              </a:rPr>
              <a:t>ٍ</a:t>
            </a:r>
            <a:r>
              <a:rPr lang="ar-EG" sz="2400" b="1" dirty="0" smtClean="0">
                <a:cs typeface="Arial" pitchFamily="34" charset="0"/>
              </a:rPr>
              <a:t> أ</a:t>
            </a:r>
            <a:r>
              <a:rPr lang="ar-SA" sz="2400" b="1" dirty="0" smtClean="0">
                <a:cs typeface="Arial" pitchFamily="34" charset="0"/>
              </a:rPr>
              <a:t>َ</a:t>
            </a:r>
            <a:r>
              <a:rPr lang="ar-EG" sz="2400" b="1" dirty="0" smtClean="0">
                <a:cs typeface="Arial" pitchFamily="34" charset="0"/>
              </a:rPr>
              <a:t>ق</a:t>
            </a:r>
            <a:r>
              <a:rPr lang="ar-SA" sz="2400" b="1" dirty="0" smtClean="0">
                <a:cs typeface="Arial" pitchFamily="34" charset="0"/>
              </a:rPr>
              <a:t>ْ</a:t>
            </a:r>
            <a:r>
              <a:rPr lang="ar-EG" sz="2400" b="1" dirty="0" smtClean="0">
                <a:cs typeface="Arial" pitchFamily="34" charset="0"/>
              </a:rPr>
              <a:t>ب</a:t>
            </a:r>
            <a:r>
              <a:rPr lang="ar-SA" sz="2400" b="1" dirty="0">
                <a:cs typeface="Arial" pitchFamily="34" charset="0"/>
              </a:rPr>
              <a:t>َ</a:t>
            </a:r>
            <a:r>
              <a:rPr lang="ar-EG" sz="2400" b="1" dirty="0" smtClean="0">
                <a:cs typeface="Arial" pitchFamily="34" charset="0"/>
              </a:rPr>
              <a:t>ل</a:t>
            </a:r>
            <a:r>
              <a:rPr lang="ar-SA" sz="2400" b="1" dirty="0" smtClean="0">
                <a:cs typeface="Arial" pitchFamily="34" charset="0"/>
              </a:rPr>
              <a:t>َ</a:t>
            </a:r>
            <a:r>
              <a:rPr lang="ar-EG" sz="2400" b="1" dirty="0" smtClean="0">
                <a:cs typeface="Arial" pitchFamily="34" charset="0"/>
              </a:rPr>
              <a:t> على الإسلام</a:t>
            </a:r>
            <a:r>
              <a:rPr lang="ar-SA" sz="2400" b="1" dirty="0" smtClean="0">
                <a:cs typeface="Arial" pitchFamily="34" charset="0"/>
              </a:rPr>
              <a:t>ِ، </a:t>
            </a:r>
            <a:r>
              <a:rPr lang="ar-EG" sz="2400" b="1" dirty="0" smtClean="0">
                <a:cs typeface="Arial" pitchFamily="34" charset="0"/>
              </a:rPr>
              <a:t>وبين</a:t>
            </a:r>
            <a:r>
              <a:rPr lang="ar-SA" sz="2400" b="1" dirty="0" smtClean="0">
                <a:cs typeface="Arial" pitchFamily="34" charset="0"/>
              </a:rPr>
              <a:t>َ</a:t>
            </a:r>
            <a:r>
              <a:rPr lang="ar-EG" sz="2400" b="1" dirty="0" smtClean="0">
                <a:cs typeface="Arial" pitchFamily="34" charset="0"/>
              </a:rPr>
              <a:t> كافر</a:t>
            </a:r>
            <a:r>
              <a:rPr lang="ar-SA" sz="2400" b="1" dirty="0" smtClean="0">
                <a:cs typeface="Arial" pitchFamily="34" charset="0"/>
              </a:rPr>
              <a:t>ٍ</a:t>
            </a:r>
            <a:r>
              <a:rPr lang="ar-EG" sz="2400" b="1" dirty="0" smtClean="0">
                <a:cs typeface="Arial" pitchFamily="34" charset="0"/>
              </a:rPr>
              <a:t> ن</a:t>
            </a:r>
            <a:r>
              <a:rPr lang="ar-SA" sz="2400" b="1" dirty="0" smtClean="0">
                <a:cs typeface="Arial" pitchFamily="34" charset="0"/>
              </a:rPr>
              <a:t>َ</a:t>
            </a:r>
            <a:r>
              <a:rPr lang="ar-EG" sz="2400" b="1" dirty="0" smtClean="0">
                <a:cs typeface="Arial" pitchFamily="34" charset="0"/>
              </a:rPr>
              <a:t>اكر</a:t>
            </a:r>
            <a:r>
              <a:rPr lang="ar-SA" sz="2400" b="1" dirty="0" smtClean="0">
                <a:cs typeface="Arial" pitchFamily="34" charset="0"/>
              </a:rPr>
              <a:t>ٍ</a:t>
            </a:r>
            <a:r>
              <a:rPr lang="ar-EG" sz="2400" b="1" dirty="0" smtClean="0">
                <a:cs typeface="Arial" pitchFamily="34" charset="0"/>
              </a:rPr>
              <a:t> </a:t>
            </a:r>
            <a:r>
              <a:rPr lang="ar-SA" sz="2400" b="1" dirty="0" smtClean="0">
                <a:cs typeface="Arial" pitchFamily="34" charset="0"/>
              </a:rPr>
              <a:t>له</a:t>
            </a:r>
            <a:r>
              <a:rPr lang="ar-EG" sz="2400" b="1" dirty="0" smtClean="0">
                <a:cs typeface="Arial" pitchFamily="34" charset="0"/>
              </a:rPr>
              <a:t>، وظل هذا </a:t>
            </a:r>
            <a:r>
              <a:rPr lang="ar-EG" sz="2400" b="1" dirty="0" err="1" smtClean="0">
                <a:cs typeface="Arial" pitchFamily="34" charset="0"/>
              </a:rPr>
              <a:t>الأ</a:t>
            </a:r>
            <a:r>
              <a:rPr lang="ar-SA" sz="2400" b="1" dirty="0" smtClean="0">
                <a:cs typeface="Arial" pitchFamily="34" charset="0"/>
              </a:rPr>
              <a:t>مر</a:t>
            </a:r>
            <a:r>
              <a:rPr lang="ar-EG" sz="2400" b="1" dirty="0" smtClean="0">
                <a:cs typeface="Arial" pitchFamily="34" charset="0"/>
              </a:rPr>
              <a:t> سائداً إلى أن ف</a:t>
            </a:r>
            <a:r>
              <a:rPr lang="ar-SA" sz="2400" b="1" dirty="0" smtClean="0">
                <a:cs typeface="Arial" pitchFamily="34" charset="0"/>
              </a:rPr>
              <a:t>ُ</a:t>
            </a:r>
            <a:r>
              <a:rPr lang="ar-EG" sz="2400" b="1" dirty="0" smtClean="0">
                <a:cs typeface="Arial" pitchFamily="34" charset="0"/>
              </a:rPr>
              <a:t>ت</a:t>
            </a:r>
            <a:r>
              <a:rPr lang="ar-SA" sz="2400" b="1" dirty="0" smtClean="0">
                <a:cs typeface="Arial" pitchFamily="34" charset="0"/>
              </a:rPr>
              <a:t>ِ</a:t>
            </a:r>
            <a:r>
              <a:rPr lang="ar-EG" sz="2400" b="1" dirty="0" smtClean="0">
                <a:cs typeface="Arial" pitchFamily="34" charset="0"/>
              </a:rPr>
              <a:t>ح</a:t>
            </a:r>
            <a:r>
              <a:rPr lang="ar-SA" sz="2400" b="1" dirty="0" smtClean="0">
                <a:cs typeface="Arial" pitchFamily="34" charset="0"/>
              </a:rPr>
              <a:t>َ</a:t>
            </a:r>
            <a:r>
              <a:rPr lang="ar-EG" sz="2400" b="1" dirty="0" smtClean="0">
                <a:cs typeface="Arial" pitchFamily="34" charset="0"/>
              </a:rPr>
              <a:t>ت</a:t>
            </a:r>
            <a:r>
              <a:rPr lang="ar-SA" sz="2400" b="1" dirty="0" smtClean="0">
                <a:cs typeface="Arial" pitchFamily="34" charset="0"/>
              </a:rPr>
              <a:t>ْ</a:t>
            </a:r>
            <a:r>
              <a:rPr lang="ar-EG" sz="2400" b="1" dirty="0" smtClean="0">
                <a:cs typeface="Arial" pitchFamily="34" charset="0"/>
              </a:rPr>
              <a:t> مكة</a:t>
            </a:r>
            <a:r>
              <a:rPr lang="ar-SA" sz="2400" b="1" dirty="0" smtClean="0">
                <a:cs typeface="Arial" pitchFamily="34" charset="0"/>
              </a:rPr>
              <a:t>ُ</a:t>
            </a:r>
            <a:r>
              <a:rPr lang="ar-EG" sz="2400" b="1" dirty="0" smtClean="0">
                <a:cs typeface="Arial" pitchFamily="34" charset="0"/>
              </a:rPr>
              <a:t>، وبعدها الطائف</a:t>
            </a:r>
            <a:r>
              <a:rPr lang="ar-SA" sz="2400" b="1" dirty="0" smtClean="0">
                <a:cs typeface="Arial" pitchFamily="34" charset="0"/>
              </a:rPr>
              <a:t>ُ</a:t>
            </a:r>
            <a:r>
              <a:rPr lang="ar-EG" sz="2400" b="1" dirty="0" smtClean="0">
                <a:cs typeface="Arial" pitchFamily="34" charset="0"/>
              </a:rPr>
              <a:t> </a:t>
            </a:r>
            <a:r>
              <a:rPr lang="ar-EG" sz="2400" b="1" dirty="0" err="1" smtClean="0">
                <a:cs typeface="Arial" pitchFamily="34" charset="0"/>
              </a:rPr>
              <a:t>فى</a:t>
            </a:r>
            <a:r>
              <a:rPr lang="ar-EG" sz="2400" b="1" dirty="0" smtClean="0">
                <a:cs typeface="Arial" pitchFamily="34" charset="0"/>
              </a:rPr>
              <a:t> معركة</a:t>
            </a:r>
            <a:r>
              <a:rPr lang="ar-SA" sz="2400" b="1" dirty="0" smtClean="0">
                <a:cs typeface="Arial" pitchFamily="34" charset="0"/>
              </a:rPr>
              <a:t>ِ </a:t>
            </a:r>
            <a:r>
              <a:rPr lang="ar-EG" sz="2400" b="1" dirty="0" smtClean="0">
                <a:cs typeface="Arial" pitchFamily="34" charset="0"/>
              </a:rPr>
              <a:t>حنين،</a:t>
            </a:r>
            <a:r>
              <a:rPr lang="ar-SA" sz="2400" b="1" dirty="0" smtClean="0">
                <a:cs typeface="Arial" pitchFamily="34" charset="0"/>
              </a:rPr>
              <a:t> </a:t>
            </a:r>
            <a:r>
              <a:rPr lang="ar-EG" sz="2400" b="1" dirty="0" smtClean="0">
                <a:cs typeface="Arial" pitchFamily="34" charset="0"/>
              </a:rPr>
              <a:t>فدخل</a:t>
            </a:r>
            <a:r>
              <a:rPr lang="ar-SA" sz="2400" b="1" dirty="0" smtClean="0">
                <a:cs typeface="Arial" pitchFamily="34" charset="0"/>
              </a:rPr>
              <a:t> </a:t>
            </a:r>
            <a:r>
              <a:rPr lang="ar-EG" sz="2400" b="1" dirty="0" smtClean="0">
                <a:cs typeface="Arial" pitchFamily="34" charset="0"/>
              </a:rPr>
              <a:t>الناس</a:t>
            </a:r>
            <a:r>
              <a:rPr lang="ar-SA" sz="2400" b="1" dirty="0" smtClean="0">
                <a:cs typeface="Arial" pitchFamily="34" charset="0"/>
              </a:rPr>
              <a:t>ُ</a:t>
            </a:r>
            <a:r>
              <a:rPr lang="ar-EG" sz="2400" b="1" dirty="0" smtClean="0">
                <a:cs typeface="Arial" pitchFamily="34" charset="0"/>
              </a:rPr>
              <a:t> </a:t>
            </a:r>
            <a:r>
              <a:rPr lang="ar-EG" sz="2400" b="1" dirty="0" err="1" smtClean="0">
                <a:cs typeface="Arial" pitchFamily="34" charset="0"/>
              </a:rPr>
              <a:t>فى</a:t>
            </a:r>
            <a:r>
              <a:rPr lang="ar-EG" sz="2400" b="1" dirty="0" smtClean="0">
                <a:cs typeface="Arial" pitchFamily="34" charset="0"/>
              </a:rPr>
              <a:t> دين</a:t>
            </a:r>
            <a:r>
              <a:rPr lang="ar-SA" sz="2400" b="1" dirty="0">
                <a:cs typeface="Arial" pitchFamily="34" charset="0"/>
              </a:rPr>
              <a:t>ِ</a:t>
            </a:r>
            <a:r>
              <a:rPr lang="ar-EG" sz="2400" b="1" dirty="0" smtClean="0">
                <a:cs typeface="Arial" pitchFamily="34" charset="0"/>
              </a:rPr>
              <a:t> الله</a:t>
            </a:r>
            <a:r>
              <a:rPr lang="ar-SA" sz="2400" b="1" dirty="0" smtClean="0">
                <a:cs typeface="Arial" pitchFamily="34" charset="0"/>
              </a:rPr>
              <a:t>ِ</a:t>
            </a:r>
            <a:r>
              <a:rPr lang="ar-EG" sz="2400" b="1" dirty="0" smtClean="0">
                <a:cs typeface="Arial" pitchFamily="34" charset="0"/>
              </a:rPr>
              <a:t> أفواجا .</a:t>
            </a:r>
            <a:br>
              <a:rPr lang="ar-EG" sz="2400" b="1" dirty="0" smtClean="0">
                <a:cs typeface="Arial" pitchFamily="34" charset="0"/>
              </a:rPr>
            </a:br>
            <a:r>
              <a:rPr lang="ar-EG" sz="2400" b="1" dirty="0" smtClean="0">
                <a:cs typeface="Arial" pitchFamily="34" charset="0"/>
              </a:rPr>
              <a:t>وبدأ مجتمع</a:t>
            </a:r>
            <a:r>
              <a:rPr lang="ar-SA" sz="2400" b="1" dirty="0" smtClean="0">
                <a:cs typeface="Arial" pitchFamily="34" charset="0"/>
              </a:rPr>
              <a:t>ٌ</a:t>
            </a:r>
            <a:r>
              <a:rPr lang="ar-EG" sz="2400" b="1" dirty="0" smtClean="0">
                <a:cs typeface="Arial" pitchFamily="34" charset="0"/>
              </a:rPr>
              <a:t> </a:t>
            </a:r>
            <a:r>
              <a:rPr lang="ar-EG" sz="2400" b="1" dirty="0" err="1" smtClean="0">
                <a:cs typeface="Arial" pitchFamily="34" charset="0"/>
              </a:rPr>
              <a:t>إسلامى</a:t>
            </a:r>
            <a:r>
              <a:rPr lang="ar-SA" sz="2400" b="1" dirty="0" smtClean="0">
                <a:cs typeface="Arial" pitchFamily="34" charset="0"/>
              </a:rPr>
              <a:t>ٌ</a:t>
            </a:r>
            <a:r>
              <a:rPr lang="ar-EG" sz="2400" b="1" dirty="0" smtClean="0">
                <a:cs typeface="Arial" pitchFamily="34" charset="0"/>
              </a:rPr>
              <a:t> يتشكل</a:t>
            </a:r>
            <a:r>
              <a:rPr lang="ar-SA" sz="2400" b="1" dirty="0" smtClean="0">
                <a:cs typeface="Arial" pitchFamily="34" charset="0"/>
              </a:rPr>
              <a:t>ُ</a:t>
            </a:r>
            <a:r>
              <a:rPr lang="ar-EG" sz="2400" b="1" dirty="0" smtClean="0">
                <a:cs typeface="Arial" pitchFamily="34" charset="0"/>
              </a:rPr>
              <a:t> </a:t>
            </a:r>
            <a:r>
              <a:rPr lang="ar-EG" sz="2400" b="1" dirty="0" err="1" smtClean="0">
                <a:cs typeface="Arial" pitchFamily="34" charset="0"/>
              </a:rPr>
              <a:t>فى</a:t>
            </a:r>
            <a:r>
              <a:rPr lang="ar-EG" sz="2400" b="1" dirty="0" smtClean="0">
                <a:cs typeface="Arial" pitchFamily="34" charset="0"/>
              </a:rPr>
              <a:t> يثرب</a:t>
            </a:r>
            <a:r>
              <a:rPr lang="ar-SA" sz="2400" b="1" dirty="0" smtClean="0">
                <a:cs typeface="Arial" pitchFamily="34" charset="0"/>
              </a:rPr>
              <a:t>َ</a:t>
            </a:r>
            <a:r>
              <a:rPr lang="ar-EG" sz="2400" b="1" dirty="0" smtClean="0">
                <a:cs typeface="Arial" pitchFamily="34" charset="0"/>
              </a:rPr>
              <a:t> بعد</a:t>
            </a:r>
            <a:r>
              <a:rPr lang="ar-SA" sz="2400" b="1" dirty="0" smtClean="0">
                <a:cs typeface="Arial" pitchFamily="34" charset="0"/>
              </a:rPr>
              <a:t>َ</a:t>
            </a:r>
            <a:r>
              <a:rPr lang="ar-EG" sz="2400" b="1" dirty="0" smtClean="0">
                <a:cs typeface="Arial" pitchFamily="34" charset="0"/>
              </a:rPr>
              <a:t> هجرة</a:t>
            </a:r>
            <a:r>
              <a:rPr lang="ar-SA" sz="2400" b="1" dirty="0" smtClean="0">
                <a:cs typeface="Arial" pitchFamily="34" charset="0"/>
              </a:rPr>
              <a:t>ِ</a:t>
            </a:r>
            <a:r>
              <a:rPr lang="ar-EG" sz="2400" b="1" dirty="0" smtClean="0">
                <a:cs typeface="Arial" pitchFamily="34" charset="0"/>
              </a:rPr>
              <a:t> الرسول</a:t>
            </a:r>
            <a:r>
              <a:rPr lang="ar-SA" sz="2400" b="1" dirty="0" smtClean="0">
                <a:cs typeface="Arial" pitchFamily="34" charset="0"/>
              </a:rPr>
              <a:t>ِ </a:t>
            </a:r>
            <a:r>
              <a:rPr lang="ar-EG" sz="2400" b="1" dirty="0" smtClean="0">
                <a:cs typeface="Arial" pitchFamily="34" charset="0"/>
              </a:rPr>
              <a:t>(صلى الله عليه وسلم)</a:t>
            </a:r>
            <a:r>
              <a:rPr lang="ar-SA" sz="2400" b="1" dirty="0" smtClean="0">
                <a:cs typeface="Arial" pitchFamily="34" charset="0"/>
              </a:rPr>
              <a:t>،</a:t>
            </a:r>
            <a:r>
              <a:rPr lang="ar-EG" sz="2400" b="1" dirty="0" smtClean="0">
                <a:cs typeface="Arial" pitchFamily="34" charset="0"/>
              </a:rPr>
              <a:t> تحولت الروابط فيه من ق</a:t>
            </a:r>
            <a:r>
              <a:rPr lang="ar-SA" sz="2400" b="1" dirty="0">
                <a:cs typeface="Arial" pitchFamily="34" charset="0"/>
              </a:rPr>
              <a:t>َ</a:t>
            </a:r>
            <a:r>
              <a:rPr lang="ar-EG" sz="2400" b="1" dirty="0" smtClean="0">
                <a:cs typeface="Arial" pitchFamily="34" charset="0"/>
              </a:rPr>
              <a:t>ب</a:t>
            </a:r>
            <a:r>
              <a:rPr lang="ar-SA" sz="2400" b="1" dirty="0" smtClean="0">
                <a:cs typeface="Arial" pitchFamily="34" charset="0"/>
              </a:rPr>
              <a:t>َ</a:t>
            </a:r>
            <a:r>
              <a:rPr lang="ar-EG" sz="2400" b="1" dirty="0" smtClean="0">
                <a:cs typeface="Arial" pitchFamily="34" charset="0"/>
              </a:rPr>
              <a:t>ل</a:t>
            </a:r>
            <a:r>
              <a:rPr lang="ar-SA" sz="2400" b="1" dirty="0" smtClean="0">
                <a:cs typeface="Arial" pitchFamily="34" charset="0"/>
              </a:rPr>
              <a:t>ِيَّ</a:t>
            </a:r>
            <a:r>
              <a:rPr lang="ar-EG" sz="2400" b="1" dirty="0" smtClean="0">
                <a:cs typeface="Arial" pitchFamily="34" charset="0"/>
              </a:rPr>
              <a:t>ة</a:t>
            </a:r>
            <a:r>
              <a:rPr lang="ar-SA" sz="2400" b="1" dirty="0" smtClean="0">
                <a:cs typeface="Arial" pitchFamily="34" charset="0"/>
              </a:rPr>
              <a:t>ٍ</a:t>
            </a:r>
            <a:r>
              <a:rPr lang="ar-EG" sz="2400" b="1" dirty="0" smtClean="0">
                <a:cs typeface="Arial" pitchFamily="34" charset="0"/>
              </a:rPr>
              <a:t> ع</a:t>
            </a:r>
            <a:r>
              <a:rPr lang="ar-SA" sz="2400" b="1" dirty="0" smtClean="0">
                <a:cs typeface="Arial" pitchFamily="34" charset="0"/>
              </a:rPr>
              <a:t>َ</a:t>
            </a:r>
            <a:r>
              <a:rPr lang="ar-EG" sz="2400" b="1" dirty="0" smtClean="0">
                <a:cs typeface="Arial" pitchFamily="34" charset="0"/>
              </a:rPr>
              <a:t>صبية</a:t>
            </a:r>
            <a:r>
              <a:rPr lang="ar-SA" sz="2400" b="1" dirty="0" smtClean="0">
                <a:cs typeface="Arial" pitchFamily="34" charset="0"/>
              </a:rPr>
              <a:t>ٍ</a:t>
            </a:r>
            <a:r>
              <a:rPr lang="ar-EG" sz="2400" b="1" dirty="0" smtClean="0">
                <a:cs typeface="Arial" pitchFamily="34" charset="0"/>
              </a:rPr>
              <a:t> إلى أ</a:t>
            </a:r>
            <a:r>
              <a:rPr lang="ar-SA" sz="2400" b="1" dirty="0" smtClean="0">
                <a:cs typeface="Arial" pitchFamily="34" charset="0"/>
              </a:rPr>
              <a:t>ُ</a:t>
            </a:r>
            <a:r>
              <a:rPr lang="ar-EG" sz="2400" b="1" dirty="0" smtClean="0">
                <a:cs typeface="Arial" pitchFamily="34" charset="0"/>
              </a:rPr>
              <a:t>م</a:t>
            </a:r>
            <a:r>
              <a:rPr lang="ar-SA" sz="2400" b="1" dirty="0" smtClean="0">
                <a:cs typeface="Arial" pitchFamily="34" charset="0"/>
              </a:rPr>
              <a:t>َّ</a:t>
            </a:r>
            <a:r>
              <a:rPr lang="ar-EG" sz="2400" b="1" dirty="0" smtClean="0">
                <a:cs typeface="Arial" pitchFamily="34" charset="0"/>
              </a:rPr>
              <a:t>ة</a:t>
            </a:r>
            <a:r>
              <a:rPr lang="ar-SA" sz="2400" b="1" dirty="0" smtClean="0">
                <a:cs typeface="Arial" pitchFamily="34" charset="0"/>
              </a:rPr>
              <a:t>ٍ</a:t>
            </a:r>
            <a:r>
              <a:rPr lang="ar-EG" sz="2400" b="1" dirty="0" smtClean="0">
                <a:cs typeface="Arial" pitchFamily="34" charset="0"/>
              </a:rPr>
              <a:t> إسلامية، وهو أول</a:t>
            </a:r>
            <a:r>
              <a:rPr lang="ar-SA" sz="2400" b="1" dirty="0" smtClean="0">
                <a:cs typeface="Arial" pitchFamily="34" charset="0"/>
              </a:rPr>
              <a:t>ُ</a:t>
            </a:r>
            <a:r>
              <a:rPr lang="ar-EG" sz="2400" b="1" dirty="0" smtClean="0">
                <a:cs typeface="Arial" pitchFamily="34" charset="0"/>
              </a:rPr>
              <a:t> ثمرات</a:t>
            </a:r>
            <a:r>
              <a:rPr lang="ar-SA" sz="2400" b="1" dirty="0" smtClean="0">
                <a:cs typeface="Arial" pitchFamily="34" charset="0"/>
              </a:rPr>
              <a:t>ِ</a:t>
            </a:r>
            <a:r>
              <a:rPr lang="ar-EG" sz="2400" b="1" dirty="0" smtClean="0">
                <a:cs typeface="Arial" pitchFamily="34" charset="0"/>
              </a:rPr>
              <a:t> الإسلام</a:t>
            </a:r>
            <a:r>
              <a:rPr lang="ar-SA" sz="2400" b="1" dirty="0" smtClean="0">
                <a:cs typeface="Arial" pitchFamily="34" charset="0"/>
              </a:rPr>
              <a:t>ِ</a:t>
            </a:r>
            <a:r>
              <a:rPr lang="ar-EG" sz="2400" b="1" dirty="0" smtClean="0">
                <a:cs typeface="Arial" pitchFamily="34" charset="0"/>
              </a:rPr>
              <a:t>، كما قال </a:t>
            </a:r>
            <a:r>
              <a:rPr lang="ar-SA" sz="2400" b="1" dirty="0" smtClean="0">
                <a:cs typeface="Arial" pitchFamily="34" charset="0"/>
              </a:rPr>
              <a:t>(</a:t>
            </a:r>
            <a:r>
              <a:rPr lang="ar-EG" sz="2400" b="1" dirty="0" smtClean="0">
                <a:cs typeface="Arial" pitchFamily="34" charset="0"/>
              </a:rPr>
              <a:t>عمر فروخ</a:t>
            </a:r>
            <a:r>
              <a:rPr lang="ar-SA" sz="2400" b="1" dirty="0" smtClean="0">
                <a:cs typeface="Arial" pitchFamily="34" charset="0"/>
              </a:rPr>
              <a:t>)</a:t>
            </a:r>
            <a:r>
              <a:rPr lang="ar-EG" sz="2400" b="1" dirty="0" smtClean="0">
                <a:cs typeface="Arial" pitchFamily="34" charset="0"/>
              </a:rPr>
              <a:t>:</a:t>
            </a:r>
            <a:r>
              <a:rPr lang="ar-SA" sz="2400" b="1" dirty="0" smtClean="0">
                <a:cs typeface="Arial" pitchFamily="34" charset="0"/>
              </a:rPr>
              <a:t> </a:t>
            </a:r>
            <a:r>
              <a:rPr lang="ar-EG" sz="2400" b="1" dirty="0" smtClean="0">
                <a:cs typeface="Arial" pitchFamily="34" charset="0"/>
              </a:rPr>
              <a:t>وأُز</a:t>
            </a:r>
            <a:r>
              <a:rPr lang="ar-SA" sz="2400" b="1" dirty="0" smtClean="0">
                <a:cs typeface="Arial" pitchFamily="34" charset="0"/>
              </a:rPr>
              <a:t>ِ</a:t>
            </a:r>
            <a:r>
              <a:rPr lang="ar-EG" sz="2400" b="1" dirty="0" smtClean="0">
                <a:cs typeface="Arial" pitchFamily="34" charset="0"/>
              </a:rPr>
              <a:t>ي</a:t>
            </a:r>
            <a:r>
              <a:rPr lang="ar-SA" sz="2400" b="1" dirty="0" smtClean="0">
                <a:cs typeface="Arial" pitchFamily="34" charset="0"/>
              </a:rPr>
              <a:t>ْ</a:t>
            </a:r>
            <a:r>
              <a:rPr lang="ar-EG" sz="2400" b="1" dirty="0" smtClean="0">
                <a:cs typeface="Arial" pitchFamily="34" charset="0"/>
              </a:rPr>
              <a:t>ل</a:t>
            </a:r>
            <a:r>
              <a:rPr lang="ar-SA" sz="2400" b="1" dirty="0" smtClean="0">
                <a:cs typeface="Arial" pitchFamily="34" charset="0"/>
              </a:rPr>
              <a:t>َ</a:t>
            </a:r>
            <a:r>
              <a:rPr lang="ar-EG" sz="2400" b="1" dirty="0" smtClean="0">
                <a:cs typeface="Arial" pitchFamily="34" charset="0"/>
              </a:rPr>
              <a:t>ت</a:t>
            </a:r>
            <a:r>
              <a:rPr lang="ar-SA" sz="2400" b="1" dirty="0" smtClean="0">
                <a:cs typeface="Arial" pitchFamily="34" charset="0"/>
              </a:rPr>
              <a:t>ْ</a:t>
            </a:r>
            <a:r>
              <a:rPr lang="ar-EG" sz="2400" b="1" dirty="0" smtClean="0">
                <a:cs typeface="Arial" pitchFamily="34" charset="0"/>
              </a:rPr>
              <a:t> الفروق</a:t>
            </a:r>
            <a:r>
              <a:rPr lang="ar-SA" sz="2400" b="1" dirty="0" smtClean="0">
                <a:cs typeface="Arial" pitchFamily="34" charset="0"/>
              </a:rPr>
              <a:t>ُ</a:t>
            </a:r>
            <a:r>
              <a:rPr lang="ar-EG" sz="2400" b="1" dirty="0" smtClean="0">
                <a:cs typeface="Arial" pitchFamily="34" charset="0"/>
              </a:rPr>
              <a:t> بين</a:t>
            </a:r>
            <a:r>
              <a:rPr lang="ar-SA" sz="2400" b="1" dirty="0" smtClean="0">
                <a:cs typeface="Arial" pitchFamily="34" charset="0"/>
              </a:rPr>
              <a:t>َ</a:t>
            </a:r>
            <a:r>
              <a:rPr lang="ar-EG" sz="2400" b="1" dirty="0" smtClean="0">
                <a:cs typeface="Arial" pitchFamily="34" charset="0"/>
              </a:rPr>
              <a:t> الط</a:t>
            </a:r>
            <a:r>
              <a:rPr lang="ar-SA" sz="2400" b="1" dirty="0" smtClean="0">
                <a:cs typeface="Arial" pitchFamily="34" charset="0"/>
              </a:rPr>
              <a:t>َّ</a:t>
            </a:r>
            <a:r>
              <a:rPr lang="ar-EG" sz="2400" b="1" dirty="0" smtClean="0">
                <a:cs typeface="Arial" pitchFamily="34" charset="0"/>
              </a:rPr>
              <a:t>ب</a:t>
            </a:r>
            <a:r>
              <a:rPr lang="ar-SA" sz="2400" b="1" dirty="0" smtClean="0">
                <a:cs typeface="Arial" pitchFamily="34" charset="0"/>
              </a:rPr>
              <a:t>َ</a:t>
            </a:r>
            <a:r>
              <a:rPr lang="ar-EG" sz="2400" b="1" dirty="0" smtClean="0">
                <a:cs typeface="Arial" pitchFamily="34" charset="0"/>
              </a:rPr>
              <a:t>قات</a:t>
            </a:r>
            <a:r>
              <a:rPr lang="ar-SA" sz="2400" b="1" dirty="0" smtClean="0">
                <a:cs typeface="Arial" pitchFamily="34" charset="0"/>
              </a:rPr>
              <a:t>ِ</a:t>
            </a:r>
            <a:r>
              <a:rPr lang="ar-EG" sz="2400" b="1" dirty="0" smtClean="0">
                <a:cs typeface="Arial" pitchFamily="34" charset="0"/>
              </a:rPr>
              <a:t> المختلفة</a:t>
            </a:r>
            <a:r>
              <a:rPr lang="ar-SA" sz="2400" b="1" dirty="0" smtClean="0">
                <a:cs typeface="Arial" pitchFamily="34" charset="0"/>
              </a:rPr>
              <a:t>ِ</a:t>
            </a:r>
            <a:r>
              <a:rPr lang="ar-EG" sz="2400" b="1" dirty="0" smtClean="0">
                <a:cs typeface="Arial" pitchFamily="34" charset="0"/>
              </a:rPr>
              <a:t>، فلا فرق</a:t>
            </a:r>
            <a:r>
              <a:rPr lang="ar-SA" sz="2400" b="1" dirty="0" smtClean="0">
                <a:cs typeface="Arial" pitchFamily="34" charset="0"/>
              </a:rPr>
              <a:t>َ</a:t>
            </a:r>
            <a:r>
              <a:rPr lang="ar-EG" sz="2400" b="1" dirty="0" smtClean="0">
                <a:cs typeface="Arial" pitchFamily="34" charset="0"/>
              </a:rPr>
              <a:t> بين أسود</a:t>
            </a:r>
            <a:r>
              <a:rPr lang="ar-SA" sz="2400" b="1" dirty="0" smtClean="0">
                <a:cs typeface="Arial" pitchFamily="34" charset="0"/>
              </a:rPr>
              <a:t>َ</a:t>
            </a:r>
            <a:r>
              <a:rPr lang="ar-EG" sz="2400" b="1" dirty="0" smtClean="0">
                <a:cs typeface="Arial" pitchFamily="34" charset="0"/>
              </a:rPr>
              <a:t> وأبيض</a:t>
            </a:r>
            <a:r>
              <a:rPr lang="ar-SA" sz="2400" b="1" dirty="0" smtClean="0">
                <a:cs typeface="Arial" pitchFamily="34" charset="0"/>
              </a:rPr>
              <a:t>َ</a:t>
            </a:r>
            <a:r>
              <a:rPr lang="ar-EG" sz="2400" b="1" dirty="0" smtClean="0">
                <a:cs typeface="Arial" pitchFamily="34" charset="0"/>
              </a:rPr>
              <a:t> إلا بالتقوى، كما ج</a:t>
            </a:r>
            <a:r>
              <a:rPr lang="ar-SA" sz="2400" b="1" dirty="0" smtClean="0">
                <a:cs typeface="Arial" pitchFamily="34" charset="0"/>
              </a:rPr>
              <a:t>َ</a:t>
            </a:r>
            <a:r>
              <a:rPr lang="ar-EG" sz="2400" b="1" dirty="0" smtClean="0">
                <a:cs typeface="Arial" pitchFamily="34" charset="0"/>
              </a:rPr>
              <a:t>ع</a:t>
            </a:r>
            <a:r>
              <a:rPr lang="ar-SA" sz="2400" b="1" dirty="0" smtClean="0">
                <a:cs typeface="Arial" pitchFamily="34" charset="0"/>
              </a:rPr>
              <a:t>َ</a:t>
            </a:r>
            <a:r>
              <a:rPr lang="ar-EG" sz="2400" b="1" dirty="0" smtClean="0">
                <a:cs typeface="Arial" pitchFamily="34" charset="0"/>
              </a:rPr>
              <a:t>ل</a:t>
            </a:r>
            <a:r>
              <a:rPr lang="ar-SA" sz="2400" b="1" dirty="0" smtClean="0">
                <a:cs typeface="Arial" pitchFamily="34" charset="0"/>
              </a:rPr>
              <a:t>َ</a:t>
            </a:r>
            <a:r>
              <a:rPr lang="ar-EG" sz="2400" b="1" dirty="0" smtClean="0">
                <a:cs typeface="Arial" pitchFamily="34" charset="0"/>
              </a:rPr>
              <a:t>ت</a:t>
            </a:r>
            <a:r>
              <a:rPr lang="ar-SA" sz="2400" b="1" dirty="0" smtClean="0">
                <a:cs typeface="Arial" pitchFamily="34" charset="0"/>
              </a:rPr>
              <a:t>َ</a:t>
            </a:r>
            <a:r>
              <a:rPr lang="ar-EG" sz="2400" b="1" dirty="0" smtClean="0">
                <a:cs typeface="Arial" pitchFamily="34" charset="0"/>
              </a:rPr>
              <a:t> للفقراء</a:t>
            </a:r>
            <a:r>
              <a:rPr lang="ar-SA" sz="2400" b="1" dirty="0" smtClean="0">
                <a:cs typeface="Arial" pitchFamily="34" charset="0"/>
              </a:rPr>
              <a:t>ِ</a:t>
            </a:r>
            <a:r>
              <a:rPr lang="ar-EG" sz="2400" b="1" dirty="0" smtClean="0">
                <a:cs typeface="Arial" pitchFamily="34" charset="0"/>
              </a:rPr>
              <a:t> حقاً من</a:t>
            </a:r>
            <a:r>
              <a:rPr lang="ar-SA" sz="2400" b="1" dirty="0" smtClean="0">
                <a:cs typeface="Arial" pitchFamily="34" charset="0"/>
              </a:rPr>
              <a:t>َ</a:t>
            </a:r>
            <a:r>
              <a:rPr lang="ar-EG" sz="2400" b="1" dirty="0" smtClean="0">
                <a:cs typeface="Arial" pitchFamily="34" charset="0"/>
              </a:rPr>
              <a:t> الأغنياء، وشجع</a:t>
            </a:r>
            <a:r>
              <a:rPr lang="ar-SA" sz="2400" b="1" dirty="0" smtClean="0">
                <a:cs typeface="Arial" pitchFamily="34" charset="0"/>
              </a:rPr>
              <a:t>َ</a:t>
            </a:r>
            <a:r>
              <a:rPr lang="ar-EG" sz="2400" b="1" dirty="0" smtClean="0">
                <a:cs typeface="Arial" pitchFamily="34" charset="0"/>
              </a:rPr>
              <a:t> الإسلام</a:t>
            </a:r>
            <a:r>
              <a:rPr lang="ar-SA" sz="2400" b="1" dirty="0" smtClean="0">
                <a:cs typeface="Arial" pitchFamily="34" charset="0"/>
              </a:rPr>
              <a:t>ُ</a:t>
            </a:r>
            <a:r>
              <a:rPr lang="ar-EG" sz="2400" b="1" dirty="0" smtClean="0">
                <a:cs typeface="Arial" pitchFamily="34" charset="0"/>
              </a:rPr>
              <a:t> الك</a:t>
            </a:r>
            <a:r>
              <a:rPr lang="ar-SA" sz="2400" b="1" dirty="0" smtClean="0">
                <a:cs typeface="Arial" pitchFamily="34" charset="0"/>
              </a:rPr>
              <a:t>َ</a:t>
            </a:r>
            <a:r>
              <a:rPr lang="ar-EG" sz="2400" b="1" dirty="0" smtClean="0">
                <a:cs typeface="Arial" pitchFamily="34" charset="0"/>
              </a:rPr>
              <a:t>س</a:t>
            </a:r>
            <a:r>
              <a:rPr lang="ar-SA" sz="2400" b="1" dirty="0" smtClean="0">
                <a:cs typeface="Arial" pitchFamily="34" charset="0"/>
              </a:rPr>
              <a:t>ْ</a:t>
            </a:r>
            <a:r>
              <a:rPr lang="ar-EG" sz="2400" b="1" dirty="0" smtClean="0">
                <a:cs typeface="Arial" pitchFamily="34" charset="0"/>
              </a:rPr>
              <a:t>ب</a:t>
            </a:r>
            <a:r>
              <a:rPr lang="ar-SA" sz="2400" b="1" dirty="0" smtClean="0">
                <a:cs typeface="Arial" pitchFamily="34" charset="0"/>
              </a:rPr>
              <a:t>َ</a:t>
            </a:r>
            <a:r>
              <a:rPr lang="ar-EG" sz="2400" b="1" dirty="0" smtClean="0">
                <a:cs typeface="Arial" pitchFamily="34" charset="0"/>
              </a:rPr>
              <a:t> المشروع</a:t>
            </a:r>
            <a:r>
              <a:rPr lang="ar-SA" sz="2400" b="1" dirty="0" smtClean="0">
                <a:cs typeface="Arial" pitchFamily="34" charset="0"/>
              </a:rPr>
              <a:t>َ</a:t>
            </a:r>
            <a:r>
              <a:rPr lang="ar-EG" sz="2400" b="1" dirty="0" smtClean="0">
                <a:cs typeface="Arial" pitchFamily="34" charset="0"/>
              </a:rPr>
              <a:t>، </a:t>
            </a:r>
            <a:r>
              <a:rPr lang="ar-EG" sz="2400" b="1" dirty="0" err="1" smtClean="0">
                <a:cs typeface="Arial" pitchFamily="34" charset="0"/>
              </a:rPr>
              <a:t>ون</a:t>
            </a:r>
            <a:r>
              <a:rPr lang="ar-SA" sz="2400" b="1" dirty="0" smtClean="0">
                <a:cs typeface="Arial" pitchFamily="34" charset="0"/>
              </a:rPr>
              <a:t>َ</a:t>
            </a:r>
            <a:r>
              <a:rPr lang="ar-EG" sz="2400" b="1" dirty="0" err="1" smtClean="0">
                <a:cs typeface="Arial" pitchFamily="34" charset="0"/>
              </a:rPr>
              <a:t>فى</a:t>
            </a:r>
            <a:r>
              <a:rPr lang="ar-EG" sz="2400" b="1" dirty="0" smtClean="0">
                <a:cs typeface="Arial" pitchFamily="34" charset="0"/>
              </a:rPr>
              <a:t> الغ</a:t>
            </a:r>
            <a:r>
              <a:rPr lang="ar-SA" sz="2400" b="1" dirty="0" smtClean="0">
                <a:cs typeface="Arial" pitchFamily="34" charset="0"/>
              </a:rPr>
              <a:t>َ</a:t>
            </a:r>
            <a:r>
              <a:rPr lang="ar-EG" sz="2400" b="1" dirty="0" smtClean="0">
                <a:cs typeface="Arial" pitchFamily="34" charset="0"/>
              </a:rPr>
              <a:t>ز</a:t>
            </a:r>
            <a:r>
              <a:rPr lang="ar-SA" sz="2400" b="1" dirty="0" smtClean="0">
                <a:cs typeface="Arial" pitchFamily="34" charset="0"/>
              </a:rPr>
              <a:t>َ</a:t>
            </a:r>
            <a:r>
              <a:rPr lang="ar-EG" sz="2400" b="1" dirty="0" smtClean="0">
                <a:cs typeface="Arial" pitchFamily="34" charset="0"/>
              </a:rPr>
              <a:t>و</a:t>
            </a:r>
            <a:r>
              <a:rPr lang="ar-SA" sz="2400" b="1" dirty="0" smtClean="0">
                <a:cs typeface="Arial" pitchFamily="34" charset="0"/>
              </a:rPr>
              <a:t>َ</a:t>
            </a:r>
            <a:r>
              <a:rPr lang="ar-EG" sz="2400" b="1" dirty="0" smtClean="0">
                <a:cs typeface="Arial" pitchFamily="34" charset="0"/>
              </a:rPr>
              <a:t> و</a:t>
            </a:r>
            <a:r>
              <a:rPr lang="ar-SA" sz="2400" b="1" dirty="0" smtClean="0">
                <a:cs typeface="Arial" pitchFamily="34" charset="0"/>
              </a:rPr>
              <a:t>َ</a:t>
            </a:r>
            <a:r>
              <a:rPr lang="ar-EG" sz="2400" b="1" dirty="0" smtClean="0">
                <a:cs typeface="Arial" pitchFamily="34" charset="0"/>
              </a:rPr>
              <a:t>السطو، </a:t>
            </a:r>
            <a:r>
              <a:rPr lang="ar-SA" sz="2400" b="1" dirty="0" smtClean="0">
                <a:cs typeface="Arial" pitchFamily="34" charset="0"/>
              </a:rPr>
              <a:t>وَ</a:t>
            </a:r>
            <a:r>
              <a:rPr lang="ar-EG" sz="2400" b="1" dirty="0" smtClean="0">
                <a:cs typeface="Arial" pitchFamily="34" charset="0"/>
              </a:rPr>
              <a:t>ن</a:t>
            </a:r>
            <a:r>
              <a:rPr lang="ar-SA" sz="2400" b="1" dirty="0" smtClean="0">
                <a:cs typeface="Arial" pitchFamily="34" charset="0"/>
              </a:rPr>
              <a:t>ُ</a:t>
            </a:r>
            <a:r>
              <a:rPr lang="ar-EG" sz="2400" b="1" dirty="0" smtClean="0">
                <a:cs typeface="Arial" pitchFamily="34" charset="0"/>
              </a:rPr>
              <a:t>ظ</a:t>
            </a:r>
            <a:r>
              <a:rPr lang="ar-SA" sz="2400" b="1" dirty="0" smtClean="0">
                <a:cs typeface="Arial" pitchFamily="34" charset="0"/>
              </a:rPr>
              <a:t>َّ</a:t>
            </a:r>
            <a:r>
              <a:rPr lang="ar-EG" sz="2400" b="1" dirty="0" smtClean="0">
                <a:cs typeface="Arial" pitchFamily="34" charset="0"/>
              </a:rPr>
              <a:t>م</a:t>
            </a:r>
            <a:r>
              <a:rPr lang="ar-SA" sz="2400" b="1" dirty="0" smtClean="0">
                <a:cs typeface="Arial" pitchFamily="34" charset="0"/>
              </a:rPr>
              <a:t>َ</a:t>
            </a:r>
            <a:r>
              <a:rPr lang="ar-EG" sz="2400" b="1" dirty="0" smtClean="0">
                <a:cs typeface="Arial" pitchFamily="34" charset="0"/>
              </a:rPr>
              <a:t>ت</a:t>
            </a:r>
            <a:r>
              <a:rPr lang="ar-SA" sz="2400" b="1" dirty="0" smtClean="0">
                <a:cs typeface="Arial" pitchFamily="34" charset="0"/>
              </a:rPr>
              <a:t>ْ</a:t>
            </a:r>
            <a:r>
              <a:rPr lang="ar-EG" sz="2400" b="1" dirty="0" smtClean="0">
                <a:cs typeface="Arial" pitchFamily="34" charset="0"/>
              </a:rPr>
              <a:t> الأس</a:t>
            </a:r>
            <a:r>
              <a:rPr lang="ar-SA" sz="2400" b="1" dirty="0" smtClean="0">
                <a:cs typeface="Arial" pitchFamily="34" charset="0"/>
              </a:rPr>
              <a:t>ر</a:t>
            </a:r>
            <a:r>
              <a:rPr lang="ar-EG" sz="2400" b="1" dirty="0" smtClean="0">
                <a:cs typeface="Arial" pitchFamily="34" charset="0"/>
              </a:rPr>
              <a:t>ة</a:t>
            </a:r>
            <a:r>
              <a:rPr lang="ar-SA" sz="2400" b="1" dirty="0">
                <a:cs typeface="Arial" pitchFamily="34" charset="0"/>
              </a:rPr>
              <a:t>ُ</a:t>
            </a:r>
            <a:r>
              <a:rPr lang="ar-EG" sz="2400" b="1" dirty="0" smtClean="0">
                <a:cs typeface="Arial" pitchFamily="34" charset="0"/>
              </a:rPr>
              <a:t> و</a:t>
            </a:r>
            <a:r>
              <a:rPr lang="ar-SA" sz="2400" b="1" dirty="0" smtClean="0">
                <a:cs typeface="Arial" pitchFamily="34" charset="0"/>
              </a:rPr>
              <a:t>َ</a:t>
            </a:r>
            <a:r>
              <a:rPr lang="ar-EG" sz="2400" b="1" dirty="0" smtClean="0">
                <a:cs typeface="Arial" pitchFamily="34" charset="0"/>
              </a:rPr>
              <a:t>ض</a:t>
            </a:r>
            <a:r>
              <a:rPr lang="ar-SA" sz="2400" b="1" dirty="0" smtClean="0">
                <a:cs typeface="Arial" pitchFamily="34" charset="0"/>
              </a:rPr>
              <a:t>ُ</a:t>
            </a:r>
            <a:r>
              <a:rPr lang="ar-EG" sz="2400" b="1" dirty="0" smtClean="0">
                <a:cs typeface="Arial" pitchFamily="34" charset="0"/>
              </a:rPr>
              <a:t>ب</a:t>
            </a:r>
            <a:r>
              <a:rPr lang="ar-SA" sz="2400" b="1" dirty="0" smtClean="0">
                <a:cs typeface="Arial" pitchFamily="34" charset="0"/>
              </a:rPr>
              <a:t>ِ</a:t>
            </a:r>
            <a:r>
              <a:rPr lang="ar-EG" sz="2400" b="1" dirty="0" smtClean="0">
                <a:cs typeface="Arial" pitchFamily="34" charset="0"/>
              </a:rPr>
              <a:t>ط</a:t>
            </a:r>
            <a:r>
              <a:rPr lang="ar-SA" sz="2400" b="1" dirty="0">
                <a:cs typeface="Arial" pitchFamily="34" charset="0"/>
              </a:rPr>
              <a:t>َ</a:t>
            </a:r>
            <a:r>
              <a:rPr lang="ar-EG" sz="2400" b="1" dirty="0" smtClean="0">
                <a:cs typeface="Arial" pitchFamily="34" charset="0"/>
              </a:rPr>
              <a:t> ت</a:t>
            </a:r>
            <a:r>
              <a:rPr lang="ar-SA" sz="2400" b="1" dirty="0">
                <a:cs typeface="Arial" pitchFamily="34" charset="0"/>
              </a:rPr>
              <a:t>َ</a:t>
            </a:r>
            <a:r>
              <a:rPr lang="ar-EG" sz="2400" b="1" dirty="0" smtClean="0">
                <a:cs typeface="Arial" pitchFamily="34" charset="0"/>
              </a:rPr>
              <a:t>ع</a:t>
            </a:r>
            <a:r>
              <a:rPr lang="ar-SA" sz="2400" b="1" dirty="0">
                <a:cs typeface="Arial" pitchFamily="34" charset="0"/>
              </a:rPr>
              <a:t>َ</a:t>
            </a:r>
            <a:r>
              <a:rPr lang="ar-EG" sz="2400" b="1" dirty="0" smtClean="0">
                <a:cs typeface="Arial" pitchFamily="34" charset="0"/>
              </a:rPr>
              <a:t>د</a:t>
            </a:r>
            <a:r>
              <a:rPr lang="ar-SA" sz="2400" b="1" dirty="0" smtClean="0">
                <a:cs typeface="Arial" pitchFamily="34" charset="0"/>
              </a:rPr>
              <a:t>ُّ</a:t>
            </a:r>
            <a:r>
              <a:rPr lang="ar-EG" sz="2400" b="1" dirty="0" smtClean="0">
                <a:cs typeface="Arial" pitchFamily="34" charset="0"/>
              </a:rPr>
              <a:t>د</a:t>
            </a:r>
            <a:r>
              <a:rPr lang="ar-SA" sz="2400" b="1" dirty="0" smtClean="0">
                <a:cs typeface="Arial" pitchFamily="34" charset="0"/>
              </a:rPr>
              <a:t>ُ</a:t>
            </a:r>
            <a:r>
              <a:rPr lang="ar-EG" sz="2400" b="1" dirty="0" smtClean="0">
                <a:cs typeface="Arial" pitchFamily="34" charset="0"/>
              </a:rPr>
              <a:t> الزوجات</a:t>
            </a:r>
            <a:r>
              <a:rPr lang="ar-SA" sz="2400" b="1" dirty="0" smtClean="0">
                <a:cs typeface="Arial" pitchFamily="34" charset="0"/>
              </a:rPr>
              <a:t>ُ، </a:t>
            </a:r>
            <a:r>
              <a:rPr lang="ar-EG" sz="2400" b="1" dirty="0" smtClean="0">
                <a:cs typeface="Arial" pitchFamily="34" charset="0"/>
              </a:rPr>
              <a:t>كما ح</a:t>
            </a:r>
            <a:r>
              <a:rPr lang="ar-SA" sz="2400" b="1" dirty="0" smtClean="0">
                <a:cs typeface="Arial" pitchFamily="34" charset="0"/>
              </a:rPr>
              <a:t>ُرِّ</a:t>
            </a:r>
            <a:r>
              <a:rPr lang="ar-EG" sz="2400" b="1" dirty="0" smtClean="0">
                <a:cs typeface="Arial" pitchFamily="34" charset="0"/>
              </a:rPr>
              <a:t>م</a:t>
            </a:r>
            <a:r>
              <a:rPr lang="ar-SA" sz="2400" b="1" dirty="0" smtClean="0">
                <a:cs typeface="Arial" pitchFamily="34" charset="0"/>
              </a:rPr>
              <a:t>َ</a:t>
            </a:r>
            <a:r>
              <a:rPr lang="ar-EG" sz="2400" b="1" dirty="0" smtClean="0">
                <a:cs typeface="Arial" pitchFamily="34" charset="0"/>
              </a:rPr>
              <a:t> الزنا </a:t>
            </a:r>
            <a:r>
              <a:rPr lang="ar-EG" sz="2400" b="1" dirty="0" err="1" smtClean="0">
                <a:cs typeface="Arial" pitchFamily="34" charset="0"/>
              </a:rPr>
              <a:t>والخمرو</a:t>
            </a:r>
            <a:r>
              <a:rPr lang="ar-SA" sz="2400" b="1" dirty="0" smtClean="0">
                <a:cs typeface="Arial" pitchFamily="34" charset="0"/>
              </a:rPr>
              <a:t> </a:t>
            </a:r>
            <a:r>
              <a:rPr lang="ar-EG" sz="2400" b="1" dirty="0" smtClean="0">
                <a:cs typeface="Arial" pitchFamily="34" charset="0"/>
              </a:rPr>
              <a:t>الميسر</a:t>
            </a:r>
            <a:r>
              <a:rPr lang="ar-SA" sz="2400" b="1" dirty="0" smtClean="0">
                <a:cs typeface="Arial" pitchFamily="34" charset="0"/>
              </a:rPr>
              <a:t>،</a:t>
            </a:r>
            <a:r>
              <a:rPr lang="ar-EG" sz="2400" b="1" dirty="0" smtClean="0">
                <a:cs typeface="Arial" pitchFamily="34" charset="0"/>
              </a:rPr>
              <a:t> وح</a:t>
            </a:r>
            <a:r>
              <a:rPr lang="ar-SA" sz="2400" b="1" dirty="0" smtClean="0">
                <a:cs typeface="Arial" pitchFamily="34" charset="0"/>
              </a:rPr>
              <a:t>ُ</a:t>
            </a:r>
            <a:r>
              <a:rPr lang="ar-EG" sz="2400" b="1" dirty="0" smtClean="0">
                <a:cs typeface="Arial" pitchFamily="34" charset="0"/>
              </a:rPr>
              <a:t>ورب</a:t>
            </a:r>
            <a:r>
              <a:rPr lang="ar-SA" sz="2400" b="1" dirty="0" smtClean="0">
                <a:cs typeface="Arial" pitchFamily="34" charset="0"/>
              </a:rPr>
              <a:t>َ</a:t>
            </a:r>
            <a:r>
              <a:rPr lang="ar-EG" sz="2400" b="1" dirty="0" smtClean="0">
                <a:cs typeface="Arial" pitchFamily="34" charset="0"/>
              </a:rPr>
              <a:t> الكذب</a:t>
            </a:r>
            <a:r>
              <a:rPr lang="ar-SA" sz="2400" b="1" dirty="0" smtClean="0">
                <a:cs typeface="Arial" pitchFamily="34" charset="0"/>
              </a:rPr>
              <a:t>ُ</a:t>
            </a:r>
            <a:r>
              <a:rPr lang="ar-EG" sz="2400" b="1" dirty="0" smtClean="0">
                <a:cs typeface="Arial" pitchFamily="34" charset="0"/>
              </a:rPr>
              <a:t> والغ</a:t>
            </a:r>
            <a:r>
              <a:rPr lang="ar-SA" sz="2400" b="1" dirty="0" smtClean="0">
                <a:cs typeface="Arial" pitchFamily="34" charset="0"/>
              </a:rPr>
              <a:t>ِ</a:t>
            </a:r>
            <a:r>
              <a:rPr lang="ar-EG" sz="2400" b="1" dirty="0" smtClean="0">
                <a:cs typeface="Arial" pitchFamily="34" charset="0"/>
              </a:rPr>
              <a:t>ش</a:t>
            </a:r>
            <a:r>
              <a:rPr lang="ar-SA" sz="2400" b="1" dirty="0">
                <a:cs typeface="Arial" pitchFamily="34" charset="0"/>
              </a:rPr>
              <a:t>ُ</a:t>
            </a:r>
            <a:r>
              <a:rPr lang="ar-EG" sz="2400" b="1" dirty="0" smtClean="0">
                <a:cs typeface="Arial" pitchFamily="34" charset="0"/>
              </a:rPr>
              <a:t> والن</a:t>
            </a:r>
            <a:r>
              <a:rPr lang="ar-SA" sz="2400" b="1" dirty="0" smtClean="0">
                <a:cs typeface="Arial" pitchFamily="34" charset="0"/>
              </a:rPr>
              <a:t>ِّ</a:t>
            </a:r>
            <a:r>
              <a:rPr lang="ar-EG" sz="2400" b="1" dirty="0" smtClean="0">
                <a:cs typeface="Arial" pitchFamily="34" charset="0"/>
              </a:rPr>
              <a:t>فاق</a:t>
            </a:r>
            <a:r>
              <a:rPr lang="ar-SA" sz="2400" b="1" dirty="0" smtClean="0">
                <a:cs typeface="Arial" pitchFamily="34" charset="0"/>
              </a:rPr>
              <a:t>ُ</a:t>
            </a:r>
            <a:r>
              <a:rPr lang="ar-EG" sz="2400" b="1" dirty="0" smtClean="0">
                <a:cs typeface="Arial" pitchFamily="34" charset="0"/>
              </a:rPr>
              <a:t>، ح</a:t>
            </a:r>
            <a:r>
              <a:rPr lang="ar-SA" sz="2400" b="1" dirty="0" smtClean="0">
                <a:cs typeface="Arial" pitchFamily="34" charset="0"/>
              </a:rPr>
              <a:t>ضَ</a:t>
            </a:r>
            <a:r>
              <a:rPr lang="ar-EG" sz="2400" b="1" dirty="0" smtClean="0">
                <a:cs typeface="Arial" pitchFamily="34" charset="0"/>
              </a:rPr>
              <a:t> الإسلام</a:t>
            </a:r>
            <a:r>
              <a:rPr lang="ar-SA" sz="2400" b="1" dirty="0" smtClean="0">
                <a:cs typeface="Arial" pitchFamily="34" charset="0"/>
              </a:rPr>
              <a:t>َ</a:t>
            </a:r>
            <a:r>
              <a:rPr lang="ar-EG" sz="2400" b="1" dirty="0" smtClean="0">
                <a:cs typeface="Arial" pitchFamily="34" charset="0"/>
              </a:rPr>
              <a:t> على مكارم</a:t>
            </a:r>
            <a:r>
              <a:rPr lang="ar-SA" sz="2400" b="1" dirty="0" smtClean="0">
                <a:cs typeface="Arial" pitchFamily="34" charset="0"/>
              </a:rPr>
              <a:t>ِ</a:t>
            </a:r>
            <a:r>
              <a:rPr lang="ar-EG" sz="2400" b="1" dirty="0" smtClean="0">
                <a:cs typeface="Arial" pitchFamily="34" charset="0"/>
              </a:rPr>
              <a:t> الأخلاق</a:t>
            </a:r>
            <a:r>
              <a:rPr lang="ar-SA" sz="2400" b="1" dirty="0" smtClean="0">
                <a:cs typeface="Arial" pitchFamily="34" charset="0"/>
              </a:rPr>
              <a:t>َ</a:t>
            </a:r>
            <a:r>
              <a:rPr lang="ar-EG" sz="2400" b="1" dirty="0" smtClean="0">
                <a:cs typeface="Arial" pitchFamily="34" charset="0"/>
              </a:rPr>
              <a:t> والتوسط</a:t>
            </a:r>
            <a:r>
              <a:rPr lang="ar-SA" sz="2400" b="1" dirty="0" smtClean="0">
                <a:cs typeface="Arial" pitchFamily="34" charset="0"/>
              </a:rPr>
              <a:t>ِ</a:t>
            </a:r>
            <a:r>
              <a:rPr lang="ar-EG" sz="2400" b="1" dirty="0" smtClean="0">
                <a:cs typeface="Arial" pitchFamily="34" charset="0"/>
              </a:rPr>
              <a:t> </a:t>
            </a:r>
            <a:r>
              <a:rPr lang="ar-EG" sz="2400" b="1" dirty="0" err="1" smtClean="0">
                <a:cs typeface="Arial" pitchFamily="34" charset="0"/>
              </a:rPr>
              <a:t>فى</a:t>
            </a:r>
            <a:r>
              <a:rPr lang="ar-EG" sz="2400" b="1" dirty="0" smtClean="0">
                <a:cs typeface="Arial" pitchFamily="34" charset="0"/>
              </a:rPr>
              <a:t> الأمور، </a:t>
            </a:r>
            <a:r>
              <a:rPr lang="ar-EG" sz="2400" b="1" dirty="0" err="1" smtClean="0">
                <a:cs typeface="Arial" pitchFamily="34" charset="0"/>
              </a:rPr>
              <a:t>وت</a:t>
            </a:r>
            <a:r>
              <a:rPr lang="ar-SA" sz="2400" b="1" dirty="0" smtClean="0">
                <a:cs typeface="Arial" pitchFamily="34" charset="0"/>
              </a:rPr>
              <a:t>َ</a:t>
            </a:r>
            <a:r>
              <a:rPr lang="ar-EG" sz="2400" b="1" dirty="0" smtClean="0">
                <a:cs typeface="Arial" pitchFamily="34" charset="0"/>
              </a:rPr>
              <a:t>ح</a:t>
            </a:r>
            <a:r>
              <a:rPr lang="ar-SA" sz="2400" b="1" dirty="0" smtClean="0">
                <a:cs typeface="Arial" pitchFamily="34" charset="0"/>
              </a:rPr>
              <a:t>َ</a:t>
            </a:r>
            <a:r>
              <a:rPr lang="ar-EG" sz="2400" b="1" dirty="0" smtClean="0">
                <a:cs typeface="Arial" pitchFamily="34" charset="0"/>
              </a:rPr>
              <a:t>ق</a:t>
            </a:r>
            <a:r>
              <a:rPr lang="ar-SA" sz="2400" b="1" dirty="0" smtClean="0">
                <a:cs typeface="Arial" pitchFamily="34" charset="0"/>
              </a:rPr>
              <a:t>َّ</a:t>
            </a:r>
            <a:r>
              <a:rPr lang="ar-EG" sz="2400" b="1" dirty="0" smtClean="0">
                <a:cs typeface="Arial" pitchFamily="34" charset="0"/>
              </a:rPr>
              <a:t>ق</a:t>
            </a:r>
            <a:r>
              <a:rPr lang="ar-SA" sz="2400" b="1" dirty="0" smtClean="0">
                <a:cs typeface="Arial" pitchFamily="34" charset="0"/>
              </a:rPr>
              <a:t>َ</a:t>
            </a:r>
            <a:r>
              <a:rPr lang="ar-EG" sz="2400" b="1" dirty="0" smtClean="0">
                <a:cs typeface="Arial" pitchFamily="34" charset="0"/>
              </a:rPr>
              <a:t>ت</a:t>
            </a:r>
            <a:r>
              <a:rPr lang="ar-SA" sz="2400" b="1" dirty="0" smtClean="0">
                <a:cs typeface="Arial" pitchFamily="34" charset="0"/>
              </a:rPr>
              <a:t>ِ</a:t>
            </a:r>
            <a:r>
              <a:rPr lang="ar-EG" sz="2400" b="1" dirty="0" smtClean="0">
                <a:cs typeface="Arial" pitchFamily="34" charset="0"/>
              </a:rPr>
              <a:t> الوحدة</a:t>
            </a:r>
            <a:r>
              <a:rPr lang="ar-SA" sz="2400" b="1" dirty="0" smtClean="0">
                <a:cs typeface="Arial" pitchFamily="34" charset="0"/>
              </a:rPr>
              <a:t>ُ</a:t>
            </a:r>
            <a:r>
              <a:rPr lang="ar-EG" sz="2400" b="1" dirty="0" smtClean="0">
                <a:cs typeface="Arial" pitchFamily="34" charset="0"/>
              </a:rPr>
              <a:t> السياسية</a:t>
            </a:r>
            <a:r>
              <a:rPr lang="ar-SA" sz="2400" b="1" dirty="0">
                <a:cs typeface="Arial" pitchFamily="34" charset="0"/>
              </a:rPr>
              <a:t>ُ</a:t>
            </a:r>
            <a:r>
              <a:rPr lang="ar-EG" sz="2400" b="1" dirty="0" smtClean="0">
                <a:cs typeface="Arial" pitchFamily="34" charset="0"/>
              </a:rPr>
              <a:t> </a:t>
            </a:r>
            <a:r>
              <a:rPr lang="ar-EG" sz="2400" b="1" dirty="0" err="1" smtClean="0">
                <a:cs typeface="Arial" pitchFamily="34" charset="0"/>
              </a:rPr>
              <a:t>فى</a:t>
            </a:r>
            <a:r>
              <a:rPr lang="ar-EG" sz="2400" b="1" dirty="0" smtClean="0">
                <a:cs typeface="Arial" pitchFamily="34" charset="0"/>
              </a:rPr>
              <a:t> دولة</a:t>
            </a:r>
            <a:r>
              <a:rPr lang="ar-SA" sz="2400" b="1" dirty="0" smtClean="0">
                <a:cs typeface="Arial" pitchFamily="34" charset="0"/>
              </a:rPr>
              <a:t>ٍ</a:t>
            </a:r>
            <a:r>
              <a:rPr lang="ar-EG" sz="2400" b="1" dirty="0" smtClean="0">
                <a:cs typeface="Arial" pitchFamily="34" charset="0"/>
              </a:rPr>
              <a:t> إسلامية</a:t>
            </a:r>
            <a:r>
              <a:rPr lang="ar-SA" sz="2400" b="1" dirty="0" smtClean="0">
                <a:cs typeface="Arial" pitchFamily="34" charset="0"/>
              </a:rPr>
              <a:t>ٍ</a:t>
            </a:r>
            <a:r>
              <a:rPr lang="ar-EG" sz="2400" b="1" dirty="0" smtClean="0">
                <a:cs typeface="Arial" pitchFamily="34" charset="0"/>
              </a:rPr>
              <a:t> عاص</a:t>
            </a:r>
            <a:r>
              <a:rPr lang="ar-SA" sz="2400" b="1" dirty="0" smtClean="0">
                <a:cs typeface="Arial" pitchFamily="34" charset="0"/>
              </a:rPr>
              <a:t>ِ</a:t>
            </a:r>
            <a:r>
              <a:rPr lang="ar-EG" sz="2400" b="1" dirty="0" smtClean="0">
                <a:cs typeface="Arial" pitchFamily="34" charset="0"/>
              </a:rPr>
              <a:t>م</a:t>
            </a:r>
            <a:r>
              <a:rPr lang="ar-SA" sz="2400" b="1" dirty="0" smtClean="0">
                <a:cs typeface="Arial" pitchFamily="34" charset="0"/>
              </a:rPr>
              <a:t>َ</a:t>
            </a:r>
            <a:r>
              <a:rPr lang="ar-EG" sz="2400" b="1" dirty="0" smtClean="0">
                <a:cs typeface="Arial" pitchFamily="34" charset="0"/>
              </a:rPr>
              <a:t>ت</a:t>
            </a:r>
            <a:r>
              <a:rPr lang="ar-SA" sz="2400" b="1" dirty="0">
                <a:cs typeface="Arial" pitchFamily="34" charset="0"/>
              </a:rPr>
              <a:t>ُ</a:t>
            </a:r>
            <a:r>
              <a:rPr lang="ar-EG" sz="2400" b="1" dirty="0" smtClean="0">
                <a:cs typeface="Arial" pitchFamily="34" charset="0"/>
              </a:rPr>
              <a:t>ه</a:t>
            </a:r>
            <a:r>
              <a:rPr lang="ar-SA" sz="2400" b="1" dirty="0" smtClean="0">
                <a:cs typeface="Arial" pitchFamily="34" charset="0"/>
              </a:rPr>
              <a:t>َا</a:t>
            </a:r>
            <a:r>
              <a:rPr lang="ar-EG" sz="2400" b="1" dirty="0" smtClean="0">
                <a:cs typeface="Arial" pitchFamily="34" charset="0"/>
              </a:rPr>
              <a:t> ي</a:t>
            </a:r>
            <a:r>
              <a:rPr lang="ar-SA" sz="2400" b="1" dirty="0" smtClean="0">
                <a:cs typeface="Arial" pitchFamily="34" charset="0"/>
              </a:rPr>
              <a:t>َ</a:t>
            </a:r>
            <a:r>
              <a:rPr lang="ar-EG" sz="2400" b="1" dirty="0" smtClean="0">
                <a:cs typeface="Arial" pitchFamily="34" charset="0"/>
              </a:rPr>
              <a:t>ث</a:t>
            </a:r>
            <a:r>
              <a:rPr lang="ar-SA" sz="2400" b="1" dirty="0" smtClean="0">
                <a:cs typeface="Arial" pitchFamily="34" charset="0"/>
              </a:rPr>
              <a:t>ْ</a:t>
            </a:r>
            <a:r>
              <a:rPr lang="ar-EG" sz="2400" b="1" dirty="0" smtClean="0">
                <a:cs typeface="Arial" pitchFamily="34" charset="0"/>
              </a:rPr>
              <a:t>ر</a:t>
            </a:r>
            <a:r>
              <a:rPr lang="ar-SA" sz="2400" b="1" dirty="0" smtClean="0">
                <a:cs typeface="Arial" pitchFamily="34" charset="0"/>
              </a:rPr>
              <a:t>ِ</a:t>
            </a:r>
            <a:r>
              <a:rPr lang="ar-EG" sz="2400" b="1" dirty="0" smtClean="0">
                <a:cs typeface="Arial" pitchFamily="34" charset="0"/>
              </a:rPr>
              <a:t>ب</a:t>
            </a:r>
            <a:r>
              <a:rPr lang="ar-SA" sz="2400" b="1" dirty="0">
                <a:cs typeface="Arial" pitchFamily="34" charset="0"/>
              </a:rPr>
              <a:t>ُ</a:t>
            </a:r>
            <a:r>
              <a:rPr lang="ar-EG" sz="2400" b="1" dirty="0" smtClean="0">
                <a:cs typeface="Arial" pitchFamily="34" charset="0"/>
              </a:rPr>
              <a:t>، و</a:t>
            </a:r>
            <a:r>
              <a:rPr lang="ar-SA" sz="2400" b="1" dirty="0" smtClean="0">
                <a:cs typeface="Arial" pitchFamily="34" charset="0"/>
              </a:rPr>
              <a:t>ا</a:t>
            </a:r>
            <a:r>
              <a:rPr lang="ar-EG" sz="2400" b="1" dirty="0" smtClean="0">
                <a:cs typeface="Arial" pitchFamily="34" charset="0"/>
              </a:rPr>
              <a:t>رتقت</a:t>
            </a:r>
            <a:r>
              <a:rPr lang="ar-SA" sz="2400" b="1" dirty="0" smtClean="0">
                <a:cs typeface="Arial" pitchFamily="34" charset="0"/>
              </a:rPr>
              <a:t>ْ</a:t>
            </a:r>
            <a:r>
              <a:rPr lang="ar-EG" sz="2400" b="1" dirty="0" smtClean="0">
                <a:cs typeface="Arial" pitchFamily="34" charset="0"/>
              </a:rPr>
              <a:t> هذه الدولة</a:t>
            </a:r>
            <a:r>
              <a:rPr lang="ar-SA" sz="2400" b="1" dirty="0" smtClean="0">
                <a:cs typeface="Arial" pitchFamily="34" charset="0"/>
              </a:rPr>
              <a:t>ُ</a:t>
            </a:r>
            <a:r>
              <a:rPr lang="ar-EG" sz="2400" b="1" dirty="0" smtClean="0">
                <a:cs typeface="Arial" pitchFamily="34" charset="0"/>
              </a:rPr>
              <a:t> الإسلامية</a:t>
            </a:r>
            <a:r>
              <a:rPr lang="ar-SA" sz="2400" b="1" dirty="0" smtClean="0">
                <a:cs typeface="Arial" pitchFamily="34" charset="0"/>
              </a:rPr>
              <a:t>ُ</a:t>
            </a:r>
            <a:r>
              <a:rPr lang="ar-EG" sz="2400" b="1" dirty="0" smtClean="0">
                <a:cs typeface="Arial" pitchFamily="34" charset="0"/>
              </a:rPr>
              <a:t> بالإنسان</a:t>
            </a:r>
            <a:r>
              <a:rPr lang="ar-SA" sz="2400" b="1" dirty="0" smtClean="0">
                <a:cs typeface="Arial" pitchFamily="34" charset="0"/>
              </a:rPr>
              <a:t>ِ</a:t>
            </a:r>
            <a:r>
              <a:rPr lang="ar-EG" sz="2400" b="1" dirty="0" smtClean="0">
                <a:cs typeface="Arial" pitchFamily="34" charset="0"/>
              </a:rPr>
              <a:t> روحياً وعقلياً و</a:t>
            </a:r>
            <a:r>
              <a:rPr lang="ar-SA" sz="2400" b="1" dirty="0" smtClean="0">
                <a:cs typeface="Arial" pitchFamily="34" charset="0"/>
              </a:rPr>
              <a:t>ا</a:t>
            </a:r>
            <a:r>
              <a:rPr lang="ar-EG" sz="2400" b="1" dirty="0" err="1" smtClean="0">
                <a:cs typeface="Arial" pitchFamily="34" charset="0"/>
              </a:rPr>
              <a:t>جتمعياً</a:t>
            </a:r>
            <a:r>
              <a:rPr lang="ar-EG" sz="2400" b="1" dirty="0" smtClean="0">
                <a:cs typeface="Arial" pitchFamily="34" charset="0"/>
              </a:rPr>
              <a:t> وإنسانياً، </a:t>
            </a:r>
            <a:r>
              <a:rPr lang="ar-EG" sz="2400" b="1" dirty="0" err="1" smtClean="0">
                <a:cs typeface="Arial" pitchFamily="34" charset="0"/>
              </a:rPr>
              <a:t>فى</a:t>
            </a:r>
            <a:r>
              <a:rPr lang="ar-EG" sz="2400" b="1" dirty="0" smtClean="0">
                <a:cs typeface="Arial" pitchFamily="34" charset="0"/>
              </a:rPr>
              <a:t> إطار</a:t>
            </a:r>
            <a:r>
              <a:rPr lang="ar-SA" sz="2400" b="1" dirty="0" smtClean="0">
                <a:cs typeface="Arial" pitchFamily="34" charset="0"/>
              </a:rPr>
              <a:t>ٍ</a:t>
            </a:r>
            <a:r>
              <a:rPr lang="ar-EG" sz="2400" b="1" dirty="0" smtClean="0">
                <a:cs typeface="Arial" pitchFamily="34" charset="0"/>
              </a:rPr>
              <a:t> من</a:t>
            </a:r>
            <a:r>
              <a:rPr lang="ar-SA" sz="2400" b="1" dirty="0">
                <a:cs typeface="Arial" pitchFamily="34" charset="0"/>
              </a:rPr>
              <a:t>َ</a:t>
            </a:r>
            <a:r>
              <a:rPr lang="ar-EG" sz="2400" b="1" dirty="0" smtClean="0">
                <a:cs typeface="Arial" pitchFamily="34" charset="0"/>
              </a:rPr>
              <a:t> الأمن</a:t>
            </a:r>
            <a:r>
              <a:rPr lang="ar-SA" sz="2400" b="1" dirty="0" smtClean="0">
                <a:cs typeface="Arial" pitchFamily="34" charset="0"/>
              </a:rPr>
              <a:t>ِ</a:t>
            </a:r>
            <a:r>
              <a:rPr lang="ar-EG" sz="2400" b="1" dirty="0" smtClean="0">
                <a:cs typeface="Arial" pitchFamily="34" charset="0"/>
              </a:rPr>
              <a:t> والعدل</a:t>
            </a:r>
            <a:r>
              <a:rPr lang="ar-SA" sz="2400" b="1" dirty="0" smtClean="0">
                <a:cs typeface="Arial" pitchFamily="34" charset="0"/>
              </a:rPr>
              <a:t>ِ</a:t>
            </a:r>
            <a:r>
              <a:rPr lang="ar-EG" sz="2400" b="1" dirty="0" smtClean="0">
                <a:cs typeface="Arial" pitchFamily="34" charset="0"/>
              </a:rPr>
              <a:t> والحق</a:t>
            </a:r>
            <a:r>
              <a:rPr lang="ar-SA" sz="2400" b="1" dirty="0" smtClean="0">
                <a:cs typeface="Arial" pitchFamily="34" charset="0"/>
              </a:rPr>
              <a:t>ِ</a:t>
            </a:r>
            <a:r>
              <a:rPr lang="ar-EG" sz="2400" b="1" dirty="0" smtClean="0">
                <a:cs typeface="Arial" pitchFamily="34" charset="0"/>
              </a:rPr>
              <a:t> والرخاء .</a:t>
            </a:r>
            <a:endParaRPr lang="ar-SA" sz="24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extLst>
      <p:ext uri="{BB962C8B-B14F-4D97-AF65-F5344CB8AC3E}">
        <p14:creationId xmlns:p14="http://schemas.microsoft.com/office/powerpoint/2010/main" val="35886832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EG" dirty="0">
                <a:solidFill>
                  <a:srgbClr val="C00000"/>
                </a:solidFill>
              </a:rPr>
              <a:t>تابع أثر الإسلام فى المجتمع واللغة والأدب</a:t>
            </a: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marL="0" indent="0" algn="just" rtl="1" eaLnBrk="1" hangingPunct="1"/>
            <a:r>
              <a:rPr lang="ar-SA" sz="2400" b="1" dirty="0" smtClean="0">
                <a:cs typeface="Arial" pitchFamily="34" charset="0"/>
              </a:rPr>
              <a:t>    </a:t>
            </a:r>
            <a:r>
              <a:rPr lang="ar-EG" sz="2400" b="1" dirty="0" smtClean="0">
                <a:cs typeface="Arial" pitchFamily="34" charset="0"/>
              </a:rPr>
              <a:t>من </a:t>
            </a:r>
            <a:r>
              <a:rPr lang="ar-EG" sz="2400" b="1" dirty="0" err="1" smtClean="0">
                <a:cs typeface="Arial" pitchFamily="34" charset="0"/>
              </a:rPr>
              <a:t>الطبيعى</a:t>
            </a:r>
            <a:r>
              <a:rPr lang="ar-SA" sz="2400" b="1" dirty="0" smtClean="0">
                <a:cs typeface="Arial" pitchFamily="34" charset="0"/>
              </a:rPr>
              <a:t>ِّ</a:t>
            </a:r>
            <a:r>
              <a:rPr lang="ar-EG" sz="2400" b="1" dirty="0" smtClean="0">
                <a:cs typeface="Arial" pitchFamily="34" charset="0"/>
              </a:rPr>
              <a:t> أن</a:t>
            </a:r>
            <a:r>
              <a:rPr lang="ar-SA" sz="2400" b="1" dirty="0" smtClean="0">
                <a:cs typeface="Arial" pitchFamily="34" charset="0"/>
              </a:rPr>
              <a:t>ْ</a:t>
            </a:r>
            <a:r>
              <a:rPr lang="ar-EG" sz="2400" b="1" dirty="0" smtClean="0">
                <a:cs typeface="Arial" pitchFamily="34" charset="0"/>
              </a:rPr>
              <a:t> ت</a:t>
            </a:r>
            <a:r>
              <a:rPr lang="ar-SA" sz="2400" b="1" dirty="0" smtClean="0">
                <a:cs typeface="Arial" pitchFamily="34" charset="0"/>
              </a:rPr>
              <a:t>َنْس</a:t>
            </a:r>
            <a:r>
              <a:rPr lang="ar-EG" sz="2400" b="1" dirty="0" smtClean="0">
                <a:cs typeface="Arial" pitchFamily="34" charset="0"/>
              </a:rPr>
              <a:t>ر</a:t>
            </a:r>
            <a:r>
              <a:rPr lang="ar-SA" sz="2400" b="1" dirty="0" smtClean="0">
                <a:cs typeface="Arial" pitchFamily="34" charset="0"/>
              </a:rPr>
              <a:t>ِ</a:t>
            </a:r>
            <a:r>
              <a:rPr lang="ar-EG" sz="2400" b="1" dirty="0" smtClean="0">
                <a:cs typeface="Arial" pitchFamily="34" charset="0"/>
              </a:rPr>
              <a:t>ب</a:t>
            </a:r>
            <a:r>
              <a:rPr lang="ar-SA" sz="2400" b="1" dirty="0" smtClean="0">
                <a:cs typeface="Arial" pitchFamily="34" charset="0"/>
              </a:rPr>
              <a:t>َ</a:t>
            </a:r>
            <a:r>
              <a:rPr lang="ar-EG" sz="2400" b="1" dirty="0" smtClean="0">
                <a:cs typeface="Arial" pitchFamily="34" charset="0"/>
              </a:rPr>
              <a:t> هذه التأثيرات</a:t>
            </a:r>
            <a:r>
              <a:rPr lang="ar-SA" sz="2400" b="1" dirty="0" smtClean="0">
                <a:cs typeface="Arial" pitchFamily="34" charset="0"/>
              </a:rPr>
              <a:t>ُ</a:t>
            </a:r>
            <a:r>
              <a:rPr lang="ar-EG" sz="2400" b="1" dirty="0" smtClean="0">
                <a:cs typeface="Arial" pitchFamily="34" charset="0"/>
              </a:rPr>
              <a:t> </a:t>
            </a:r>
            <a:r>
              <a:rPr lang="ar-EG" sz="2400" b="1" dirty="0" err="1" smtClean="0">
                <a:cs typeface="Arial" pitchFamily="34" charset="0"/>
              </a:rPr>
              <a:t>فى</a:t>
            </a:r>
            <a:r>
              <a:rPr lang="ar-EG" sz="2400" b="1" dirty="0" smtClean="0">
                <a:cs typeface="Arial" pitchFamily="34" charset="0"/>
              </a:rPr>
              <a:t> اللغة</a:t>
            </a:r>
            <a:r>
              <a:rPr lang="ar-SA" sz="2400" b="1" dirty="0">
                <a:cs typeface="Arial" pitchFamily="34" charset="0"/>
              </a:rPr>
              <a:t>ِ</a:t>
            </a:r>
            <a:r>
              <a:rPr lang="ar-EG" sz="2400" b="1" dirty="0" smtClean="0">
                <a:cs typeface="Arial" pitchFamily="34" charset="0"/>
              </a:rPr>
              <a:t> والأدب</a:t>
            </a:r>
            <a:r>
              <a:rPr lang="ar-SA" sz="2400" b="1" dirty="0">
                <a:cs typeface="Arial" pitchFamily="34" charset="0"/>
              </a:rPr>
              <a:t>ِ</a:t>
            </a:r>
            <a:r>
              <a:rPr lang="ar-EG" sz="2400" b="1" dirty="0" smtClean="0">
                <a:cs typeface="Arial" pitchFamily="34" charset="0"/>
              </a:rPr>
              <a:t>، فقد عز</a:t>
            </a:r>
            <a:r>
              <a:rPr lang="ar-SA" sz="2400" b="1" dirty="0" smtClean="0">
                <a:cs typeface="Arial" pitchFamily="34" charset="0"/>
              </a:rPr>
              <a:t>َّ</a:t>
            </a:r>
            <a:r>
              <a:rPr lang="ar-EG" sz="2400" b="1" dirty="0" smtClean="0">
                <a:cs typeface="Arial" pitchFamily="34" charset="0"/>
              </a:rPr>
              <a:t>ز</a:t>
            </a:r>
            <a:r>
              <a:rPr lang="ar-SA" sz="2400" b="1" dirty="0" smtClean="0">
                <a:cs typeface="Arial" pitchFamily="34" charset="0"/>
              </a:rPr>
              <a:t>َ</a:t>
            </a:r>
            <a:r>
              <a:rPr lang="ar-EG" sz="2400" b="1" dirty="0" smtClean="0">
                <a:cs typeface="Arial" pitchFamily="34" charset="0"/>
              </a:rPr>
              <a:t> القرآن</a:t>
            </a:r>
            <a:r>
              <a:rPr lang="ar-SA" sz="2400" b="1" dirty="0" smtClean="0">
                <a:cs typeface="Arial" pitchFamily="34" charset="0"/>
              </a:rPr>
              <a:t>ُ</a:t>
            </a:r>
            <a:r>
              <a:rPr lang="ar-EG" sz="2400" b="1" dirty="0" smtClean="0">
                <a:cs typeface="Arial" pitchFamily="34" charset="0"/>
              </a:rPr>
              <a:t> ل</a:t>
            </a:r>
            <a:r>
              <a:rPr lang="ar-SA" sz="2400" b="1" dirty="0" smtClean="0">
                <a:cs typeface="Arial" pitchFamily="34" charset="0"/>
              </a:rPr>
              <a:t>َ</a:t>
            </a:r>
            <a:r>
              <a:rPr lang="ar-EG" sz="2400" b="1" dirty="0" smtClean="0">
                <a:cs typeface="Arial" pitchFamily="34" charset="0"/>
              </a:rPr>
              <a:t>ه</a:t>
            </a:r>
            <a:r>
              <a:rPr lang="ar-SA" sz="2400" b="1" dirty="0" smtClean="0">
                <a:cs typeface="Arial" pitchFamily="34" charset="0"/>
              </a:rPr>
              <a:t>ْ</a:t>
            </a:r>
            <a:r>
              <a:rPr lang="ar-EG" sz="2400" b="1" dirty="0" smtClean="0">
                <a:cs typeface="Arial" pitchFamily="34" charset="0"/>
              </a:rPr>
              <a:t>ج</a:t>
            </a:r>
            <a:r>
              <a:rPr lang="ar-SA" sz="2400" b="1" dirty="0" smtClean="0">
                <a:cs typeface="Arial" pitchFamily="34" charset="0"/>
              </a:rPr>
              <a:t>َ</a:t>
            </a:r>
            <a:r>
              <a:rPr lang="ar-EG" sz="2400" b="1" dirty="0" smtClean="0">
                <a:cs typeface="Arial" pitchFamily="34" charset="0"/>
              </a:rPr>
              <a:t>ة</a:t>
            </a:r>
            <a:r>
              <a:rPr lang="ar-SA" sz="2400" b="1" dirty="0" smtClean="0">
                <a:cs typeface="Arial" pitchFamily="34" charset="0"/>
              </a:rPr>
              <a:t>َ</a:t>
            </a:r>
            <a:r>
              <a:rPr lang="ar-EG" sz="2400" b="1" dirty="0" smtClean="0">
                <a:cs typeface="Arial" pitchFamily="34" charset="0"/>
              </a:rPr>
              <a:t> قريش، بوصفها أ</a:t>
            </a:r>
            <a:r>
              <a:rPr lang="ar-SA" sz="2400" b="1" dirty="0">
                <a:cs typeface="Arial" pitchFamily="34" charset="0"/>
              </a:rPr>
              <a:t>َ</a:t>
            </a:r>
            <a:r>
              <a:rPr lang="ar-EG" sz="2400" b="1" dirty="0" smtClean="0">
                <a:cs typeface="Arial" pitchFamily="34" charset="0"/>
              </a:rPr>
              <a:t>ب</a:t>
            </a:r>
            <a:r>
              <a:rPr lang="ar-SA" sz="2400" b="1" dirty="0" smtClean="0">
                <a:cs typeface="Arial" pitchFamily="34" charset="0"/>
              </a:rPr>
              <a:t>ْ</a:t>
            </a:r>
            <a:r>
              <a:rPr lang="ar-EG" sz="2400" b="1" dirty="0" smtClean="0">
                <a:cs typeface="Arial" pitchFamily="34" charset="0"/>
              </a:rPr>
              <a:t>ي</a:t>
            </a:r>
            <a:r>
              <a:rPr lang="ar-SA" sz="2400" b="1" dirty="0" smtClean="0">
                <a:cs typeface="Arial" pitchFamily="34" charset="0"/>
              </a:rPr>
              <a:t>َنَ</a:t>
            </a:r>
            <a:r>
              <a:rPr lang="ar-EG" sz="2400" b="1" dirty="0" smtClean="0">
                <a:cs typeface="Arial" pitchFamily="34" charset="0"/>
              </a:rPr>
              <a:t> وأبلغ</a:t>
            </a:r>
            <a:r>
              <a:rPr lang="ar-SA" sz="2400" b="1" dirty="0" smtClean="0">
                <a:cs typeface="Arial" pitchFamily="34" charset="0"/>
              </a:rPr>
              <a:t>َ</a:t>
            </a:r>
            <a:r>
              <a:rPr lang="ar-EG" sz="2400" b="1" dirty="0" smtClean="0">
                <a:cs typeface="Arial" pitchFamily="34" charset="0"/>
              </a:rPr>
              <a:t>، و</a:t>
            </a:r>
            <a:r>
              <a:rPr lang="ar-SA" sz="2400" b="1" dirty="0" smtClean="0">
                <a:cs typeface="Arial" pitchFamily="34" charset="0"/>
              </a:rPr>
              <a:t>َ</a:t>
            </a:r>
            <a:r>
              <a:rPr lang="ar-EG" sz="2400" b="1" dirty="0" smtClean="0">
                <a:cs typeface="Arial" pitchFamily="34" charset="0"/>
              </a:rPr>
              <a:t>س</a:t>
            </a:r>
            <a:r>
              <a:rPr lang="ar-SA" sz="2400" b="1" dirty="0" smtClean="0">
                <a:cs typeface="Arial" pitchFamily="34" charset="0"/>
              </a:rPr>
              <a:t>َ</a:t>
            </a:r>
            <a:r>
              <a:rPr lang="ar-EG" sz="2400" b="1" dirty="0" smtClean="0">
                <a:cs typeface="Arial" pitchFamily="34" charset="0"/>
              </a:rPr>
              <a:t>ر</a:t>
            </a:r>
            <a:r>
              <a:rPr lang="ar-SA" sz="2400" b="1" dirty="0" smtClean="0">
                <a:cs typeface="Arial" pitchFamily="34" charset="0"/>
              </a:rPr>
              <a:t>َ</a:t>
            </a:r>
            <a:r>
              <a:rPr lang="ar-EG" sz="2400" b="1" dirty="0" smtClean="0">
                <a:cs typeface="Arial" pitchFamily="34" charset="0"/>
              </a:rPr>
              <a:t>ت</a:t>
            </a:r>
            <a:r>
              <a:rPr lang="ar-SA" sz="2400" b="1" dirty="0" smtClean="0">
                <a:cs typeface="Arial" pitchFamily="34" charset="0"/>
              </a:rPr>
              <a:t>ْ</a:t>
            </a:r>
            <a:r>
              <a:rPr lang="ar-EG" sz="2400" b="1" dirty="0" smtClean="0">
                <a:cs typeface="Arial" pitchFamily="34" charset="0"/>
              </a:rPr>
              <a:t> </a:t>
            </a:r>
            <a:r>
              <a:rPr lang="ar-EG" sz="2400" b="1" dirty="0" err="1" smtClean="0">
                <a:cs typeface="Arial" pitchFamily="34" charset="0"/>
              </a:rPr>
              <a:t>فى</a:t>
            </a:r>
            <a:r>
              <a:rPr lang="ar-EG" sz="2400" b="1" dirty="0" smtClean="0">
                <a:cs typeface="Arial" pitchFamily="34" charset="0"/>
              </a:rPr>
              <a:t> خ</a:t>
            </a:r>
            <a:r>
              <a:rPr lang="ar-SA" sz="2400" b="1" dirty="0" smtClean="0">
                <a:cs typeface="Arial" pitchFamily="34" charset="0"/>
              </a:rPr>
              <a:t>ُ</a:t>
            </a:r>
            <a:r>
              <a:rPr lang="ar-EG" sz="2400" b="1" dirty="0" smtClean="0">
                <a:cs typeface="Arial" pitchFamily="34" charset="0"/>
              </a:rPr>
              <a:t>ط</a:t>
            </a:r>
            <a:r>
              <a:rPr lang="ar-SA" sz="2400" b="1" dirty="0" smtClean="0">
                <a:cs typeface="Arial" pitchFamily="34" charset="0"/>
              </a:rPr>
              <a:t>َ</a:t>
            </a:r>
            <a:r>
              <a:rPr lang="ar-EG" sz="2400" b="1" dirty="0" smtClean="0">
                <a:cs typeface="Arial" pitchFamily="34" charset="0"/>
              </a:rPr>
              <a:t>ب</a:t>
            </a:r>
            <a:r>
              <a:rPr lang="ar-SA" sz="2400" b="1" dirty="0" smtClean="0">
                <a:cs typeface="Arial" pitchFamily="34" charset="0"/>
              </a:rPr>
              <a:t>ِ</a:t>
            </a:r>
            <a:r>
              <a:rPr lang="ar-EG" sz="2400" b="1" dirty="0" smtClean="0">
                <a:cs typeface="Arial" pitchFamily="34" charset="0"/>
              </a:rPr>
              <a:t>ه</a:t>
            </a:r>
            <a:r>
              <a:rPr lang="ar-SA" sz="2400" b="1" dirty="0">
                <a:cs typeface="Arial" pitchFamily="34" charset="0"/>
              </a:rPr>
              <a:t>ِ</a:t>
            </a:r>
            <a:r>
              <a:rPr lang="ar-EG" sz="2400" b="1" dirty="0" smtClean="0">
                <a:cs typeface="Arial" pitchFamily="34" charset="0"/>
              </a:rPr>
              <a:t>م وأشعار</a:t>
            </a:r>
            <a:r>
              <a:rPr lang="ar-SA" sz="2400" b="1" dirty="0" smtClean="0">
                <a:cs typeface="Arial" pitchFamily="34" charset="0"/>
              </a:rPr>
              <a:t>ِ</a:t>
            </a:r>
            <a:r>
              <a:rPr lang="ar-EG" sz="2400" b="1" dirty="0" smtClean="0">
                <a:cs typeface="Arial" pitchFamily="34" charset="0"/>
              </a:rPr>
              <a:t>هم</a:t>
            </a:r>
            <a:r>
              <a:rPr lang="ar-SA" sz="2400" b="1" dirty="0" smtClean="0">
                <a:cs typeface="Arial" pitchFamily="34" charset="0"/>
              </a:rPr>
              <a:t>.</a:t>
            </a:r>
            <a:r>
              <a:rPr lang="ar-EG" sz="2400" b="1" dirty="0" smtClean="0">
                <a:cs typeface="Arial" pitchFamily="34" charset="0"/>
              </a:rPr>
              <a:t> أ</a:t>
            </a:r>
            <a:r>
              <a:rPr lang="ar-SA" sz="2400" b="1" dirty="0" smtClean="0">
                <a:cs typeface="Arial" pitchFamily="34" charset="0"/>
              </a:rPr>
              <a:t>َ</a:t>
            </a:r>
            <a:r>
              <a:rPr lang="ar-EG" sz="2400" b="1" dirty="0" smtClean="0">
                <a:cs typeface="Arial" pitchFamily="34" charset="0"/>
              </a:rPr>
              <a:t>ب</a:t>
            </a:r>
            <a:r>
              <a:rPr lang="ar-SA" sz="2400" b="1" dirty="0" smtClean="0">
                <a:cs typeface="Arial" pitchFamily="34" charset="0"/>
              </a:rPr>
              <a:t>ْ</a:t>
            </a:r>
            <a:r>
              <a:rPr lang="ar-EG" sz="2400" b="1" dirty="0" smtClean="0">
                <a:cs typeface="Arial" pitchFamily="34" charset="0"/>
              </a:rPr>
              <a:t>ه</a:t>
            </a:r>
            <a:r>
              <a:rPr lang="ar-SA" sz="2400" b="1" dirty="0" smtClean="0">
                <a:cs typeface="Arial" pitchFamily="34" charset="0"/>
              </a:rPr>
              <a:t>َ</a:t>
            </a:r>
            <a:r>
              <a:rPr lang="ar-EG" sz="2400" b="1" dirty="0" smtClean="0">
                <a:cs typeface="Arial" pitchFamily="34" charset="0"/>
              </a:rPr>
              <a:t>ر</a:t>
            </a:r>
            <a:r>
              <a:rPr lang="ar-SA" sz="2400" b="1" dirty="0" smtClean="0">
                <a:cs typeface="Arial" pitchFamily="34" charset="0"/>
              </a:rPr>
              <a:t>َ</a:t>
            </a:r>
            <a:r>
              <a:rPr lang="ar-EG" sz="2400" b="1" dirty="0" smtClean="0">
                <a:cs typeface="Arial" pitchFamily="34" charset="0"/>
              </a:rPr>
              <a:t> القرآن</a:t>
            </a:r>
            <a:r>
              <a:rPr lang="ar-SA" sz="2400" b="1" dirty="0">
                <a:cs typeface="Arial" pitchFamily="34" charset="0"/>
              </a:rPr>
              <a:t>ُ</a:t>
            </a:r>
            <a:r>
              <a:rPr lang="ar-EG" sz="2400" b="1" dirty="0" smtClean="0">
                <a:cs typeface="Arial" pitchFamily="34" charset="0"/>
              </a:rPr>
              <a:t> العرب</a:t>
            </a:r>
            <a:r>
              <a:rPr lang="ar-SA" sz="2400" b="1" dirty="0" smtClean="0">
                <a:cs typeface="Arial" pitchFamily="34" charset="0"/>
              </a:rPr>
              <a:t>َ</a:t>
            </a:r>
            <a:r>
              <a:rPr lang="ar-EG" sz="2400" b="1" dirty="0" smtClean="0">
                <a:cs typeface="Arial" pitchFamily="34" charset="0"/>
              </a:rPr>
              <a:t> بلغ</a:t>
            </a:r>
            <a:r>
              <a:rPr lang="ar-SA" sz="2400" b="1" dirty="0" smtClean="0">
                <a:cs typeface="Arial" pitchFamily="34" charset="0"/>
              </a:rPr>
              <a:t>َ</a:t>
            </a:r>
            <a:r>
              <a:rPr lang="ar-EG" sz="2400" b="1" dirty="0" smtClean="0">
                <a:cs typeface="Arial" pitchFamily="34" charset="0"/>
              </a:rPr>
              <a:t>ت</a:t>
            </a:r>
            <a:r>
              <a:rPr lang="ar-SA" sz="2400" b="1" dirty="0" smtClean="0">
                <a:cs typeface="Arial" pitchFamily="34" charset="0"/>
              </a:rPr>
              <a:t>ِ</a:t>
            </a:r>
            <a:r>
              <a:rPr lang="ar-EG" sz="2400" b="1" dirty="0" smtClean="0">
                <a:cs typeface="Arial" pitchFamily="34" charset="0"/>
              </a:rPr>
              <a:t>ه</a:t>
            </a:r>
            <a:r>
              <a:rPr lang="ar-SA" sz="2400" b="1" dirty="0" smtClean="0">
                <a:cs typeface="Arial" pitchFamily="34" charset="0"/>
              </a:rPr>
              <a:t>َ</a:t>
            </a:r>
            <a:r>
              <a:rPr lang="ar-EG" sz="2400" b="1" dirty="0" smtClean="0">
                <a:cs typeface="Arial" pitchFamily="34" charset="0"/>
              </a:rPr>
              <a:t> وأع</a:t>
            </a:r>
            <a:r>
              <a:rPr lang="ar-SA" sz="2400" b="1" dirty="0" smtClean="0">
                <a:cs typeface="Arial" pitchFamily="34" charset="0"/>
              </a:rPr>
              <a:t>ْ</a:t>
            </a:r>
            <a:r>
              <a:rPr lang="ar-EG" sz="2400" b="1" dirty="0" smtClean="0">
                <a:cs typeface="Arial" pitchFamily="34" charset="0"/>
              </a:rPr>
              <a:t>ج</a:t>
            </a:r>
            <a:r>
              <a:rPr lang="ar-SA" sz="2400" b="1" dirty="0" smtClean="0">
                <a:cs typeface="Arial" pitchFamily="34" charset="0"/>
              </a:rPr>
              <a:t>َ</a:t>
            </a:r>
            <a:r>
              <a:rPr lang="ar-EG" sz="2400" b="1" dirty="0" smtClean="0">
                <a:cs typeface="Arial" pitchFamily="34" charset="0"/>
              </a:rPr>
              <a:t>ز</a:t>
            </a:r>
            <a:r>
              <a:rPr lang="ar-SA" sz="2400" b="1" dirty="0" smtClean="0">
                <a:cs typeface="Arial" pitchFamily="34" charset="0"/>
              </a:rPr>
              <a:t>َ</a:t>
            </a:r>
            <a:r>
              <a:rPr lang="ar-EG" sz="2400" b="1" dirty="0" smtClean="0">
                <a:cs typeface="Arial" pitchFamily="34" charset="0"/>
              </a:rPr>
              <a:t>ه</a:t>
            </a:r>
            <a:r>
              <a:rPr lang="ar-SA" sz="2400" b="1" dirty="0" smtClean="0">
                <a:cs typeface="Arial" pitchFamily="34" charset="0"/>
              </a:rPr>
              <a:t>ُ</a:t>
            </a:r>
            <a:r>
              <a:rPr lang="ar-EG" sz="2400" b="1" dirty="0" smtClean="0">
                <a:cs typeface="Arial" pitchFamily="34" charset="0"/>
              </a:rPr>
              <a:t>م ب</a:t>
            </a:r>
            <a:r>
              <a:rPr lang="ar-SA" sz="2400" b="1" dirty="0" smtClean="0">
                <a:cs typeface="Arial" pitchFamily="34" charset="0"/>
              </a:rPr>
              <a:t>ِ</a:t>
            </a:r>
            <a:r>
              <a:rPr lang="ar-EG" sz="2400" b="1" dirty="0" smtClean="0">
                <a:cs typeface="Arial" pitchFamily="34" charset="0"/>
              </a:rPr>
              <a:t>أ</a:t>
            </a:r>
            <a:r>
              <a:rPr lang="ar-SA" sz="2400" b="1" dirty="0">
                <a:cs typeface="Arial" pitchFamily="34" charset="0"/>
              </a:rPr>
              <a:t>ُ</a:t>
            </a:r>
            <a:r>
              <a:rPr lang="ar-EG" sz="2400" b="1" dirty="0" smtClean="0">
                <a:cs typeface="Arial" pitchFamily="34" charset="0"/>
              </a:rPr>
              <a:t>سل</a:t>
            </a:r>
            <a:r>
              <a:rPr lang="ar-SA" sz="2400" b="1" dirty="0" smtClean="0">
                <a:cs typeface="Arial" pitchFamily="34" charset="0"/>
              </a:rPr>
              <a:t>ُ</a:t>
            </a:r>
            <a:r>
              <a:rPr lang="ar-EG" sz="2400" b="1" dirty="0" smtClean="0">
                <a:cs typeface="Arial" pitchFamily="34" charset="0"/>
              </a:rPr>
              <a:t>وب</a:t>
            </a:r>
            <a:r>
              <a:rPr lang="ar-SA" sz="2400" b="1" dirty="0" smtClean="0">
                <a:cs typeface="Arial" pitchFamily="34" charset="0"/>
              </a:rPr>
              <a:t>ِ</a:t>
            </a:r>
            <a:r>
              <a:rPr lang="ar-EG" sz="2400" b="1" dirty="0" smtClean="0">
                <a:cs typeface="Arial" pitchFamily="34" charset="0"/>
              </a:rPr>
              <a:t>ه</a:t>
            </a:r>
            <a:r>
              <a:rPr lang="ar-SA" sz="2400" b="1" dirty="0" smtClean="0">
                <a:cs typeface="Arial" pitchFamily="34" charset="0"/>
              </a:rPr>
              <a:t>ِ</a:t>
            </a:r>
            <a:r>
              <a:rPr lang="ar-EG" sz="2400" b="1" dirty="0" smtClean="0">
                <a:cs typeface="Arial" pitchFamily="34" charset="0"/>
              </a:rPr>
              <a:t>، ف</a:t>
            </a:r>
            <a:r>
              <a:rPr lang="ar-SA" sz="2400" b="1" dirty="0" smtClean="0">
                <a:cs typeface="Arial" pitchFamily="34" charset="0"/>
              </a:rPr>
              <a:t>َ</a:t>
            </a:r>
            <a:r>
              <a:rPr lang="ar-EG" sz="2400" b="1" dirty="0" smtClean="0">
                <a:cs typeface="Arial" pitchFamily="34" charset="0"/>
              </a:rPr>
              <a:t>غ</a:t>
            </a:r>
            <a:r>
              <a:rPr lang="ar-SA" sz="2400" b="1" dirty="0" smtClean="0">
                <a:cs typeface="Arial" pitchFamily="34" charset="0"/>
              </a:rPr>
              <a:t>َ</a:t>
            </a:r>
            <a:r>
              <a:rPr lang="ar-EG" sz="2400" b="1" dirty="0" smtClean="0">
                <a:cs typeface="Arial" pitchFamily="34" charset="0"/>
              </a:rPr>
              <a:t>د</a:t>
            </a:r>
            <a:r>
              <a:rPr lang="ar-SA" sz="2400" b="1" dirty="0" smtClean="0">
                <a:cs typeface="Arial" pitchFamily="34" charset="0"/>
              </a:rPr>
              <a:t>َ</a:t>
            </a:r>
            <a:r>
              <a:rPr lang="ar-EG" sz="2400" b="1" dirty="0" smtClean="0">
                <a:cs typeface="Arial" pitchFamily="34" charset="0"/>
              </a:rPr>
              <a:t>ا </a:t>
            </a:r>
            <a:r>
              <a:rPr lang="ar-SA" sz="2400" b="1" dirty="0" smtClean="0">
                <a:cs typeface="Arial" pitchFamily="34" charset="0"/>
              </a:rPr>
              <a:t>نِ</a:t>
            </a:r>
            <a:r>
              <a:rPr lang="ar-EG" sz="2400" b="1" dirty="0" smtClean="0">
                <a:cs typeface="Arial" pitchFamily="34" charset="0"/>
              </a:rPr>
              <a:t>ب</a:t>
            </a:r>
            <a:r>
              <a:rPr lang="ar-SA" sz="2400" b="1" dirty="0" smtClean="0">
                <a:cs typeface="Arial" pitchFamily="34" charset="0"/>
              </a:rPr>
              <a:t>ْرَ</a:t>
            </a:r>
            <a:r>
              <a:rPr lang="ar-EG" sz="2400" b="1" dirty="0" smtClean="0">
                <a:cs typeface="Arial" pitchFamily="34" charset="0"/>
              </a:rPr>
              <a:t>اس</a:t>
            </a:r>
            <a:r>
              <a:rPr lang="ar-SA" sz="2400" b="1" dirty="0" smtClean="0">
                <a:cs typeface="Arial" pitchFamily="34" charset="0"/>
              </a:rPr>
              <a:t>َ</a:t>
            </a:r>
            <a:r>
              <a:rPr lang="ar-EG" sz="2400" b="1" dirty="0" smtClean="0">
                <a:cs typeface="Arial" pitchFamily="34" charset="0"/>
              </a:rPr>
              <a:t>اً للخ</a:t>
            </a:r>
            <a:r>
              <a:rPr lang="ar-SA" sz="2400" b="1" dirty="0" smtClean="0">
                <a:cs typeface="Arial" pitchFamily="34" charset="0"/>
              </a:rPr>
              <a:t>ُ</a:t>
            </a:r>
            <a:r>
              <a:rPr lang="ar-EG" sz="2400" b="1" dirty="0" smtClean="0">
                <a:cs typeface="Arial" pitchFamily="34" charset="0"/>
              </a:rPr>
              <a:t>ط</a:t>
            </a:r>
            <a:r>
              <a:rPr lang="ar-SA" sz="2400" b="1" dirty="0" smtClean="0">
                <a:cs typeface="Arial" pitchFamily="34" charset="0"/>
              </a:rPr>
              <a:t>َ</a:t>
            </a:r>
            <a:r>
              <a:rPr lang="ar-EG" sz="2400" b="1" dirty="0" smtClean="0">
                <a:cs typeface="Arial" pitchFamily="34" charset="0"/>
              </a:rPr>
              <a:t>ب</a:t>
            </a:r>
            <a:r>
              <a:rPr lang="ar-SA" sz="2400" b="1" dirty="0" smtClean="0">
                <a:cs typeface="Arial" pitchFamily="34" charset="0"/>
              </a:rPr>
              <a:t>َ</a:t>
            </a:r>
            <a:r>
              <a:rPr lang="ar-EG" sz="2400" b="1" dirty="0" err="1" smtClean="0">
                <a:cs typeface="Arial" pitchFamily="34" charset="0"/>
              </a:rPr>
              <a:t>اء</a:t>
            </a:r>
            <a:r>
              <a:rPr lang="ar-SA" sz="2400" b="1" dirty="0" smtClean="0">
                <a:cs typeface="Arial" pitchFamily="34" charset="0"/>
              </a:rPr>
              <a:t>ِ </a:t>
            </a:r>
            <a:r>
              <a:rPr lang="ar-EG" sz="2400" b="1" dirty="0" smtClean="0">
                <a:cs typeface="Arial" pitchFamily="34" charset="0"/>
              </a:rPr>
              <a:t>والشعراء</a:t>
            </a:r>
            <a:r>
              <a:rPr lang="ar-SA" sz="2400" b="1" dirty="0" smtClean="0">
                <a:cs typeface="Arial" pitchFamily="34" charset="0"/>
              </a:rPr>
              <a:t>ِ</a:t>
            </a:r>
            <a:r>
              <a:rPr lang="ar-EG" sz="2400" b="1" dirty="0" smtClean="0">
                <a:cs typeface="Arial" pitchFamily="34" charset="0"/>
              </a:rPr>
              <a:t> ي</a:t>
            </a:r>
            <a:r>
              <a:rPr lang="ar-SA" sz="2400" b="1" dirty="0" smtClean="0">
                <a:cs typeface="Arial" pitchFamily="34" charset="0"/>
              </a:rPr>
              <a:t>َ</a:t>
            </a:r>
            <a:r>
              <a:rPr lang="ar-EG" sz="2400" b="1" dirty="0" smtClean="0">
                <a:cs typeface="Arial" pitchFamily="34" charset="0"/>
              </a:rPr>
              <a:t>ن</a:t>
            </a:r>
            <a:r>
              <a:rPr lang="ar-SA" sz="2400" b="1" dirty="0" smtClean="0">
                <a:cs typeface="Arial" pitchFamily="34" charset="0"/>
              </a:rPr>
              <a:t>ْ</a:t>
            </a:r>
            <a:r>
              <a:rPr lang="ar-EG" sz="2400" b="1" dirty="0" smtClean="0">
                <a:cs typeface="Arial" pitchFamily="34" charset="0"/>
              </a:rPr>
              <a:t>ه</a:t>
            </a:r>
            <a:r>
              <a:rPr lang="ar-SA" sz="2400" b="1" dirty="0" smtClean="0">
                <a:cs typeface="Arial" pitchFamily="34" charset="0"/>
              </a:rPr>
              <a:t>َ</a:t>
            </a:r>
            <a:r>
              <a:rPr lang="ar-EG" sz="2400" b="1" dirty="0" smtClean="0">
                <a:cs typeface="Arial" pitchFamily="34" charset="0"/>
              </a:rPr>
              <a:t>ل</a:t>
            </a:r>
            <a:r>
              <a:rPr lang="ar-SA" sz="2400" b="1" dirty="0" smtClean="0">
                <a:cs typeface="Arial" pitchFamily="34" charset="0"/>
              </a:rPr>
              <a:t>ُ</a:t>
            </a:r>
            <a:r>
              <a:rPr lang="ar-EG" sz="2400" b="1" dirty="0" err="1" smtClean="0">
                <a:cs typeface="Arial" pitchFamily="34" charset="0"/>
              </a:rPr>
              <a:t>ون</a:t>
            </a:r>
            <a:r>
              <a:rPr lang="ar-SA" sz="2400" b="1" dirty="0" smtClean="0">
                <a:cs typeface="Arial" pitchFamily="34" charset="0"/>
              </a:rPr>
              <a:t>َ</a:t>
            </a:r>
            <a:r>
              <a:rPr lang="ar-EG" sz="2400" b="1" dirty="0" smtClean="0">
                <a:cs typeface="Arial" pitchFamily="34" charset="0"/>
              </a:rPr>
              <a:t> م</a:t>
            </a:r>
            <a:r>
              <a:rPr lang="ar-SA" sz="2400" b="1" dirty="0" smtClean="0">
                <a:cs typeface="Arial" pitchFamily="34" charset="0"/>
              </a:rPr>
              <a:t>ِ</a:t>
            </a:r>
            <a:r>
              <a:rPr lang="ar-EG" sz="2400" b="1" dirty="0" smtClean="0">
                <a:cs typeface="Arial" pitchFamily="34" charset="0"/>
              </a:rPr>
              <a:t>ن</a:t>
            </a:r>
            <a:r>
              <a:rPr lang="ar-SA" sz="2400" b="1" dirty="0">
                <a:cs typeface="Arial" pitchFamily="34" charset="0"/>
              </a:rPr>
              <a:t>ْ</a:t>
            </a:r>
            <a:r>
              <a:rPr lang="ar-EG" sz="2400" b="1" dirty="0" smtClean="0">
                <a:cs typeface="Arial" pitchFamily="34" charset="0"/>
              </a:rPr>
              <a:t>ه</a:t>
            </a:r>
            <a:r>
              <a:rPr lang="ar-SA" sz="2400" b="1" dirty="0" smtClean="0">
                <a:cs typeface="Arial" pitchFamily="34" charset="0"/>
              </a:rPr>
              <a:t>ُ</a:t>
            </a:r>
            <a:r>
              <a:rPr lang="ar-EG" sz="2400" b="1" dirty="0" smtClean="0">
                <a:cs typeface="Arial" pitchFamily="34" charset="0"/>
              </a:rPr>
              <a:t>، </a:t>
            </a:r>
            <a:r>
              <a:rPr lang="ar-SA" sz="2400" b="1" dirty="0" smtClean="0">
                <a:cs typeface="Arial" pitchFamily="34" charset="0"/>
              </a:rPr>
              <a:t>ا</a:t>
            </a:r>
            <a:r>
              <a:rPr lang="ar-EG" sz="2400" b="1" dirty="0" err="1" smtClean="0">
                <a:cs typeface="Arial" pitchFamily="34" charset="0"/>
              </a:rPr>
              <a:t>قتباساً</a:t>
            </a:r>
            <a:r>
              <a:rPr lang="ar-EG" sz="2400" b="1" dirty="0" smtClean="0">
                <a:cs typeface="Arial" pitchFamily="34" charset="0"/>
              </a:rPr>
              <a:t> وتضميناً، فتوح</a:t>
            </a:r>
            <a:r>
              <a:rPr lang="ar-SA" sz="2400" b="1" dirty="0" smtClean="0">
                <a:cs typeface="Arial" pitchFamily="34" charset="0"/>
              </a:rPr>
              <a:t>َّ</a:t>
            </a:r>
            <a:r>
              <a:rPr lang="ar-EG" sz="2400" b="1" dirty="0" err="1" smtClean="0">
                <a:cs typeface="Arial" pitchFamily="34" charset="0"/>
              </a:rPr>
              <a:t>دت</a:t>
            </a:r>
            <a:r>
              <a:rPr lang="ar-SA" sz="2400" b="1" dirty="0" smtClean="0">
                <a:cs typeface="Arial" pitchFamily="34" charset="0"/>
              </a:rPr>
              <a:t>ْ</a:t>
            </a:r>
            <a:r>
              <a:rPr lang="ar-EG" sz="2400" b="1" dirty="0" smtClean="0">
                <a:cs typeface="Arial" pitchFamily="34" charset="0"/>
              </a:rPr>
              <a:t> ل</a:t>
            </a:r>
            <a:r>
              <a:rPr lang="ar-SA" sz="2400" b="1" dirty="0" smtClean="0">
                <a:cs typeface="Arial" pitchFamily="34" charset="0"/>
              </a:rPr>
              <a:t>ُ</a:t>
            </a:r>
            <a:r>
              <a:rPr lang="ar-EG" sz="2400" b="1" dirty="0" smtClean="0">
                <a:cs typeface="Arial" pitchFamily="34" charset="0"/>
              </a:rPr>
              <a:t>غ</a:t>
            </a:r>
            <a:r>
              <a:rPr lang="ar-SA" sz="2400" b="1" dirty="0" smtClean="0">
                <a:cs typeface="Arial" pitchFamily="34" charset="0"/>
              </a:rPr>
              <a:t>َ</a:t>
            </a:r>
            <a:r>
              <a:rPr lang="ar-EG" sz="2400" b="1" dirty="0" smtClean="0">
                <a:cs typeface="Arial" pitchFamily="34" charset="0"/>
              </a:rPr>
              <a:t>ة</a:t>
            </a:r>
            <a:r>
              <a:rPr lang="ar-SA" sz="2400" b="1" dirty="0">
                <a:cs typeface="Arial" pitchFamily="34" charset="0"/>
              </a:rPr>
              <a:t>ُ</a:t>
            </a:r>
            <a:r>
              <a:rPr lang="ar-EG" sz="2400" b="1" dirty="0" smtClean="0">
                <a:cs typeface="Arial" pitchFamily="34" charset="0"/>
              </a:rPr>
              <a:t> الشمال والجنوب، و</a:t>
            </a:r>
            <a:r>
              <a:rPr lang="ar-SA" sz="2400" b="1" dirty="0" smtClean="0">
                <a:cs typeface="Arial" pitchFamily="34" charset="0"/>
              </a:rPr>
              <a:t>َ</a:t>
            </a:r>
            <a:r>
              <a:rPr lang="ar-EG" sz="2400" b="1" dirty="0" smtClean="0">
                <a:cs typeface="Arial" pitchFamily="34" charset="0"/>
              </a:rPr>
              <a:t>ه</a:t>
            </a:r>
            <a:r>
              <a:rPr lang="ar-SA" sz="2400" b="1" dirty="0">
                <a:cs typeface="Arial" pitchFamily="34" charset="0"/>
              </a:rPr>
              <a:t>َ</a:t>
            </a:r>
            <a:r>
              <a:rPr lang="ar-EG" sz="2400" b="1" dirty="0" smtClean="0">
                <a:cs typeface="Arial" pitchFamily="34" charset="0"/>
              </a:rPr>
              <a:t>ج</a:t>
            </a:r>
            <a:r>
              <a:rPr lang="ar-SA" sz="2400" b="1" dirty="0">
                <a:cs typeface="Arial" pitchFamily="34" charset="0"/>
              </a:rPr>
              <a:t>َ</a:t>
            </a:r>
            <a:r>
              <a:rPr lang="ar-EG" sz="2400" b="1" dirty="0" smtClean="0">
                <a:cs typeface="Arial" pitchFamily="34" charset="0"/>
              </a:rPr>
              <a:t>ر</a:t>
            </a:r>
            <a:r>
              <a:rPr lang="ar-SA" sz="2400" b="1" dirty="0" smtClean="0">
                <a:cs typeface="Arial" pitchFamily="34" charset="0"/>
              </a:rPr>
              <a:t>َ</a:t>
            </a:r>
            <a:r>
              <a:rPr lang="ar-EG" sz="2400" b="1" dirty="0" smtClean="0">
                <a:cs typeface="Arial" pitchFamily="34" charset="0"/>
              </a:rPr>
              <a:t>ت</a:t>
            </a:r>
            <a:r>
              <a:rPr lang="ar-SA" sz="2400" b="1" dirty="0" smtClean="0">
                <a:cs typeface="Arial" pitchFamily="34" charset="0"/>
              </a:rPr>
              <a:t>ِ</a:t>
            </a:r>
            <a:r>
              <a:rPr lang="ar-EG" sz="2400" b="1" dirty="0" smtClean="0">
                <a:cs typeface="Arial" pitchFamily="34" charset="0"/>
              </a:rPr>
              <a:t> الأقوام</a:t>
            </a:r>
            <a:r>
              <a:rPr lang="ar-SA" sz="2400" b="1" dirty="0" smtClean="0">
                <a:cs typeface="Arial" pitchFamily="34" charset="0"/>
              </a:rPr>
              <a:t>ُ</a:t>
            </a:r>
            <a:r>
              <a:rPr lang="ar-EG" sz="2400" b="1" dirty="0" smtClean="0">
                <a:cs typeface="Arial" pitchFamily="34" charset="0"/>
              </a:rPr>
              <a:t> المنضوية</a:t>
            </a:r>
            <a:r>
              <a:rPr lang="ar-SA" sz="2400" b="1" dirty="0">
                <a:cs typeface="Arial" pitchFamily="34" charset="0"/>
              </a:rPr>
              <a:t>ُ</a:t>
            </a:r>
            <a:r>
              <a:rPr lang="ar-EG" sz="2400" b="1" dirty="0" smtClean="0">
                <a:cs typeface="Arial" pitchFamily="34" charset="0"/>
              </a:rPr>
              <a:t> تحت راية</a:t>
            </a:r>
            <a:r>
              <a:rPr lang="ar-SA" sz="2400" b="1" dirty="0" smtClean="0">
                <a:cs typeface="Arial" pitchFamily="34" charset="0"/>
              </a:rPr>
              <a:t>َ</a:t>
            </a:r>
            <a:r>
              <a:rPr lang="ar-EG" sz="2400" b="1" dirty="0" smtClean="0">
                <a:cs typeface="Arial" pitchFamily="34" charset="0"/>
              </a:rPr>
              <a:t> الإسلام</a:t>
            </a:r>
            <a:r>
              <a:rPr lang="ar-SA" sz="2400" b="1" dirty="0" smtClean="0">
                <a:cs typeface="Arial" pitchFamily="34" charset="0"/>
              </a:rPr>
              <a:t>ِ </a:t>
            </a:r>
            <a:r>
              <a:rPr lang="ar-EG" sz="2400" b="1" dirty="0" smtClean="0">
                <a:cs typeface="Arial" pitchFamily="34" charset="0"/>
              </a:rPr>
              <a:t>ل</a:t>
            </a:r>
            <a:r>
              <a:rPr lang="ar-SA" sz="2400" b="1" dirty="0">
                <a:cs typeface="Arial" pitchFamily="34" charset="0"/>
              </a:rPr>
              <a:t>ُ</a:t>
            </a:r>
            <a:r>
              <a:rPr lang="ar-EG" sz="2400" b="1" dirty="0" err="1" smtClean="0">
                <a:cs typeface="Arial" pitchFamily="34" charset="0"/>
              </a:rPr>
              <a:t>غتها</a:t>
            </a:r>
            <a:r>
              <a:rPr lang="ar-EG" sz="2400" b="1" dirty="0" smtClean="0">
                <a:cs typeface="Arial" pitchFamily="34" charset="0"/>
              </a:rPr>
              <a:t> </a:t>
            </a:r>
            <a:r>
              <a:rPr lang="ar-SA" sz="2400" b="1" dirty="0" smtClean="0">
                <a:cs typeface="Arial" pitchFamily="34" charset="0"/>
              </a:rPr>
              <a:t>و</a:t>
            </a:r>
            <a:r>
              <a:rPr lang="ar-EG" sz="2400" b="1" dirty="0" smtClean="0">
                <a:cs typeface="Arial" pitchFamily="34" charset="0"/>
              </a:rPr>
              <a:t>ات</a:t>
            </a:r>
            <a:r>
              <a:rPr lang="ar-SA" sz="2400" b="1" dirty="0" smtClean="0">
                <a:cs typeface="Arial" pitchFamily="34" charset="0"/>
              </a:rPr>
              <a:t>َّ</a:t>
            </a:r>
            <a:r>
              <a:rPr lang="ar-EG" sz="2400" b="1" dirty="0" smtClean="0">
                <a:cs typeface="Arial" pitchFamily="34" charset="0"/>
              </a:rPr>
              <a:t>ج</a:t>
            </a:r>
            <a:r>
              <a:rPr lang="ar-SA" sz="2400" b="1" dirty="0" smtClean="0">
                <a:cs typeface="Arial" pitchFamily="34" charset="0"/>
              </a:rPr>
              <a:t>َ</a:t>
            </a:r>
            <a:r>
              <a:rPr lang="ar-EG" sz="2400" b="1" dirty="0" smtClean="0">
                <a:cs typeface="Arial" pitchFamily="34" charset="0"/>
              </a:rPr>
              <a:t>ه</a:t>
            </a:r>
            <a:r>
              <a:rPr lang="ar-SA" sz="2400" b="1" dirty="0" smtClean="0">
                <a:cs typeface="Arial" pitchFamily="34" charset="0"/>
              </a:rPr>
              <a:t>َ</a:t>
            </a:r>
            <a:r>
              <a:rPr lang="ar-EG" sz="2400" b="1" dirty="0" smtClean="0">
                <a:cs typeface="Arial" pitchFamily="34" charset="0"/>
              </a:rPr>
              <a:t>ت</a:t>
            </a:r>
            <a:r>
              <a:rPr lang="ar-SA" sz="2400" b="1" dirty="0">
                <a:cs typeface="Arial" pitchFamily="34" charset="0"/>
              </a:rPr>
              <a:t>ْ</a:t>
            </a:r>
            <a:r>
              <a:rPr lang="ar-EG" sz="2400" b="1" dirty="0" smtClean="0">
                <a:cs typeface="Arial" pitchFamily="34" charset="0"/>
              </a:rPr>
              <a:t> إلى القرآن</a:t>
            </a:r>
            <a:r>
              <a:rPr lang="ar-SA" sz="2400" b="1" dirty="0" smtClean="0">
                <a:cs typeface="Arial" pitchFamily="34" charset="0"/>
              </a:rPr>
              <a:t>ِ</a:t>
            </a:r>
            <a:r>
              <a:rPr lang="ar-EG" sz="2400" b="1" dirty="0" smtClean="0">
                <a:cs typeface="Arial" pitchFamily="34" charset="0"/>
              </a:rPr>
              <a:t> الكريم</a:t>
            </a:r>
            <a:r>
              <a:rPr lang="ar-SA" sz="2400" b="1" dirty="0">
                <a:cs typeface="Arial" pitchFamily="34" charset="0"/>
              </a:rPr>
              <a:t>ِ</a:t>
            </a:r>
            <a:r>
              <a:rPr lang="ar-EG" sz="2400" b="1" dirty="0" smtClean="0">
                <a:cs typeface="Arial" pitchFamily="34" charset="0"/>
              </a:rPr>
              <a:t>، وبذلك </a:t>
            </a:r>
            <a:r>
              <a:rPr lang="ar-SA" sz="2400" b="1" dirty="0" smtClean="0">
                <a:cs typeface="Arial" pitchFamily="34" charset="0"/>
              </a:rPr>
              <a:t>ا</a:t>
            </a:r>
            <a:r>
              <a:rPr lang="ar-EG" sz="2400" b="1" dirty="0" err="1" smtClean="0">
                <a:cs typeface="Arial" pitchFamily="34" charset="0"/>
              </a:rPr>
              <a:t>كتسبت</a:t>
            </a:r>
            <a:r>
              <a:rPr lang="ar-SA" sz="2400" b="1" dirty="0" smtClean="0">
                <a:cs typeface="Arial" pitchFamily="34" charset="0"/>
              </a:rPr>
              <a:t>ِ</a:t>
            </a:r>
            <a:r>
              <a:rPr lang="ar-EG" sz="2400" b="1" dirty="0" smtClean="0">
                <a:cs typeface="Arial" pitchFamily="34" charset="0"/>
              </a:rPr>
              <a:t> اللغة</a:t>
            </a:r>
            <a:r>
              <a:rPr lang="ar-SA" sz="2400" b="1" dirty="0" smtClean="0">
                <a:cs typeface="Arial" pitchFamily="34" charset="0"/>
              </a:rPr>
              <a:t>ُ</a:t>
            </a:r>
            <a:r>
              <a:rPr lang="ar-EG" sz="2400" b="1" dirty="0" smtClean="0">
                <a:cs typeface="Arial" pitchFamily="34" charset="0"/>
              </a:rPr>
              <a:t> بعد</a:t>
            </a:r>
            <a:r>
              <a:rPr lang="ar-SA" sz="2400" b="1" dirty="0">
                <a:cs typeface="Arial" pitchFamily="34" charset="0"/>
              </a:rPr>
              <a:t>َ</a:t>
            </a:r>
            <a:r>
              <a:rPr lang="ar-EG" sz="2400" b="1" dirty="0" smtClean="0">
                <a:cs typeface="Arial" pitchFamily="34" charset="0"/>
              </a:rPr>
              <a:t> القر</a:t>
            </a:r>
            <a:r>
              <a:rPr lang="ar-SA" sz="2400" b="1" dirty="0" smtClean="0">
                <a:cs typeface="Arial" pitchFamily="34" charset="0"/>
              </a:rPr>
              <a:t>آ</a:t>
            </a:r>
            <a:r>
              <a:rPr lang="ar-EG" sz="2400" b="1" dirty="0" smtClean="0">
                <a:cs typeface="Arial" pitchFamily="34" charset="0"/>
              </a:rPr>
              <a:t>ن</a:t>
            </a:r>
            <a:r>
              <a:rPr lang="ar-SA" sz="2400" b="1" dirty="0" smtClean="0">
                <a:cs typeface="Arial" pitchFamily="34" charset="0"/>
              </a:rPr>
              <a:t>ِ</a:t>
            </a:r>
            <a:r>
              <a:rPr lang="ar-EG" sz="2400" b="1" dirty="0" smtClean="0">
                <a:cs typeface="Arial" pitchFamily="34" charset="0"/>
              </a:rPr>
              <a:t> القداسة</a:t>
            </a:r>
            <a:r>
              <a:rPr lang="ar-SA" sz="2400" b="1" dirty="0" smtClean="0">
                <a:cs typeface="Arial" pitchFamily="34" charset="0"/>
              </a:rPr>
              <a:t>َ</a:t>
            </a:r>
            <a:r>
              <a:rPr lang="ar-EG" sz="2400" b="1" dirty="0" smtClean="0">
                <a:cs typeface="Arial" pitchFamily="34" charset="0"/>
              </a:rPr>
              <a:t>،</a:t>
            </a:r>
            <a:r>
              <a:rPr lang="ar-EG" sz="2400" b="1" dirty="0" err="1" smtClean="0">
                <a:cs typeface="Arial" pitchFamily="34" charset="0"/>
              </a:rPr>
              <a:t>وت</a:t>
            </a:r>
            <a:r>
              <a:rPr lang="ar-SA" sz="2400" b="1" dirty="0" smtClean="0">
                <a:cs typeface="Arial" pitchFamily="34" charset="0"/>
              </a:rPr>
              <a:t>َ</a:t>
            </a:r>
            <a:r>
              <a:rPr lang="ar-EG" sz="2400" b="1" dirty="0" smtClean="0">
                <a:cs typeface="Arial" pitchFamily="34" charset="0"/>
              </a:rPr>
              <a:t>م</a:t>
            </a:r>
            <a:r>
              <a:rPr lang="ar-SA" sz="2400" b="1" dirty="0">
                <a:cs typeface="Arial" pitchFamily="34" charset="0"/>
              </a:rPr>
              <a:t>َ</a:t>
            </a:r>
            <a:r>
              <a:rPr lang="ar-EG" sz="2400" b="1" dirty="0" smtClean="0">
                <a:cs typeface="Arial" pitchFamily="34" charset="0"/>
              </a:rPr>
              <a:t>س</a:t>
            </a:r>
            <a:r>
              <a:rPr lang="ar-SA" sz="2400" b="1" dirty="0" smtClean="0">
                <a:cs typeface="Arial" pitchFamily="34" charset="0"/>
              </a:rPr>
              <a:t>َّ</a:t>
            </a:r>
            <a:r>
              <a:rPr lang="ar-EG" sz="2400" b="1" dirty="0" smtClean="0">
                <a:cs typeface="Arial" pitchFamily="34" charset="0"/>
              </a:rPr>
              <a:t>ك</a:t>
            </a:r>
            <a:r>
              <a:rPr lang="ar-SA" sz="2400" b="1" dirty="0" smtClean="0">
                <a:cs typeface="Arial" pitchFamily="34" charset="0"/>
              </a:rPr>
              <a:t>َ</a:t>
            </a:r>
            <a:r>
              <a:rPr lang="ar-EG" sz="2400" b="1" dirty="0" smtClean="0">
                <a:cs typeface="Arial" pitchFamily="34" charset="0"/>
              </a:rPr>
              <a:t> ب</a:t>
            </a:r>
            <a:r>
              <a:rPr lang="ar-SA" sz="2400" b="1" dirty="0" smtClean="0">
                <a:cs typeface="Arial" pitchFamily="34" charset="0"/>
              </a:rPr>
              <a:t>ِ</a:t>
            </a:r>
            <a:r>
              <a:rPr lang="ar-EG" sz="2400" b="1" dirty="0" smtClean="0">
                <a:cs typeface="Arial" pitchFamily="34" charset="0"/>
              </a:rPr>
              <a:t>ه</a:t>
            </a:r>
            <a:r>
              <a:rPr lang="ar-SA" sz="2400" b="1" dirty="0" smtClean="0">
                <a:cs typeface="Arial" pitchFamily="34" charset="0"/>
              </a:rPr>
              <a:t>َ</a:t>
            </a:r>
            <a:r>
              <a:rPr lang="ar-EG" sz="2400" b="1" dirty="0" smtClean="0">
                <a:cs typeface="Arial" pitchFamily="34" charset="0"/>
              </a:rPr>
              <a:t>ا العرب</a:t>
            </a:r>
            <a:r>
              <a:rPr lang="ar-SA" sz="2400" b="1" dirty="0" smtClean="0">
                <a:cs typeface="Arial" pitchFamily="34" charset="0"/>
              </a:rPr>
              <a:t>ُ</a:t>
            </a:r>
            <a:r>
              <a:rPr lang="ar-EG" sz="2400" b="1" dirty="0" smtClean="0">
                <a:cs typeface="Arial" pitchFamily="34" charset="0"/>
              </a:rPr>
              <a:t> والمسلمون، ف</a:t>
            </a:r>
            <a:r>
              <a:rPr lang="ar-SA" sz="2400" b="1" dirty="0" smtClean="0">
                <a:cs typeface="Arial" pitchFamily="34" charset="0"/>
              </a:rPr>
              <a:t>َ</a:t>
            </a:r>
            <a:r>
              <a:rPr lang="ar-EG" sz="2400" b="1" dirty="0" smtClean="0">
                <a:cs typeface="Arial" pitchFamily="34" charset="0"/>
              </a:rPr>
              <a:t>ك</a:t>
            </a:r>
            <a:r>
              <a:rPr lang="ar-SA" sz="2400" b="1" dirty="0" smtClean="0">
                <a:cs typeface="Arial" pitchFamily="34" charset="0"/>
              </a:rPr>
              <a:t>ُ</a:t>
            </a:r>
            <a:r>
              <a:rPr lang="ar-EG" sz="2400" b="1" dirty="0" smtClean="0">
                <a:cs typeface="Arial" pitchFamily="34" charset="0"/>
              </a:rPr>
              <a:t>ت</a:t>
            </a:r>
            <a:r>
              <a:rPr lang="ar-SA" sz="2400" b="1" dirty="0" smtClean="0">
                <a:cs typeface="Arial" pitchFamily="34" charset="0"/>
              </a:rPr>
              <a:t>ِ</a:t>
            </a:r>
            <a:r>
              <a:rPr lang="ar-EG" sz="2400" b="1" dirty="0" smtClean="0">
                <a:cs typeface="Arial" pitchFamily="34" charset="0"/>
              </a:rPr>
              <a:t>ب</a:t>
            </a:r>
            <a:r>
              <a:rPr lang="ar-SA" sz="2400" b="1" dirty="0" smtClean="0">
                <a:cs typeface="Arial" pitchFamily="34" charset="0"/>
              </a:rPr>
              <a:t>َ</a:t>
            </a:r>
            <a:r>
              <a:rPr lang="ar-EG" sz="2400" b="1" dirty="0" smtClean="0">
                <a:cs typeface="Arial" pitchFamily="34" charset="0"/>
              </a:rPr>
              <a:t> ل</a:t>
            </a:r>
            <a:r>
              <a:rPr lang="ar-SA" sz="2400" b="1" dirty="0" smtClean="0">
                <a:cs typeface="Arial" pitchFamily="34" charset="0"/>
              </a:rPr>
              <a:t>َ</a:t>
            </a:r>
            <a:r>
              <a:rPr lang="ar-EG" sz="2400" b="1" dirty="0" smtClean="0">
                <a:cs typeface="Arial" pitchFamily="34" charset="0"/>
              </a:rPr>
              <a:t>ها الخ</a:t>
            </a:r>
            <a:r>
              <a:rPr lang="ar-SA" sz="2400" b="1" dirty="0" smtClean="0">
                <a:cs typeface="Arial" pitchFamily="34" charset="0"/>
              </a:rPr>
              <a:t>ُ</a:t>
            </a:r>
            <a:r>
              <a:rPr lang="ar-EG" sz="2400" b="1" dirty="0" smtClean="0">
                <a:cs typeface="Arial" pitchFamily="34" charset="0"/>
              </a:rPr>
              <a:t>لود</a:t>
            </a:r>
            <a:r>
              <a:rPr lang="ar-SA" sz="2400" b="1" dirty="0" smtClean="0">
                <a:cs typeface="Arial" pitchFamily="34" charset="0"/>
              </a:rPr>
              <a:t>ُ.</a:t>
            </a:r>
            <a:r>
              <a:rPr lang="ar-EG" sz="2400" b="1" dirty="0" smtClean="0">
                <a:cs typeface="Arial" pitchFamily="34" charset="0"/>
              </a:rPr>
              <a:t> .</a:t>
            </a:r>
            <a:br>
              <a:rPr lang="ar-EG" sz="2400" b="1" dirty="0" smtClean="0">
                <a:cs typeface="Arial" pitchFamily="34" charset="0"/>
              </a:rPr>
            </a:br>
            <a:r>
              <a:rPr lang="ar-SA" sz="2400" b="1" dirty="0" smtClean="0">
                <a:cs typeface="Arial" pitchFamily="34" charset="0"/>
              </a:rPr>
              <a:t>    </a:t>
            </a:r>
            <a:r>
              <a:rPr lang="ar-EG" sz="2400" b="1" dirty="0" smtClean="0">
                <a:cs typeface="Arial" pitchFamily="34" charset="0"/>
              </a:rPr>
              <a:t>أ</a:t>
            </a:r>
            <a:r>
              <a:rPr lang="ar-SA" sz="2400" b="1" dirty="0" smtClean="0">
                <a:cs typeface="Arial" pitchFamily="34" charset="0"/>
              </a:rPr>
              <a:t>َ</a:t>
            </a:r>
            <a:r>
              <a:rPr lang="ar-EG" sz="2400" b="1" dirty="0" smtClean="0">
                <a:cs typeface="Arial" pitchFamily="34" charset="0"/>
              </a:rPr>
              <a:t>د</a:t>
            </a:r>
            <a:r>
              <a:rPr lang="ar-SA" sz="2400" b="1" dirty="0" smtClean="0">
                <a:cs typeface="Arial" pitchFamily="34" charset="0"/>
              </a:rPr>
              <a:t>ْ</a:t>
            </a:r>
            <a:r>
              <a:rPr lang="ar-EG" sz="2400" b="1" dirty="0" smtClean="0">
                <a:cs typeface="Arial" pitchFamily="34" charset="0"/>
              </a:rPr>
              <a:t>خ</a:t>
            </a:r>
            <a:r>
              <a:rPr lang="ar-SA" sz="2400" b="1" dirty="0" smtClean="0">
                <a:cs typeface="Arial" pitchFamily="34" charset="0"/>
              </a:rPr>
              <a:t>َ</a:t>
            </a:r>
            <a:r>
              <a:rPr lang="ar-EG" sz="2400" b="1" dirty="0" smtClean="0">
                <a:cs typeface="Arial" pitchFamily="34" charset="0"/>
              </a:rPr>
              <a:t>ل</a:t>
            </a:r>
            <a:r>
              <a:rPr lang="ar-SA" sz="2400" b="1" dirty="0" smtClean="0">
                <a:cs typeface="Arial" pitchFamily="34" charset="0"/>
              </a:rPr>
              <a:t>َ</a:t>
            </a:r>
            <a:r>
              <a:rPr lang="ar-EG" sz="2400" b="1" dirty="0" smtClean="0">
                <a:cs typeface="Arial" pitchFamily="34" charset="0"/>
              </a:rPr>
              <a:t> القرآن</a:t>
            </a:r>
            <a:r>
              <a:rPr lang="ar-SA" sz="2400" b="1" dirty="0" smtClean="0">
                <a:cs typeface="Arial" pitchFamily="34" charset="0"/>
              </a:rPr>
              <a:t>ُ</a:t>
            </a:r>
            <a:r>
              <a:rPr lang="ar-EG" sz="2400" b="1" dirty="0" smtClean="0">
                <a:cs typeface="Arial" pitchFamily="34" charset="0"/>
              </a:rPr>
              <a:t> ألفاظاً ج</a:t>
            </a:r>
            <a:r>
              <a:rPr lang="ar-SA" sz="2400" b="1" dirty="0" smtClean="0">
                <a:cs typeface="Arial" pitchFamily="34" charset="0"/>
              </a:rPr>
              <a:t>َ</a:t>
            </a:r>
            <a:r>
              <a:rPr lang="ar-EG" sz="2400" b="1" dirty="0" err="1" smtClean="0">
                <a:cs typeface="Arial" pitchFamily="34" charset="0"/>
              </a:rPr>
              <a:t>ديد</a:t>
            </a:r>
            <a:r>
              <a:rPr lang="ar-SA" sz="2400" b="1" dirty="0" smtClean="0">
                <a:cs typeface="Arial" pitchFamily="34" charset="0"/>
              </a:rPr>
              <a:t>ةً</a:t>
            </a:r>
            <a:r>
              <a:rPr lang="ar-EG" sz="2400" b="1" dirty="0" smtClean="0">
                <a:cs typeface="Arial" pitchFamily="34" charset="0"/>
              </a:rPr>
              <a:t> إلى اللغة</a:t>
            </a:r>
            <a:r>
              <a:rPr lang="ar-SA" sz="2400" b="1" dirty="0" smtClean="0">
                <a:cs typeface="Arial" pitchFamily="34" charset="0"/>
              </a:rPr>
              <a:t>ِ</a:t>
            </a:r>
            <a:r>
              <a:rPr lang="ar-EG" sz="2400" b="1" dirty="0" smtClean="0">
                <a:cs typeface="Arial" pitchFamily="34" charset="0"/>
              </a:rPr>
              <a:t> لم ت</a:t>
            </a:r>
            <a:r>
              <a:rPr lang="ar-SA" sz="2400" b="1" dirty="0" smtClean="0">
                <a:cs typeface="Arial" pitchFamily="34" charset="0"/>
              </a:rPr>
              <a:t>َ</a:t>
            </a:r>
            <a:r>
              <a:rPr lang="ar-EG" sz="2400" b="1" dirty="0" smtClean="0">
                <a:cs typeface="Arial" pitchFamily="34" charset="0"/>
              </a:rPr>
              <a:t>ك</a:t>
            </a:r>
            <a:r>
              <a:rPr lang="ar-SA" sz="2400" b="1" dirty="0" smtClean="0">
                <a:cs typeface="Arial" pitchFamily="34" charset="0"/>
              </a:rPr>
              <a:t>ُ</a:t>
            </a:r>
            <a:r>
              <a:rPr lang="ar-EG" sz="2400" b="1" dirty="0" smtClean="0">
                <a:cs typeface="Arial" pitchFamily="34" charset="0"/>
              </a:rPr>
              <a:t>ن معروفة</a:t>
            </a:r>
            <a:r>
              <a:rPr lang="ar-SA" sz="2400" b="1" dirty="0" smtClean="0">
                <a:cs typeface="Arial" pitchFamily="34" charset="0"/>
              </a:rPr>
              <a:t>ً</a:t>
            </a:r>
            <a:r>
              <a:rPr lang="ar-EG" sz="2400" b="1" dirty="0" smtClean="0">
                <a:cs typeface="Arial" pitchFamily="34" charset="0"/>
              </a:rPr>
              <a:t> عند</a:t>
            </a:r>
            <a:r>
              <a:rPr lang="ar-SA" sz="2400" b="1" dirty="0" smtClean="0">
                <a:cs typeface="Arial" pitchFamily="34" charset="0"/>
              </a:rPr>
              <a:t>َ</a:t>
            </a:r>
            <a:r>
              <a:rPr lang="ar-EG" sz="2400" b="1" dirty="0" smtClean="0">
                <a:cs typeface="Arial" pitchFamily="34" charset="0"/>
              </a:rPr>
              <a:t> العرب</a:t>
            </a:r>
            <a:r>
              <a:rPr lang="ar-SA" sz="2400" b="1" dirty="0" smtClean="0">
                <a:cs typeface="Arial" pitchFamily="34" charset="0"/>
              </a:rPr>
              <a:t>ِ</a:t>
            </a:r>
            <a:r>
              <a:rPr lang="ar-EG" sz="2400" b="1" dirty="0" smtClean="0">
                <a:cs typeface="Arial" pitchFamily="34" charset="0"/>
              </a:rPr>
              <a:t>، مثل؛ ك</a:t>
            </a:r>
            <a:r>
              <a:rPr lang="ar-SA" sz="2400" b="1" dirty="0">
                <a:cs typeface="Arial" pitchFamily="34" charset="0"/>
              </a:rPr>
              <a:t>ُ</a:t>
            </a:r>
            <a:r>
              <a:rPr lang="ar-EG" sz="2400" b="1" dirty="0" smtClean="0">
                <a:cs typeface="Arial" pitchFamily="34" charset="0"/>
              </a:rPr>
              <a:t>ف</a:t>
            </a:r>
            <a:r>
              <a:rPr lang="ar-SA" sz="2400" b="1" dirty="0">
                <a:cs typeface="Arial" pitchFamily="34" charset="0"/>
              </a:rPr>
              <a:t>ْ</a:t>
            </a:r>
            <a:r>
              <a:rPr lang="ar-EG" sz="2400" b="1" dirty="0" smtClean="0">
                <a:cs typeface="Arial" pitchFamily="34" charset="0"/>
              </a:rPr>
              <a:t>ر، إيمان، ن</a:t>
            </a:r>
            <a:r>
              <a:rPr lang="ar-SA" sz="2400" b="1" dirty="0" smtClean="0">
                <a:cs typeface="Arial" pitchFamily="34" charset="0"/>
              </a:rPr>
              <a:t>ِ</a:t>
            </a:r>
            <a:r>
              <a:rPr lang="ar-EG" sz="2400" b="1" dirty="0" smtClean="0">
                <a:cs typeface="Arial" pitchFamily="34" charset="0"/>
              </a:rPr>
              <a:t>ف</a:t>
            </a:r>
            <a:r>
              <a:rPr lang="ar-SA" sz="2400" b="1" dirty="0" smtClean="0">
                <a:cs typeface="Arial" pitchFamily="34" charset="0"/>
              </a:rPr>
              <a:t>َ</a:t>
            </a:r>
            <a:r>
              <a:rPr lang="ar-EG" sz="2400" b="1" dirty="0" smtClean="0">
                <a:cs typeface="Arial" pitchFamily="34" charset="0"/>
              </a:rPr>
              <a:t>اق، ش</a:t>
            </a:r>
            <a:r>
              <a:rPr lang="ar-SA" sz="2400" b="1" dirty="0" smtClean="0">
                <a:cs typeface="Arial" pitchFamily="34" charset="0"/>
              </a:rPr>
              <a:t>ِ</a:t>
            </a:r>
            <a:r>
              <a:rPr lang="ar-EG" sz="2400" b="1" dirty="0" smtClean="0">
                <a:cs typeface="Arial" pitchFamily="34" charset="0"/>
              </a:rPr>
              <a:t>ر</a:t>
            </a:r>
            <a:r>
              <a:rPr lang="ar-SA" sz="2400" b="1" dirty="0" smtClean="0">
                <a:cs typeface="Arial" pitchFamily="34" charset="0"/>
              </a:rPr>
              <a:t>ْ</a:t>
            </a:r>
            <a:r>
              <a:rPr lang="ar-EG" sz="2400" b="1" dirty="0" smtClean="0">
                <a:cs typeface="Arial" pitchFamily="34" charset="0"/>
              </a:rPr>
              <a:t>ك، إسلام، ص</a:t>
            </a:r>
            <a:r>
              <a:rPr lang="ar-SA" sz="2400" b="1" dirty="0" smtClean="0">
                <a:cs typeface="Arial" pitchFamily="34" charset="0"/>
              </a:rPr>
              <a:t>َ</a:t>
            </a:r>
            <a:r>
              <a:rPr lang="ar-EG" sz="2400" b="1" dirty="0" smtClean="0">
                <a:cs typeface="Arial" pitchFamily="34" charset="0"/>
              </a:rPr>
              <a:t>لا</a:t>
            </a:r>
            <a:r>
              <a:rPr lang="ar-SA" sz="2400" b="1" dirty="0" smtClean="0">
                <a:cs typeface="Arial" pitchFamily="34" charset="0"/>
              </a:rPr>
              <a:t>ة</a:t>
            </a:r>
            <a:r>
              <a:rPr lang="ar-EG" sz="2400" b="1" dirty="0" smtClean="0">
                <a:cs typeface="Arial" pitchFamily="34" charset="0"/>
              </a:rPr>
              <a:t>، ص</a:t>
            </a:r>
            <a:r>
              <a:rPr lang="ar-SA" sz="2400" b="1" dirty="0" smtClean="0">
                <a:cs typeface="Arial" pitchFamily="34" charset="0"/>
              </a:rPr>
              <a:t>َ</a:t>
            </a:r>
            <a:r>
              <a:rPr lang="ar-EG" sz="2400" b="1" dirty="0" err="1" smtClean="0">
                <a:cs typeface="Arial" pitchFamily="34" charset="0"/>
              </a:rPr>
              <a:t>وم</a:t>
            </a:r>
            <a:r>
              <a:rPr lang="ar-EG" sz="2400" b="1" dirty="0" smtClean="0">
                <a:cs typeface="Arial" pitchFamily="34" charset="0"/>
              </a:rPr>
              <a:t>،.....، كما </a:t>
            </a:r>
            <a:r>
              <a:rPr lang="ar-SA" sz="2400" b="1" dirty="0" smtClean="0">
                <a:cs typeface="Arial" pitchFamily="34" charset="0"/>
              </a:rPr>
              <a:t>إِ</a:t>
            </a:r>
            <a:r>
              <a:rPr lang="ar-EG" sz="2400" b="1" dirty="0" smtClean="0">
                <a:cs typeface="Arial" pitchFamily="34" charset="0"/>
              </a:rPr>
              <a:t>ن</a:t>
            </a:r>
            <a:r>
              <a:rPr lang="ar-SA" sz="2400" b="1" dirty="0" smtClean="0">
                <a:cs typeface="Arial" pitchFamily="34" charset="0"/>
              </a:rPr>
              <a:t>َّ</a:t>
            </a:r>
            <a:r>
              <a:rPr lang="ar-EG" sz="2400" b="1" dirty="0" smtClean="0">
                <a:cs typeface="Arial" pitchFamily="34" charset="0"/>
              </a:rPr>
              <a:t> القرآن</a:t>
            </a:r>
            <a:r>
              <a:rPr lang="ar-SA" sz="2400" b="1" dirty="0" smtClean="0">
                <a:cs typeface="Arial" pitchFamily="34" charset="0"/>
              </a:rPr>
              <a:t>َ</a:t>
            </a:r>
            <a:r>
              <a:rPr lang="ar-EG" sz="2400" b="1" dirty="0" smtClean="0">
                <a:cs typeface="Arial" pitchFamily="34" charset="0"/>
              </a:rPr>
              <a:t> ه</a:t>
            </a:r>
            <a:r>
              <a:rPr lang="ar-SA" sz="2400" b="1" dirty="0" smtClean="0">
                <a:cs typeface="Arial" pitchFamily="34" charset="0"/>
              </a:rPr>
              <a:t>َ</a:t>
            </a:r>
            <a:r>
              <a:rPr lang="ar-EG" sz="2400" b="1" dirty="0" smtClean="0">
                <a:cs typeface="Arial" pitchFamily="34" charset="0"/>
              </a:rPr>
              <a:t>ذ</a:t>
            </a:r>
            <a:r>
              <a:rPr lang="ar-SA" sz="2400" b="1" dirty="0" smtClean="0">
                <a:cs typeface="Arial" pitchFamily="34" charset="0"/>
              </a:rPr>
              <a:t>َّ</a:t>
            </a:r>
            <a:r>
              <a:rPr lang="ar-EG" sz="2400" b="1" dirty="0" smtClean="0">
                <a:cs typeface="Arial" pitchFamily="34" charset="0"/>
              </a:rPr>
              <a:t>ب</a:t>
            </a:r>
            <a:r>
              <a:rPr lang="ar-SA" sz="2400" b="1" dirty="0" smtClean="0">
                <a:cs typeface="Arial" pitchFamily="34" charset="0"/>
              </a:rPr>
              <a:t>َ</a:t>
            </a:r>
            <a:r>
              <a:rPr lang="ar-EG" sz="2400" b="1" dirty="0" smtClean="0">
                <a:cs typeface="Arial" pitchFamily="34" charset="0"/>
              </a:rPr>
              <a:t> اللغة</a:t>
            </a:r>
            <a:r>
              <a:rPr lang="ar-SA" sz="2400" b="1" dirty="0" smtClean="0">
                <a:cs typeface="Arial" pitchFamily="34" charset="0"/>
              </a:rPr>
              <a:t>َ</a:t>
            </a:r>
            <a:r>
              <a:rPr lang="ar-EG" sz="2400" b="1" dirty="0" smtClean="0">
                <a:cs typeface="Arial" pitchFamily="34" charset="0"/>
              </a:rPr>
              <a:t> </a:t>
            </a:r>
            <a:r>
              <a:rPr lang="ar-EG" sz="2400" b="1" dirty="0" err="1" smtClean="0">
                <a:cs typeface="Arial" pitchFamily="34" charset="0"/>
              </a:rPr>
              <a:t>وص</a:t>
            </a:r>
            <a:r>
              <a:rPr lang="ar-SA" sz="2400" b="1" dirty="0" smtClean="0">
                <a:cs typeface="Arial" pitchFamily="34" charset="0"/>
              </a:rPr>
              <a:t>َ</a:t>
            </a:r>
            <a:r>
              <a:rPr lang="ar-EG" sz="2400" b="1" dirty="0" smtClean="0">
                <a:cs typeface="Arial" pitchFamily="34" charset="0"/>
              </a:rPr>
              <a:t>ر</a:t>
            </a:r>
            <a:r>
              <a:rPr lang="ar-SA" sz="2400" b="1" dirty="0" smtClean="0">
                <a:cs typeface="Arial" pitchFamily="34" charset="0"/>
              </a:rPr>
              <a:t>َ</a:t>
            </a:r>
            <a:r>
              <a:rPr lang="ar-EG" sz="2400" b="1" dirty="0" smtClean="0">
                <a:cs typeface="Arial" pitchFamily="34" charset="0"/>
              </a:rPr>
              <a:t>ف</a:t>
            </a:r>
            <a:r>
              <a:rPr lang="ar-SA" sz="2400" b="1" dirty="0" smtClean="0">
                <a:cs typeface="Arial" pitchFamily="34" charset="0"/>
              </a:rPr>
              <a:t>َ</a:t>
            </a:r>
            <a:r>
              <a:rPr lang="ar-EG" sz="2400" b="1" dirty="0" smtClean="0">
                <a:cs typeface="Arial" pitchFamily="34" charset="0"/>
              </a:rPr>
              <a:t>ه</a:t>
            </a:r>
            <a:r>
              <a:rPr lang="ar-SA" sz="2400" b="1" dirty="0" smtClean="0">
                <a:cs typeface="Arial" pitchFamily="34" charset="0"/>
              </a:rPr>
              <a:t>َ</a:t>
            </a:r>
            <a:r>
              <a:rPr lang="ar-EG" sz="2400" b="1" dirty="0" smtClean="0">
                <a:cs typeface="Arial" pitchFamily="34" charset="0"/>
              </a:rPr>
              <a:t>ا عن غ</a:t>
            </a:r>
            <a:r>
              <a:rPr lang="ar-SA" sz="2400" b="1" dirty="0" smtClean="0">
                <a:cs typeface="Arial" pitchFamily="34" charset="0"/>
              </a:rPr>
              <a:t>ُ</a:t>
            </a:r>
            <a:r>
              <a:rPr lang="ar-EG" sz="2400" b="1" dirty="0" smtClean="0">
                <a:cs typeface="Arial" pitchFamily="34" charset="0"/>
              </a:rPr>
              <a:t>م</a:t>
            </a:r>
            <a:r>
              <a:rPr lang="ar-SA" sz="2400" b="1" dirty="0">
                <a:cs typeface="Arial" pitchFamily="34" charset="0"/>
              </a:rPr>
              <a:t>ُ</a:t>
            </a:r>
            <a:r>
              <a:rPr lang="ar-EG" sz="2400" b="1" dirty="0" err="1" smtClean="0">
                <a:cs typeface="Arial" pitchFamily="34" charset="0"/>
              </a:rPr>
              <a:t>وض</a:t>
            </a:r>
            <a:r>
              <a:rPr lang="ar-SA" sz="2400" b="1" dirty="0" smtClean="0">
                <a:cs typeface="Arial" pitchFamily="34" charset="0"/>
              </a:rPr>
              <a:t>ِ</a:t>
            </a:r>
            <a:r>
              <a:rPr lang="ar-EG" sz="2400" b="1" dirty="0" smtClean="0">
                <a:cs typeface="Arial" pitchFamily="34" charset="0"/>
              </a:rPr>
              <a:t> اللفظ</a:t>
            </a:r>
            <a:r>
              <a:rPr lang="ar-SA" sz="2400" b="1" dirty="0" smtClean="0">
                <a:cs typeface="Arial" pitchFamily="34" charset="0"/>
              </a:rPr>
              <a:t>ِ</a:t>
            </a:r>
            <a:r>
              <a:rPr lang="ar-EG" sz="2400" b="1" dirty="0" smtClean="0">
                <a:cs typeface="Arial" pitchFamily="34" charset="0"/>
              </a:rPr>
              <a:t> وغريب</a:t>
            </a:r>
            <a:r>
              <a:rPr lang="ar-SA" sz="2400" b="1" dirty="0" smtClean="0">
                <a:cs typeface="Arial" pitchFamily="34" charset="0"/>
              </a:rPr>
              <a:t>هِ</a:t>
            </a:r>
            <a:r>
              <a:rPr lang="ar-EG" sz="2400" b="1" dirty="0" smtClean="0">
                <a:cs typeface="Arial" pitchFamily="34" charset="0"/>
              </a:rPr>
              <a:t>، وب</a:t>
            </a:r>
            <a:r>
              <a:rPr lang="ar-SA" sz="2400" b="1" dirty="0" smtClean="0">
                <a:cs typeface="Arial" pitchFamily="34" charset="0"/>
              </a:rPr>
              <a:t>ِ</a:t>
            </a:r>
            <a:r>
              <a:rPr lang="ar-EG" sz="2400" b="1" dirty="0" smtClean="0">
                <a:cs typeface="Arial" pitchFamily="34" charset="0"/>
              </a:rPr>
              <a:t>ف</a:t>
            </a:r>
            <a:r>
              <a:rPr lang="ar-SA" sz="2400" b="1" dirty="0" smtClean="0">
                <a:cs typeface="Arial" pitchFamily="34" charset="0"/>
              </a:rPr>
              <a:t>َ</a:t>
            </a:r>
            <a:r>
              <a:rPr lang="ar-EG" sz="2400" b="1" dirty="0" smtClean="0">
                <a:cs typeface="Arial" pitchFamily="34" charset="0"/>
              </a:rPr>
              <a:t>ض</a:t>
            </a:r>
            <a:r>
              <a:rPr lang="ar-SA" sz="2400" b="1" dirty="0" smtClean="0">
                <a:cs typeface="Arial" pitchFamily="34" charset="0"/>
              </a:rPr>
              <a:t>ْ</a:t>
            </a:r>
            <a:r>
              <a:rPr lang="ar-EG" sz="2400" b="1" dirty="0" smtClean="0">
                <a:cs typeface="Arial" pitchFamily="34" charset="0"/>
              </a:rPr>
              <a:t>ل</a:t>
            </a:r>
            <a:r>
              <a:rPr lang="ar-SA" sz="2400" b="1" dirty="0" smtClean="0">
                <a:cs typeface="Arial" pitchFamily="34" charset="0"/>
              </a:rPr>
              <a:t>ِ</a:t>
            </a:r>
            <a:r>
              <a:rPr lang="ar-EG" sz="2400" b="1" dirty="0" smtClean="0">
                <a:cs typeface="Arial" pitchFamily="34" charset="0"/>
              </a:rPr>
              <a:t> القرآن</a:t>
            </a:r>
            <a:r>
              <a:rPr lang="ar-SA" sz="2400" b="1" dirty="0" smtClean="0">
                <a:cs typeface="Arial" pitchFamily="34" charset="0"/>
              </a:rPr>
              <a:t>ِ</a:t>
            </a:r>
            <a:r>
              <a:rPr lang="ar-EG" sz="2400" b="1" dirty="0" smtClean="0">
                <a:cs typeface="Arial" pitchFamily="34" charset="0"/>
              </a:rPr>
              <a:t> ن</a:t>
            </a:r>
            <a:r>
              <a:rPr lang="ar-SA" sz="2400" b="1" dirty="0" smtClean="0">
                <a:cs typeface="Arial" pitchFamily="34" charset="0"/>
              </a:rPr>
              <a:t>َ</a:t>
            </a:r>
            <a:r>
              <a:rPr lang="ar-EG" sz="2400" b="1" dirty="0" smtClean="0">
                <a:cs typeface="Arial" pitchFamily="34" charset="0"/>
              </a:rPr>
              <a:t>ص</a:t>
            </a:r>
            <a:r>
              <a:rPr lang="ar-SA" sz="2400" b="1" dirty="0" smtClean="0">
                <a:cs typeface="Arial" pitchFamily="34" charset="0"/>
              </a:rPr>
              <a:t>َ</a:t>
            </a:r>
            <a:r>
              <a:rPr lang="ar-EG" sz="2400" b="1" dirty="0" smtClean="0">
                <a:cs typeface="Arial" pitchFamily="34" charset="0"/>
              </a:rPr>
              <a:t>ع</a:t>
            </a:r>
            <a:r>
              <a:rPr lang="ar-SA" sz="2400" b="1" dirty="0" smtClean="0">
                <a:cs typeface="Arial" pitchFamily="34" charset="0"/>
              </a:rPr>
              <a:t>َ</a:t>
            </a:r>
            <a:r>
              <a:rPr lang="ar-EG" sz="2400" b="1" dirty="0" smtClean="0">
                <a:cs typeface="Arial" pitchFamily="34" charset="0"/>
              </a:rPr>
              <a:t>ت اللغة</a:t>
            </a:r>
            <a:r>
              <a:rPr lang="ar-SA" sz="2400" b="1" dirty="0" smtClean="0">
                <a:cs typeface="Arial" pitchFamily="34" charset="0"/>
              </a:rPr>
              <a:t>ُ</a:t>
            </a:r>
            <a:r>
              <a:rPr lang="ar-EG" sz="2400" b="1" dirty="0" smtClean="0">
                <a:cs typeface="Arial" pitchFamily="34" charset="0"/>
              </a:rPr>
              <a:t> بالبيان</a:t>
            </a:r>
            <a:r>
              <a:rPr lang="ar-SA" sz="2400" b="1" dirty="0" smtClean="0">
                <a:cs typeface="Arial" pitchFamily="34" charset="0"/>
              </a:rPr>
              <a:t>ِ</a:t>
            </a:r>
            <a:r>
              <a:rPr lang="ar-EG" sz="2400" b="1" dirty="0" smtClean="0">
                <a:cs typeface="Arial" pitchFamily="34" charset="0"/>
              </a:rPr>
              <a:t> والبلاغة</a:t>
            </a:r>
            <a:r>
              <a:rPr lang="ar-SA" sz="2400" b="1" dirty="0" smtClean="0">
                <a:cs typeface="Arial" pitchFamily="34" charset="0"/>
              </a:rPr>
              <a:t>ِ</a:t>
            </a:r>
            <a:r>
              <a:rPr lang="ar-EG" sz="2400" b="1" dirty="0" smtClean="0">
                <a:cs typeface="Arial" pitchFamily="34" charset="0"/>
              </a:rPr>
              <a:t> وقامت العلوم</a:t>
            </a:r>
            <a:r>
              <a:rPr lang="ar-SA" sz="2400" b="1" dirty="0" smtClean="0">
                <a:cs typeface="Arial" pitchFamily="34" charset="0"/>
              </a:rPr>
              <a:t>ُ</a:t>
            </a:r>
            <a:r>
              <a:rPr lang="ar-EG" sz="2400" b="1" dirty="0" smtClean="0">
                <a:cs typeface="Arial" pitchFamily="34" charset="0"/>
              </a:rPr>
              <a:t> المختلفة</a:t>
            </a:r>
            <a:r>
              <a:rPr lang="ar-SA" sz="2400" b="1" dirty="0">
                <a:cs typeface="Arial" pitchFamily="34" charset="0"/>
              </a:rPr>
              <a:t>ُ</a:t>
            </a:r>
            <a:r>
              <a:rPr lang="ar-EG" sz="2400" b="1" dirty="0" smtClean="0">
                <a:cs typeface="Arial" pitchFamily="34" charset="0"/>
              </a:rPr>
              <a:t> ب</a:t>
            </a:r>
            <a:r>
              <a:rPr lang="ar-SA" sz="2400" b="1" dirty="0" smtClean="0">
                <a:cs typeface="Arial" pitchFamily="34" charset="0"/>
              </a:rPr>
              <a:t>خ</a:t>
            </a:r>
            <a:r>
              <a:rPr lang="ar-EG" sz="2400" b="1" dirty="0" smtClean="0">
                <a:cs typeface="Arial" pitchFamily="34" charset="0"/>
              </a:rPr>
              <a:t>دمة</a:t>
            </a:r>
            <a:r>
              <a:rPr lang="ar-SA" sz="2400" b="1" dirty="0" smtClean="0">
                <a:cs typeface="Arial" pitchFamily="34" charset="0"/>
              </a:rPr>
              <a:t>ِ</a:t>
            </a:r>
            <a:r>
              <a:rPr lang="ar-EG" sz="2400" b="1" dirty="0" smtClean="0">
                <a:cs typeface="Arial" pitchFamily="34" charset="0"/>
              </a:rPr>
              <a:t> القرآن</a:t>
            </a:r>
            <a:r>
              <a:rPr lang="ar-SA" sz="2400" b="1" dirty="0" smtClean="0">
                <a:cs typeface="Arial" pitchFamily="34" charset="0"/>
              </a:rPr>
              <a:t>ِ</a:t>
            </a:r>
            <a:r>
              <a:rPr lang="ar-EG" sz="2400" b="1" dirty="0" smtClean="0">
                <a:cs typeface="Arial" pitchFamily="34" charset="0"/>
              </a:rPr>
              <a:t> مثل؛ </a:t>
            </a:r>
            <a:r>
              <a:rPr lang="ar-EG" sz="2400" b="1" dirty="0" err="1" smtClean="0">
                <a:cs typeface="Arial" pitchFamily="34" charset="0"/>
              </a:rPr>
              <a:t>اللغ</a:t>
            </a:r>
            <a:r>
              <a:rPr lang="ar-SA" sz="2400" b="1" dirty="0">
                <a:cs typeface="Arial" pitchFamily="34" charset="0"/>
              </a:rPr>
              <a:t>ة</a:t>
            </a:r>
            <a:r>
              <a:rPr lang="ar-EG" sz="2400" b="1" dirty="0" smtClean="0">
                <a:cs typeface="Arial" pitchFamily="34" charset="0"/>
              </a:rPr>
              <a:t>، والنحو، والصرف ، وال</a:t>
            </a:r>
            <a:r>
              <a:rPr lang="ar-SA" sz="2400" b="1" dirty="0" smtClean="0">
                <a:cs typeface="Arial" pitchFamily="34" charset="0"/>
              </a:rPr>
              <a:t>ا</a:t>
            </a:r>
            <a:r>
              <a:rPr lang="ar-EG" sz="2400" b="1" dirty="0" err="1" smtClean="0">
                <a:cs typeface="Arial" pitchFamily="34" charset="0"/>
              </a:rPr>
              <a:t>شتقاق</a:t>
            </a:r>
            <a:r>
              <a:rPr lang="ar-EG" sz="2400" b="1" dirty="0" smtClean="0">
                <a:cs typeface="Arial" pitchFamily="34" charset="0"/>
              </a:rPr>
              <a:t>، والمعانى، والبيان، والبديع، والفقه والتفسير.......كما </a:t>
            </a:r>
            <a:r>
              <a:rPr lang="ar-SA" sz="2400" b="1" dirty="0" smtClean="0">
                <a:cs typeface="Arial" pitchFamily="34" charset="0"/>
              </a:rPr>
              <a:t>إ</a:t>
            </a:r>
            <a:r>
              <a:rPr lang="ar-EG" sz="2400" b="1" dirty="0" smtClean="0">
                <a:cs typeface="Arial" pitchFamily="34" charset="0"/>
              </a:rPr>
              <a:t>ن</a:t>
            </a:r>
            <a:r>
              <a:rPr lang="ar-SA" sz="2400" b="1" dirty="0" smtClean="0">
                <a:cs typeface="Arial" pitchFamily="34" charset="0"/>
              </a:rPr>
              <a:t>َّ</a:t>
            </a:r>
            <a:r>
              <a:rPr lang="ar-EG" sz="2400" b="1" dirty="0" smtClean="0">
                <a:cs typeface="Arial" pitchFamily="34" charset="0"/>
              </a:rPr>
              <a:t> الحديث</a:t>
            </a:r>
            <a:r>
              <a:rPr lang="ar-SA" sz="2400" b="1" dirty="0" smtClean="0">
                <a:cs typeface="Arial" pitchFamily="34" charset="0"/>
              </a:rPr>
              <a:t>َ</a:t>
            </a:r>
            <a:r>
              <a:rPr lang="ar-EG" sz="2400" b="1" dirty="0" smtClean="0">
                <a:cs typeface="Arial" pitchFamily="34" charset="0"/>
              </a:rPr>
              <a:t> الشريف</a:t>
            </a:r>
            <a:r>
              <a:rPr lang="ar-SA" sz="2400" b="1" dirty="0" smtClean="0">
                <a:cs typeface="Arial" pitchFamily="34" charset="0"/>
              </a:rPr>
              <a:t>َ</a:t>
            </a:r>
            <a:r>
              <a:rPr lang="ar-EG" sz="2400" b="1" dirty="0" smtClean="0">
                <a:cs typeface="Arial" pitchFamily="34" charset="0"/>
              </a:rPr>
              <a:t> كان له ناصع</a:t>
            </a:r>
            <a:r>
              <a:rPr lang="ar-SA" sz="2400" b="1" dirty="0" smtClean="0">
                <a:cs typeface="Arial" pitchFamily="34" charset="0"/>
              </a:rPr>
              <a:t>ُ</a:t>
            </a:r>
            <a:r>
              <a:rPr lang="ar-EG" sz="2400" b="1" dirty="0" smtClean="0">
                <a:cs typeface="Arial" pitchFamily="34" charset="0"/>
              </a:rPr>
              <a:t> الأثر</a:t>
            </a:r>
            <a:r>
              <a:rPr lang="ar-SA" sz="2400" b="1" dirty="0" smtClean="0">
                <a:cs typeface="Arial" pitchFamily="34" charset="0"/>
              </a:rPr>
              <a:t>ِ</a:t>
            </a:r>
            <a:r>
              <a:rPr lang="ar-EG" sz="2400" b="1" dirty="0" smtClean="0">
                <a:cs typeface="Arial" pitchFamily="34" charset="0"/>
              </a:rPr>
              <a:t> ع</a:t>
            </a:r>
            <a:r>
              <a:rPr lang="ar-SA" sz="2400" b="1" dirty="0" smtClean="0">
                <a:cs typeface="Arial" pitchFamily="34" charset="0"/>
              </a:rPr>
              <a:t>ل</a:t>
            </a:r>
            <a:r>
              <a:rPr lang="ar-EG" sz="2400" b="1" dirty="0" smtClean="0">
                <a:cs typeface="Arial" pitchFamily="34" charset="0"/>
              </a:rPr>
              <a:t>ى لغة</a:t>
            </a:r>
            <a:r>
              <a:rPr lang="ar-SA" sz="2400" b="1" dirty="0" smtClean="0">
                <a:cs typeface="Arial" pitchFamily="34" charset="0"/>
              </a:rPr>
              <a:t>ِ</a:t>
            </a:r>
            <a:r>
              <a:rPr lang="ar-EG" sz="2400" b="1" dirty="0" smtClean="0">
                <a:cs typeface="Arial" pitchFamily="34" charset="0"/>
              </a:rPr>
              <a:t> العرب</a:t>
            </a:r>
            <a:r>
              <a:rPr lang="ar-SA" sz="2400" b="1" dirty="0" smtClean="0">
                <a:cs typeface="Arial" pitchFamily="34" charset="0"/>
              </a:rPr>
              <a:t>ِ</a:t>
            </a:r>
            <a:r>
              <a:rPr lang="ar-EG" sz="2400" b="1" dirty="0" smtClean="0">
                <a:cs typeface="Arial" pitchFamily="34" charset="0"/>
              </a:rPr>
              <a:t> فالرسول</a:t>
            </a:r>
            <a:r>
              <a:rPr lang="ar-SA" sz="2400" b="1" dirty="0" smtClean="0">
                <a:cs typeface="Arial" pitchFamily="34" charset="0"/>
              </a:rPr>
              <a:t>ُ </a:t>
            </a:r>
            <a:r>
              <a:rPr lang="ar-EG" sz="2400" b="1" dirty="0" smtClean="0">
                <a:cs typeface="Arial" pitchFamily="34" charset="0"/>
              </a:rPr>
              <a:t>(عليه </a:t>
            </a:r>
            <a:r>
              <a:rPr lang="ar-EG" sz="2400" b="1" dirty="0" err="1" smtClean="0">
                <a:cs typeface="Arial" pitchFamily="34" charset="0"/>
              </a:rPr>
              <a:t>الصلا</a:t>
            </a:r>
            <a:r>
              <a:rPr lang="ar-SA" sz="2400" b="1" dirty="0" smtClean="0">
                <a:cs typeface="Arial" pitchFamily="34" charset="0"/>
              </a:rPr>
              <a:t>ةُ</a:t>
            </a:r>
            <a:r>
              <a:rPr lang="ar-EG" sz="2400" b="1" dirty="0" smtClean="0">
                <a:cs typeface="Arial" pitchFamily="34" charset="0"/>
              </a:rPr>
              <a:t> والسلام</a:t>
            </a:r>
            <a:r>
              <a:rPr lang="ar-SA" sz="2400" b="1" dirty="0" smtClean="0">
                <a:cs typeface="Arial" pitchFamily="34" charset="0"/>
              </a:rPr>
              <a:t>ُ</a:t>
            </a:r>
            <a:r>
              <a:rPr lang="ar-EG" sz="2400" b="1" dirty="0" smtClean="0">
                <a:cs typeface="Arial" pitchFamily="34" charset="0"/>
              </a:rPr>
              <a:t>)</a:t>
            </a:r>
            <a:r>
              <a:rPr lang="ar-SA" sz="2400" b="1" dirty="0" smtClean="0">
                <a:cs typeface="Arial" pitchFamily="34" charset="0"/>
              </a:rPr>
              <a:t> أ</a:t>
            </a:r>
            <a:r>
              <a:rPr lang="ar-EG" sz="2400" b="1" dirty="0" smtClean="0">
                <a:cs typeface="Arial" pitchFamily="34" charset="0"/>
              </a:rPr>
              <a:t>ف</a:t>
            </a:r>
            <a:r>
              <a:rPr lang="ar-SA" sz="2400" b="1" dirty="0" smtClean="0">
                <a:cs typeface="Arial" pitchFamily="34" charset="0"/>
              </a:rPr>
              <a:t>ْ</a:t>
            </a:r>
            <a:r>
              <a:rPr lang="ar-EG" sz="2400" b="1" dirty="0" smtClean="0">
                <a:cs typeface="Arial" pitchFamily="34" charset="0"/>
              </a:rPr>
              <a:t>ص</a:t>
            </a:r>
            <a:r>
              <a:rPr lang="ar-SA" sz="2400" b="1" dirty="0" smtClean="0">
                <a:cs typeface="Arial" pitchFamily="34" charset="0"/>
              </a:rPr>
              <a:t>َ</a:t>
            </a:r>
            <a:r>
              <a:rPr lang="ar-EG" sz="2400" b="1" dirty="0" smtClean="0">
                <a:cs typeface="Arial" pitchFamily="34" charset="0"/>
              </a:rPr>
              <a:t>ح</a:t>
            </a:r>
            <a:r>
              <a:rPr lang="ar-SA" sz="2400" b="1" dirty="0" smtClean="0">
                <a:cs typeface="Arial" pitchFamily="34" charset="0"/>
              </a:rPr>
              <a:t>ُ</a:t>
            </a:r>
            <a:r>
              <a:rPr lang="ar-EG" sz="2400" b="1" dirty="0" smtClean="0">
                <a:cs typeface="Arial" pitchFamily="34" charset="0"/>
              </a:rPr>
              <a:t> العرب</a:t>
            </a:r>
            <a:r>
              <a:rPr lang="ar-SA" sz="2400" b="1" dirty="0" smtClean="0">
                <a:cs typeface="Arial" pitchFamily="34" charset="0"/>
              </a:rPr>
              <a:t>ِ</a:t>
            </a:r>
            <a:r>
              <a:rPr lang="ar-EG" sz="2400" b="1" dirty="0" smtClean="0">
                <a:cs typeface="Arial" pitchFamily="34" charset="0"/>
              </a:rPr>
              <a:t> ل</a:t>
            </a:r>
            <a:r>
              <a:rPr lang="ar-SA" sz="2400" b="1" dirty="0" smtClean="0">
                <a:cs typeface="Arial" pitchFamily="34" charset="0"/>
              </a:rPr>
              <a:t>ِ</a:t>
            </a:r>
            <a:r>
              <a:rPr lang="ar-EG" sz="2400" b="1" dirty="0" smtClean="0">
                <a:cs typeface="Arial" pitchFamily="34" charset="0"/>
              </a:rPr>
              <a:t>ساناً، إ</a:t>
            </a:r>
            <a:r>
              <a:rPr lang="ar-SA" sz="2400" b="1" dirty="0" smtClean="0">
                <a:cs typeface="Arial" pitchFamily="34" charset="0"/>
              </a:rPr>
              <a:t>ِ</a:t>
            </a:r>
            <a:r>
              <a:rPr lang="ar-EG" sz="2400" b="1" dirty="0" smtClean="0">
                <a:cs typeface="Arial" pitchFamily="34" charset="0"/>
              </a:rPr>
              <a:t>ذ</a:t>
            </a:r>
            <a:r>
              <a:rPr lang="ar-SA" sz="2400" b="1" dirty="0">
                <a:cs typeface="Arial" pitchFamily="34" charset="0"/>
              </a:rPr>
              <a:t>ْ</a:t>
            </a:r>
            <a:r>
              <a:rPr lang="ar-EG" sz="2400" b="1" dirty="0" smtClean="0">
                <a:cs typeface="Arial" pitchFamily="34" charset="0"/>
              </a:rPr>
              <a:t> أ</a:t>
            </a:r>
            <a:r>
              <a:rPr lang="ar-SA" sz="2400" b="1" dirty="0">
                <a:cs typeface="Arial" pitchFamily="34" charset="0"/>
              </a:rPr>
              <a:t>ُ</a:t>
            </a:r>
            <a:r>
              <a:rPr lang="ar-EG" sz="2400" b="1" dirty="0" err="1" smtClean="0">
                <a:cs typeface="Arial" pitchFamily="34" charset="0"/>
              </a:rPr>
              <a:t>وت</a:t>
            </a:r>
            <a:r>
              <a:rPr lang="ar-SA" sz="2400" b="1" dirty="0" smtClean="0">
                <a:cs typeface="Arial" pitchFamily="34" charset="0"/>
              </a:rPr>
              <a:t>ِيَ</a:t>
            </a:r>
            <a:r>
              <a:rPr lang="ar-EG" sz="2400" b="1" dirty="0" smtClean="0">
                <a:cs typeface="Arial" pitchFamily="34" charset="0"/>
              </a:rPr>
              <a:t> مجامع الكلم، فقد قال الجاحظ:</a:t>
            </a:r>
            <a:endParaRPr lang="ar-SA" sz="24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Tree>
    <p:extLst>
      <p:ext uri="{BB962C8B-B14F-4D97-AF65-F5344CB8AC3E}">
        <p14:creationId xmlns:p14="http://schemas.microsoft.com/office/powerpoint/2010/main" val="35886832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EG" dirty="0">
                <a:solidFill>
                  <a:srgbClr val="C00000"/>
                </a:solidFill>
              </a:rPr>
              <a:t>تابع أثر الإسلام فى المجتمع واللغة والأدب</a:t>
            </a: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marL="0" indent="0" rtl="1" eaLnBrk="1" hangingPunct="1"/>
            <a:r>
              <a:rPr lang="ar-EG" sz="2400" b="1" dirty="0" smtClean="0">
                <a:cs typeface="Arial" pitchFamily="34" charset="0"/>
              </a:rPr>
              <a:t>لم تسقط </a:t>
            </a:r>
            <a:r>
              <a:rPr lang="ar-SA" sz="2400" b="1" dirty="0" smtClean="0">
                <a:cs typeface="Arial" pitchFamily="34" charset="0"/>
              </a:rPr>
              <a:t> </a:t>
            </a:r>
            <a:r>
              <a:rPr lang="ar-EG" sz="2400" b="1" dirty="0" smtClean="0">
                <a:cs typeface="Arial" pitchFamily="34" charset="0"/>
              </a:rPr>
              <a:t>له</a:t>
            </a:r>
            <a:r>
              <a:rPr lang="ar-SA" sz="2400" b="1" dirty="0" smtClean="0">
                <a:cs typeface="Arial" pitchFamily="34" charset="0"/>
              </a:rPr>
              <a:t>ُ</a:t>
            </a:r>
            <a:r>
              <a:rPr lang="ar-EG" sz="2400" b="1" dirty="0" smtClean="0">
                <a:cs typeface="Arial" pitchFamily="34" charset="0"/>
              </a:rPr>
              <a:t> ح</a:t>
            </a:r>
            <a:r>
              <a:rPr lang="ar-SA" sz="2400" b="1" dirty="0" smtClean="0">
                <a:cs typeface="Arial" pitchFamily="34" charset="0"/>
              </a:rPr>
              <a:t>ِ</a:t>
            </a:r>
            <a:r>
              <a:rPr lang="ar-EG" sz="2400" b="1" dirty="0" smtClean="0">
                <a:cs typeface="Arial" pitchFamily="34" charset="0"/>
              </a:rPr>
              <a:t>ك</a:t>
            </a:r>
            <a:r>
              <a:rPr lang="ar-SA" sz="2400" b="1" dirty="0" smtClean="0">
                <a:cs typeface="Arial" pitchFamily="34" charset="0"/>
              </a:rPr>
              <a:t>ْ</a:t>
            </a:r>
            <a:r>
              <a:rPr lang="ar-EG" sz="2400" b="1" dirty="0" smtClean="0">
                <a:cs typeface="Arial" pitchFamily="34" charset="0"/>
              </a:rPr>
              <a:t>م</a:t>
            </a:r>
            <a:r>
              <a:rPr lang="ar-SA" sz="2400" b="1" dirty="0" smtClean="0">
                <a:cs typeface="Arial" pitchFamily="34" charset="0"/>
              </a:rPr>
              <a:t>َ</a:t>
            </a:r>
            <a:r>
              <a:rPr lang="ar-EG" sz="2400" b="1" dirty="0" smtClean="0">
                <a:cs typeface="Arial" pitchFamily="34" charset="0"/>
              </a:rPr>
              <a:t>ة</a:t>
            </a:r>
            <a:r>
              <a:rPr lang="ar-SA" sz="2400" b="1" dirty="0" smtClean="0">
                <a:cs typeface="Arial" pitchFamily="34" charset="0"/>
              </a:rPr>
              <a:t>ٌ</a:t>
            </a:r>
            <a:r>
              <a:rPr lang="ar-EG" sz="2400" b="1" dirty="0" smtClean="0">
                <a:cs typeface="Arial" pitchFamily="34" charset="0"/>
              </a:rPr>
              <a:t>، ولا ز</a:t>
            </a:r>
            <a:r>
              <a:rPr lang="ar-SA" sz="2400" b="1" dirty="0" smtClean="0">
                <a:cs typeface="Arial" pitchFamily="34" charset="0"/>
              </a:rPr>
              <a:t>َ</a:t>
            </a:r>
            <a:r>
              <a:rPr lang="ar-EG" sz="2400" b="1" dirty="0" smtClean="0">
                <a:cs typeface="Arial" pitchFamily="34" charset="0"/>
              </a:rPr>
              <a:t>ل</a:t>
            </a:r>
            <a:r>
              <a:rPr lang="ar-SA" sz="2400" b="1" dirty="0" smtClean="0">
                <a:cs typeface="Arial" pitchFamily="34" charset="0"/>
              </a:rPr>
              <a:t>َّ</a:t>
            </a:r>
            <a:r>
              <a:rPr lang="ar-EG" sz="2400" b="1" dirty="0" smtClean="0">
                <a:cs typeface="Arial" pitchFamily="34" charset="0"/>
              </a:rPr>
              <a:t>ت</a:t>
            </a:r>
            <a:r>
              <a:rPr lang="ar-SA" sz="2400" b="1" dirty="0" smtClean="0">
                <a:cs typeface="Arial" pitchFamily="34" charset="0"/>
              </a:rPr>
              <a:t>ْ</a:t>
            </a:r>
            <a:r>
              <a:rPr lang="ar-EG" sz="2400" b="1" dirty="0" smtClean="0">
                <a:cs typeface="Arial" pitchFamily="34" charset="0"/>
              </a:rPr>
              <a:t> له</a:t>
            </a:r>
            <a:r>
              <a:rPr lang="ar-SA" sz="2400" b="1" dirty="0" smtClean="0">
                <a:cs typeface="Arial" pitchFamily="34" charset="0"/>
              </a:rPr>
              <a:t>ُ</a:t>
            </a:r>
            <a:r>
              <a:rPr lang="ar-EG" sz="2400" b="1" dirty="0" smtClean="0">
                <a:cs typeface="Arial" pitchFamily="34" charset="0"/>
              </a:rPr>
              <a:t> ق</a:t>
            </a:r>
            <a:r>
              <a:rPr lang="ar-SA" sz="2400" b="1" dirty="0" smtClean="0">
                <a:cs typeface="Arial" pitchFamily="34" charset="0"/>
              </a:rPr>
              <a:t>َ</a:t>
            </a:r>
            <a:r>
              <a:rPr lang="ar-EG" sz="2400" b="1" dirty="0" smtClean="0">
                <a:cs typeface="Arial" pitchFamily="34" charset="0"/>
              </a:rPr>
              <a:t>د</a:t>
            </a:r>
            <a:r>
              <a:rPr lang="ar-SA" sz="2400" b="1" dirty="0" smtClean="0">
                <a:cs typeface="Arial" pitchFamily="34" charset="0"/>
              </a:rPr>
              <a:t>َ</a:t>
            </a:r>
            <a:r>
              <a:rPr lang="ar-EG" sz="2400" b="1" dirty="0" smtClean="0">
                <a:cs typeface="Arial" pitchFamily="34" charset="0"/>
              </a:rPr>
              <a:t>م</a:t>
            </a:r>
            <a:r>
              <a:rPr lang="ar-SA" sz="2400" b="1" dirty="0" smtClean="0">
                <a:cs typeface="Arial" pitchFamily="34" charset="0"/>
              </a:rPr>
              <a:t>ٌ</a:t>
            </a:r>
            <a:r>
              <a:rPr lang="ar-EG" sz="2400" b="1" dirty="0" smtClean="0">
                <a:cs typeface="Arial" pitchFamily="34" charset="0"/>
              </a:rPr>
              <a:t>، ولا بار</a:t>
            </a:r>
            <a:r>
              <a:rPr lang="ar-SA" sz="2400" b="1" dirty="0" smtClean="0">
                <a:cs typeface="Arial" pitchFamily="34" charset="0"/>
              </a:rPr>
              <a:t>َ</a:t>
            </a:r>
            <a:r>
              <a:rPr lang="ar-EG" sz="2400" b="1" dirty="0" smtClean="0">
                <a:cs typeface="Arial" pitchFamily="34" charset="0"/>
              </a:rPr>
              <a:t>ت</a:t>
            </a:r>
            <a:r>
              <a:rPr lang="ar-SA" sz="2400" b="1" dirty="0" smtClean="0">
                <a:cs typeface="Arial" pitchFamily="34" charset="0"/>
              </a:rPr>
              <a:t>ْ</a:t>
            </a:r>
            <a:r>
              <a:rPr lang="ar-EG" sz="2400" b="1" dirty="0" smtClean="0">
                <a:cs typeface="Arial" pitchFamily="34" charset="0"/>
              </a:rPr>
              <a:t> له</a:t>
            </a:r>
            <a:r>
              <a:rPr lang="ar-SA" sz="2400" b="1" dirty="0" smtClean="0">
                <a:cs typeface="Arial" pitchFamily="34" charset="0"/>
              </a:rPr>
              <a:t>ُ</a:t>
            </a:r>
            <a:r>
              <a:rPr lang="ar-EG" sz="2400" b="1" dirty="0" smtClean="0">
                <a:cs typeface="Arial" pitchFamily="34" charset="0"/>
              </a:rPr>
              <a:t> </a:t>
            </a:r>
            <a:r>
              <a:rPr lang="ar-SA" sz="2400" b="1" dirty="0" smtClean="0">
                <a:cs typeface="Arial" pitchFamily="34" charset="0"/>
              </a:rPr>
              <a:t>ح</a:t>
            </a:r>
            <a:r>
              <a:rPr lang="ar-EG" sz="2400" b="1" dirty="0" err="1" smtClean="0">
                <a:cs typeface="Arial" pitchFamily="34" charset="0"/>
              </a:rPr>
              <a:t>جة</a:t>
            </a:r>
            <a:r>
              <a:rPr lang="ar-EG" sz="2400" b="1" dirty="0" smtClean="0">
                <a:cs typeface="Arial" pitchFamily="34" charset="0"/>
              </a:rPr>
              <a:t>، ولم ي</a:t>
            </a:r>
            <a:r>
              <a:rPr lang="ar-SA" sz="2400" b="1" dirty="0" smtClean="0">
                <a:cs typeface="Arial" pitchFamily="34" charset="0"/>
              </a:rPr>
              <a:t>َ</a:t>
            </a:r>
            <a:r>
              <a:rPr lang="ar-EG" sz="2400" b="1" dirty="0" smtClean="0">
                <a:cs typeface="Arial" pitchFamily="34" charset="0"/>
              </a:rPr>
              <a:t>ق</a:t>
            </a:r>
            <a:r>
              <a:rPr lang="ar-SA" sz="2400" b="1" dirty="0" smtClean="0">
                <a:cs typeface="Arial" pitchFamily="34" charset="0"/>
              </a:rPr>
              <a:t>ُ</a:t>
            </a:r>
            <a:r>
              <a:rPr lang="ar-EG" sz="2400" b="1" dirty="0" smtClean="0">
                <a:cs typeface="Arial" pitchFamily="34" charset="0"/>
              </a:rPr>
              <a:t>م</a:t>
            </a:r>
            <a:r>
              <a:rPr lang="ar-SA" sz="2400" b="1" dirty="0" smtClean="0">
                <a:cs typeface="Arial" pitchFamily="34" charset="0"/>
              </a:rPr>
              <a:t>ْ</a:t>
            </a:r>
            <a:r>
              <a:rPr lang="ar-EG" sz="2400" b="1" dirty="0" smtClean="0">
                <a:cs typeface="Arial" pitchFamily="34" charset="0"/>
              </a:rPr>
              <a:t> له</a:t>
            </a:r>
            <a:r>
              <a:rPr lang="ar-SA" sz="2400" b="1" dirty="0" smtClean="0">
                <a:cs typeface="Arial" pitchFamily="34" charset="0"/>
              </a:rPr>
              <a:t>ُ</a:t>
            </a:r>
            <a:r>
              <a:rPr lang="ar-EG" sz="2400" b="1" dirty="0" smtClean="0">
                <a:cs typeface="Arial" pitchFamily="34" charset="0"/>
              </a:rPr>
              <a:t> خ</a:t>
            </a:r>
            <a:r>
              <a:rPr lang="ar-SA" sz="2400" b="1" dirty="0" smtClean="0">
                <a:cs typeface="Arial" pitchFamily="34" charset="0"/>
              </a:rPr>
              <a:t>َ</a:t>
            </a:r>
            <a:r>
              <a:rPr lang="ar-EG" sz="2400" b="1" dirty="0" smtClean="0">
                <a:cs typeface="Arial" pitchFamily="34" charset="0"/>
              </a:rPr>
              <a:t>ص</a:t>
            </a:r>
            <a:r>
              <a:rPr lang="ar-SA" sz="2400" b="1" dirty="0" smtClean="0">
                <a:cs typeface="Arial" pitchFamily="34" charset="0"/>
              </a:rPr>
              <a:t>ْ</a:t>
            </a:r>
            <a:r>
              <a:rPr lang="ar-EG" sz="2400" b="1" dirty="0" smtClean="0">
                <a:cs typeface="Arial" pitchFamily="34" charset="0"/>
              </a:rPr>
              <a:t>م</a:t>
            </a:r>
            <a:r>
              <a:rPr lang="ar-SA" sz="2400" b="1" dirty="0" smtClean="0">
                <a:cs typeface="Arial" pitchFamily="34" charset="0"/>
              </a:rPr>
              <a:t>ٌ</a:t>
            </a:r>
            <a:r>
              <a:rPr lang="ar-EG" sz="2400" b="1" dirty="0" smtClean="0">
                <a:cs typeface="Arial" pitchFamily="34" charset="0"/>
              </a:rPr>
              <a:t>، </a:t>
            </a:r>
            <a:r>
              <a:rPr lang="ar-EG" sz="2400" b="1" dirty="0" err="1" smtClean="0">
                <a:cs typeface="Arial" pitchFamily="34" charset="0"/>
              </a:rPr>
              <a:t>وأغ</a:t>
            </a:r>
            <a:r>
              <a:rPr lang="ar-SA" sz="2400" b="1" dirty="0" smtClean="0">
                <a:cs typeface="Arial" pitchFamily="34" charset="0"/>
              </a:rPr>
              <a:t>ْ</a:t>
            </a:r>
            <a:r>
              <a:rPr lang="ar-EG" sz="2400" b="1" dirty="0" smtClean="0">
                <a:cs typeface="Arial" pitchFamily="34" charset="0"/>
              </a:rPr>
              <a:t>ت</a:t>
            </a:r>
            <a:r>
              <a:rPr lang="ar-SA" sz="2400" b="1" dirty="0" smtClean="0">
                <a:cs typeface="Arial" pitchFamily="34" charset="0"/>
              </a:rPr>
              <a:t>َ</a:t>
            </a:r>
            <a:r>
              <a:rPr lang="ar-EG" sz="2400" b="1" dirty="0" smtClean="0">
                <a:cs typeface="Arial" pitchFamily="34" charset="0"/>
              </a:rPr>
              <a:t>ر</a:t>
            </a:r>
            <a:r>
              <a:rPr lang="ar-SA" sz="2400" b="1" dirty="0" smtClean="0">
                <a:cs typeface="Arial" pitchFamily="34" charset="0"/>
              </a:rPr>
              <a:t>َ</a:t>
            </a:r>
            <a:r>
              <a:rPr lang="ar-EG" sz="2400" b="1" dirty="0" smtClean="0">
                <a:cs typeface="Arial" pitchFamily="34" charset="0"/>
              </a:rPr>
              <a:t>ف</a:t>
            </a:r>
            <a:r>
              <a:rPr lang="ar-SA" sz="2400" b="1" dirty="0" smtClean="0">
                <a:cs typeface="Arial" pitchFamily="34" charset="0"/>
              </a:rPr>
              <a:t>َ</a:t>
            </a:r>
            <a:r>
              <a:rPr lang="ar-EG" sz="2400" b="1" dirty="0" smtClean="0">
                <a:cs typeface="Arial" pitchFamily="34" charset="0"/>
              </a:rPr>
              <a:t> منه معاص</a:t>
            </a:r>
            <a:r>
              <a:rPr lang="ar-SA" sz="2400" b="1" dirty="0" smtClean="0">
                <a:cs typeface="Arial" pitchFamily="34" charset="0"/>
              </a:rPr>
              <a:t>ِ</a:t>
            </a:r>
            <a:r>
              <a:rPr lang="ar-EG" sz="2400" b="1" dirty="0" err="1" smtClean="0">
                <a:cs typeface="Arial" pitchFamily="34" charset="0"/>
              </a:rPr>
              <a:t>روه</a:t>
            </a:r>
            <a:r>
              <a:rPr lang="ar-SA" sz="2400" b="1" dirty="0" smtClean="0">
                <a:cs typeface="Arial" pitchFamily="34" charset="0"/>
              </a:rPr>
              <a:t>ُ</a:t>
            </a:r>
            <a:r>
              <a:rPr lang="ar-EG" sz="2400" b="1" dirty="0" smtClean="0">
                <a:cs typeface="Arial" pitchFamily="34" charset="0"/>
              </a:rPr>
              <a:t> وال</a:t>
            </a:r>
            <a:r>
              <a:rPr lang="ar-SA" sz="2400" b="1" dirty="0" smtClean="0">
                <a:cs typeface="Arial" pitchFamily="34" charset="0"/>
              </a:rPr>
              <a:t>مَ</a:t>
            </a:r>
            <a:r>
              <a:rPr lang="ar-EG" sz="2400" b="1" dirty="0" smtClean="0">
                <a:cs typeface="Arial" pitchFamily="34" charset="0"/>
              </a:rPr>
              <a:t>تأخ</a:t>
            </a:r>
            <a:r>
              <a:rPr lang="ar-SA" sz="2400" b="1" dirty="0" smtClean="0">
                <a:cs typeface="Arial" pitchFamily="34" charset="0"/>
              </a:rPr>
              <a:t>ِّ</a:t>
            </a:r>
            <a:r>
              <a:rPr lang="ar-EG" sz="2400" b="1" dirty="0" smtClean="0">
                <a:cs typeface="Arial" pitchFamily="34" charset="0"/>
              </a:rPr>
              <a:t>رون</a:t>
            </a:r>
            <a:r>
              <a:rPr lang="ar-SA" sz="2400" b="1" dirty="0" smtClean="0">
                <a:cs typeface="Arial" pitchFamily="34" charset="0"/>
              </a:rPr>
              <a:t>َ</a:t>
            </a:r>
            <a:r>
              <a:rPr lang="ar-EG" sz="2400" b="1" dirty="0" smtClean="0">
                <a:cs typeface="Arial" pitchFamily="34" charset="0"/>
              </a:rPr>
              <a:t> و</a:t>
            </a:r>
            <a:r>
              <a:rPr lang="ar-SA" sz="2400" b="1" dirty="0" smtClean="0">
                <a:cs typeface="Arial" pitchFamily="34" charset="0"/>
              </a:rPr>
              <a:t>َ</a:t>
            </a:r>
            <a:r>
              <a:rPr lang="ar-EG" sz="2400" b="1" dirty="0" smtClean="0">
                <a:cs typeface="Arial" pitchFamily="34" charset="0"/>
              </a:rPr>
              <a:t>د</a:t>
            </a:r>
            <a:r>
              <a:rPr lang="ar-SA" sz="2400" b="1" dirty="0" smtClean="0">
                <a:cs typeface="Arial" pitchFamily="34" charset="0"/>
              </a:rPr>
              <a:t>َبَّ</a:t>
            </a:r>
            <a:r>
              <a:rPr lang="ar-EG" sz="2400" b="1" dirty="0" smtClean="0">
                <a:cs typeface="Arial" pitchFamily="34" charset="0"/>
              </a:rPr>
              <a:t>ج</a:t>
            </a:r>
            <a:r>
              <a:rPr lang="ar-SA" sz="2400" b="1" dirty="0">
                <a:cs typeface="Arial" pitchFamily="34" charset="0"/>
              </a:rPr>
              <a:t>ُ</a:t>
            </a:r>
            <a:r>
              <a:rPr lang="ar-EG" sz="2400" b="1" dirty="0" err="1" smtClean="0">
                <a:cs typeface="Arial" pitchFamily="34" charset="0"/>
              </a:rPr>
              <a:t>وا</a:t>
            </a:r>
            <a:r>
              <a:rPr lang="ar-EG" sz="2400" b="1" dirty="0" smtClean="0">
                <a:cs typeface="Arial" pitchFamily="34" charset="0"/>
              </a:rPr>
              <a:t> ك</a:t>
            </a:r>
            <a:r>
              <a:rPr lang="ar-SA" sz="2400" b="1" dirty="0" smtClean="0">
                <a:cs typeface="Arial" pitchFamily="34" charset="0"/>
              </a:rPr>
              <a:t>َ</a:t>
            </a:r>
            <a:r>
              <a:rPr lang="ar-EG" sz="2400" b="1" dirty="0" smtClean="0">
                <a:cs typeface="Arial" pitchFamily="34" charset="0"/>
              </a:rPr>
              <a:t>لا</a:t>
            </a:r>
            <a:r>
              <a:rPr lang="ar-SA" sz="2400" b="1" dirty="0" smtClean="0">
                <a:cs typeface="Arial" pitchFamily="34" charset="0"/>
              </a:rPr>
              <a:t>َ</a:t>
            </a:r>
            <a:r>
              <a:rPr lang="ar-EG" sz="2400" b="1" dirty="0" smtClean="0">
                <a:cs typeface="Arial" pitchFamily="34" charset="0"/>
              </a:rPr>
              <a:t>م</a:t>
            </a:r>
            <a:r>
              <a:rPr lang="ar-SA" sz="2400" b="1" dirty="0" smtClean="0">
                <a:cs typeface="Arial" pitchFamily="34" charset="0"/>
              </a:rPr>
              <a:t>َ</a:t>
            </a:r>
            <a:r>
              <a:rPr lang="ar-EG" sz="2400" b="1" dirty="0" smtClean="0">
                <a:cs typeface="Arial" pitchFamily="34" charset="0"/>
              </a:rPr>
              <a:t>ه</a:t>
            </a:r>
            <a:r>
              <a:rPr lang="ar-SA" sz="2400" b="1" dirty="0">
                <a:cs typeface="Arial" pitchFamily="34" charset="0"/>
              </a:rPr>
              <a:t>ُ</a:t>
            </a:r>
            <a:r>
              <a:rPr lang="ar-EG" sz="2400" b="1" dirty="0" smtClean="0">
                <a:cs typeface="Arial" pitchFamily="34" charset="0"/>
              </a:rPr>
              <a:t>م منه.</a:t>
            </a:r>
          </a:p>
          <a:p>
            <a:pPr marL="0" indent="0" rtl="1" eaLnBrk="1" hangingPunct="1"/>
            <a:r>
              <a:rPr lang="ar-EG" sz="2400" b="1" dirty="0" smtClean="0">
                <a:cs typeface="Arial" pitchFamily="34" charset="0"/>
              </a:rPr>
              <a:t>تضم</a:t>
            </a:r>
            <a:r>
              <a:rPr lang="ar-SA" sz="2400" b="1" dirty="0" smtClean="0">
                <a:cs typeface="Arial" pitchFamily="34" charset="0"/>
              </a:rPr>
              <a:t>ي</a:t>
            </a:r>
            <a:r>
              <a:rPr lang="ar-EG" sz="2400" b="1" dirty="0" err="1" smtClean="0">
                <a:cs typeface="Arial" pitchFamily="34" charset="0"/>
              </a:rPr>
              <a:t>ناً</a:t>
            </a:r>
            <a:r>
              <a:rPr lang="ar-EG" sz="2400" b="1" dirty="0" smtClean="0">
                <a:cs typeface="Arial" pitchFamily="34" charset="0"/>
              </a:rPr>
              <a:t> و</a:t>
            </a:r>
            <a:r>
              <a:rPr lang="ar-SA" sz="2400" b="1" dirty="0" smtClean="0">
                <a:cs typeface="Arial" pitchFamily="34" charset="0"/>
              </a:rPr>
              <a:t>ا</a:t>
            </a:r>
            <a:r>
              <a:rPr lang="ar-EG" sz="2400" b="1" dirty="0" err="1" smtClean="0">
                <a:cs typeface="Arial" pitchFamily="34" charset="0"/>
              </a:rPr>
              <a:t>قتباساً</a:t>
            </a:r>
            <a:r>
              <a:rPr lang="ar-EG" sz="2400" b="1" dirty="0" smtClean="0">
                <a:cs typeface="Arial" pitchFamily="34" charset="0"/>
              </a:rPr>
              <a:t>، وبسبب</a:t>
            </a:r>
            <a:r>
              <a:rPr lang="ar-SA" sz="2400" b="1" dirty="0" smtClean="0">
                <a:cs typeface="Arial" pitchFamily="34" charset="0"/>
              </a:rPr>
              <a:t>ِ</a:t>
            </a:r>
            <a:r>
              <a:rPr lang="ar-EG" sz="2400" b="1" dirty="0" smtClean="0">
                <a:cs typeface="Arial" pitchFamily="34" charset="0"/>
              </a:rPr>
              <a:t> </a:t>
            </a:r>
            <a:r>
              <a:rPr lang="ar-EG" sz="2400" b="1" dirty="0" err="1" smtClean="0">
                <a:cs typeface="Arial" pitchFamily="34" charset="0"/>
              </a:rPr>
              <a:t>إرتباط</a:t>
            </a:r>
            <a:r>
              <a:rPr lang="ar-SA" sz="2400" b="1" dirty="0">
                <a:cs typeface="Arial" pitchFamily="34" charset="0"/>
              </a:rPr>
              <a:t>ِ</a:t>
            </a:r>
            <a:r>
              <a:rPr lang="ar-EG" sz="2400" b="1" dirty="0" smtClean="0">
                <a:cs typeface="Arial" pitchFamily="34" charset="0"/>
              </a:rPr>
              <a:t> الحديث</a:t>
            </a:r>
            <a:r>
              <a:rPr lang="ar-SA" sz="2400" b="1" dirty="0" smtClean="0">
                <a:cs typeface="Arial" pitchFamily="34" charset="0"/>
              </a:rPr>
              <a:t>ِ</a:t>
            </a:r>
            <a:r>
              <a:rPr lang="ar-EG" sz="2400" b="1" dirty="0" smtClean="0">
                <a:cs typeface="Arial" pitchFamily="34" charset="0"/>
              </a:rPr>
              <a:t> الشريف</a:t>
            </a:r>
            <a:r>
              <a:rPr lang="ar-SA" sz="2400" b="1" dirty="0" smtClean="0">
                <a:cs typeface="Arial" pitchFamily="34" charset="0"/>
              </a:rPr>
              <a:t>ِ</a:t>
            </a:r>
            <a:r>
              <a:rPr lang="ar-EG" sz="2400" b="1" dirty="0" smtClean="0">
                <a:cs typeface="Arial" pitchFamily="34" charset="0"/>
              </a:rPr>
              <a:t> بالقرآن</a:t>
            </a:r>
            <a:r>
              <a:rPr lang="ar-SA" sz="2400" b="1" dirty="0" smtClean="0">
                <a:cs typeface="Arial" pitchFamily="34" charset="0"/>
              </a:rPr>
              <a:t>ِ</a:t>
            </a:r>
            <a:r>
              <a:rPr lang="ar-EG" sz="2400" b="1" dirty="0" smtClean="0">
                <a:cs typeface="Arial" pitchFamily="34" charset="0"/>
              </a:rPr>
              <a:t> الكريم، </a:t>
            </a:r>
            <a:r>
              <a:rPr lang="ar-SA" sz="2400" b="1" dirty="0" smtClean="0">
                <a:cs typeface="Arial" pitchFamily="34" charset="0"/>
              </a:rPr>
              <a:t>فقد </a:t>
            </a:r>
            <a:r>
              <a:rPr lang="ar-EG" sz="2400" b="1" dirty="0" smtClean="0">
                <a:cs typeface="Arial" pitchFamily="34" charset="0"/>
              </a:rPr>
              <a:t>كان له كبير</a:t>
            </a:r>
            <a:r>
              <a:rPr lang="ar-SA" sz="2400" b="1" dirty="0" smtClean="0">
                <a:cs typeface="Arial" pitchFamily="34" charset="0"/>
              </a:rPr>
              <a:t>ُ</a:t>
            </a:r>
            <a:r>
              <a:rPr lang="ar-EG" sz="2400" b="1" dirty="0" smtClean="0">
                <a:cs typeface="Arial" pitchFamily="34" charset="0"/>
              </a:rPr>
              <a:t> الأثر</a:t>
            </a:r>
            <a:r>
              <a:rPr lang="ar-SA" sz="2400" b="1" dirty="0" smtClean="0">
                <a:cs typeface="Arial" pitchFamily="34" charset="0"/>
              </a:rPr>
              <a:t>ِ</a:t>
            </a:r>
            <a:r>
              <a:rPr lang="ar-EG" sz="2400" b="1" dirty="0" smtClean="0">
                <a:cs typeface="Arial" pitchFamily="34" charset="0"/>
              </a:rPr>
              <a:t> </a:t>
            </a:r>
            <a:r>
              <a:rPr lang="ar-EG" sz="2400" b="1" dirty="0" err="1" smtClean="0">
                <a:cs typeface="Arial" pitchFamily="34" charset="0"/>
              </a:rPr>
              <a:t>فى</a:t>
            </a:r>
            <a:r>
              <a:rPr lang="ar-EG" sz="2400" b="1" dirty="0" smtClean="0">
                <a:cs typeface="Arial" pitchFamily="34" charset="0"/>
              </a:rPr>
              <a:t> اللغة</a:t>
            </a:r>
            <a:r>
              <a:rPr lang="ar-SA" sz="2400" b="1" dirty="0">
                <a:cs typeface="Arial" pitchFamily="34" charset="0"/>
              </a:rPr>
              <a:t>ِ</a:t>
            </a:r>
            <a:r>
              <a:rPr lang="ar-EG" sz="2400" b="1" dirty="0" smtClean="0">
                <a:cs typeface="Arial" pitchFamily="34" charset="0"/>
              </a:rPr>
              <a:t>، وهكذا ه</a:t>
            </a:r>
            <a:r>
              <a:rPr lang="ar-SA" sz="2400" b="1" dirty="0" smtClean="0">
                <a:cs typeface="Arial" pitchFamily="34" charset="0"/>
              </a:rPr>
              <a:t>ُ</a:t>
            </a:r>
            <a:r>
              <a:rPr lang="ar-EG" sz="2400" b="1" dirty="0" smtClean="0">
                <a:cs typeface="Arial" pitchFamily="34" charset="0"/>
              </a:rPr>
              <a:t>ر</a:t>
            </a:r>
            <a:r>
              <a:rPr lang="ar-SA" sz="2400" b="1" dirty="0" smtClean="0">
                <a:cs typeface="Arial" pitchFamily="34" charset="0"/>
              </a:rPr>
              <a:t>ِ</a:t>
            </a:r>
            <a:r>
              <a:rPr lang="ar-EG" sz="2400" b="1" dirty="0" smtClean="0">
                <a:cs typeface="Arial" pitchFamily="34" charset="0"/>
              </a:rPr>
              <a:t>ع</a:t>
            </a:r>
            <a:r>
              <a:rPr lang="ar-SA" sz="2400" b="1" dirty="0" smtClean="0">
                <a:cs typeface="Arial" pitchFamily="34" charset="0"/>
              </a:rPr>
              <a:t>َ</a:t>
            </a:r>
            <a:r>
              <a:rPr lang="ar-EG" sz="2400" b="1" dirty="0" smtClean="0">
                <a:cs typeface="Arial" pitchFamily="34" charset="0"/>
              </a:rPr>
              <a:t> المسلمون يتأدبون بحديث</a:t>
            </a:r>
            <a:r>
              <a:rPr lang="ar-SA" sz="2400" b="1" dirty="0" smtClean="0">
                <a:cs typeface="Arial" pitchFamily="34" charset="0"/>
              </a:rPr>
              <a:t>ه</a:t>
            </a:r>
            <a:r>
              <a:rPr lang="ar-EG" sz="2400" b="1" dirty="0" smtClean="0">
                <a:cs typeface="Arial" pitchFamily="34" charset="0"/>
              </a:rPr>
              <a:t>، ويستمدون منه عناصر</a:t>
            </a:r>
            <a:r>
              <a:rPr lang="ar-SA" sz="2400" b="1" dirty="0" smtClean="0">
                <a:cs typeface="Arial" pitchFamily="34" charset="0"/>
              </a:rPr>
              <a:t>َ</a:t>
            </a:r>
            <a:r>
              <a:rPr lang="ar-EG" sz="2400" b="1" dirty="0" smtClean="0">
                <a:cs typeface="Arial" pitchFamily="34" charset="0"/>
              </a:rPr>
              <a:t> الفصاحة</a:t>
            </a:r>
            <a:r>
              <a:rPr lang="ar-SA" sz="2400" b="1" dirty="0" smtClean="0">
                <a:cs typeface="Arial" pitchFamily="34" charset="0"/>
              </a:rPr>
              <a:t>ِ</a:t>
            </a:r>
            <a:r>
              <a:rPr lang="ar-EG" sz="2400" b="1" dirty="0" smtClean="0">
                <a:cs typeface="Arial" pitchFamily="34" charset="0"/>
              </a:rPr>
              <a:t> والبيان</a:t>
            </a:r>
            <a:r>
              <a:rPr lang="ar-SA" sz="2400" b="1" dirty="0">
                <a:cs typeface="Arial" pitchFamily="34" charset="0"/>
              </a:rPr>
              <a:t>ِ</a:t>
            </a:r>
            <a:r>
              <a:rPr lang="ar-EG" sz="2400" b="1" dirty="0" smtClean="0">
                <a:cs typeface="Arial" pitchFamily="34" charset="0"/>
              </a:rPr>
              <a:t>، وجرت</a:t>
            </a:r>
            <a:r>
              <a:rPr lang="ar-SA" sz="2400" b="1" dirty="0" smtClean="0">
                <a:cs typeface="Arial" pitchFamily="34" charset="0"/>
              </a:rPr>
              <a:t>ْ بعض</a:t>
            </a:r>
            <a:r>
              <a:rPr lang="ar-EG" sz="2400" b="1" dirty="0" smtClean="0">
                <a:cs typeface="Arial" pitchFamily="34" charset="0"/>
              </a:rPr>
              <a:t> </a:t>
            </a:r>
            <a:r>
              <a:rPr lang="ar-SA" sz="2400" b="1" dirty="0" smtClean="0">
                <a:cs typeface="Arial" pitchFamily="34" charset="0"/>
              </a:rPr>
              <a:t>ال</a:t>
            </a:r>
            <a:r>
              <a:rPr lang="ar-EG" sz="2400" b="1" dirty="0" smtClean="0">
                <a:cs typeface="Arial" pitchFamily="34" charset="0"/>
              </a:rPr>
              <a:t>أحاديث مجرى المثل؛ (الدين النصيحة)، (لايلدغ المؤمن من ج</a:t>
            </a:r>
            <a:r>
              <a:rPr lang="ar-SA" sz="2400" b="1" dirty="0" smtClean="0">
                <a:cs typeface="Arial" pitchFamily="34" charset="0"/>
              </a:rPr>
              <a:t>ُ</a:t>
            </a:r>
            <a:r>
              <a:rPr lang="ar-EG" sz="2400" b="1" dirty="0" smtClean="0">
                <a:cs typeface="Arial" pitchFamily="34" charset="0"/>
              </a:rPr>
              <a:t>ح</a:t>
            </a:r>
            <a:r>
              <a:rPr lang="ar-SA" sz="2400" b="1" dirty="0" smtClean="0">
                <a:cs typeface="Arial" pitchFamily="34" charset="0"/>
              </a:rPr>
              <a:t>ْ</a:t>
            </a:r>
            <a:r>
              <a:rPr lang="ar-EG" sz="2400" b="1" dirty="0" smtClean="0">
                <a:cs typeface="Arial" pitchFamily="34" charset="0"/>
              </a:rPr>
              <a:t>ر</a:t>
            </a:r>
            <a:r>
              <a:rPr lang="ar-SA" sz="2400" b="1" dirty="0" smtClean="0">
                <a:cs typeface="Arial" pitchFamily="34" charset="0"/>
              </a:rPr>
              <a:t>ٍ</a:t>
            </a:r>
            <a:r>
              <a:rPr lang="ar-EG" sz="2400" b="1" dirty="0" smtClean="0">
                <a:cs typeface="Arial" pitchFamily="34" charset="0"/>
              </a:rPr>
              <a:t> مرتين)، (المؤمن</a:t>
            </a:r>
            <a:r>
              <a:rPr lang="ar-SA" sz="2400" b="1" dirty="0" smtClean="0">
                <a:cs typeface="Arial" pitchFamily="34" charset="0"/>
              </a:rPr>
              <a:t>ُ</a:t>
            </a:r>
            <a:r>
              <a:rPr lang="ar-EG" sz="2400" b="1" dirty="0" smtClean="0">
                <a:cs typeface="Arial" pitchFamily="34" charset="0"/>
              </a:rPr>
              <a:t> ك</a:t>
            </a:r>
            <a:r>
              <a:rPr lang="ar-SA" sz="2400" b="1" dirty="0" smtClean="0">
                <a:cs typeface="Arial" pitchFamily="34" charset="0"/>
              </a:rPr>
              <a:t>َ</a:t>
            </a:r>
            <a:r>
              <a:rPr lang="ar-EG" sz="2400" b="1" dirty="0" smtClean="0">
                <a:cs typeface="Arial" pitchFamily="34" charset="0"/>
              </a:rPr>
              <a:t>ي</a:t>
            </a:r>
            <a:r>
              <a:rPr lang="ar-SA" sz="2400" b="1" dirty="0" smtClean="0">
                <a:cs typeface="Arial" pitchFamily="34" charset="0"/>
              </a:rPr>
              <a:t>ِّ</a:t>
            </a:r>
            <a:r>
              <a:rPr lang="ar-EG" sz="2400" b="1" dirty="0" smtClean="0">
                <a:cs typeface="Arial" pitchFamily="34" charset="0"/>
              </a:rPr>
              <a:t>س</a:t>
            </a:r>
            <a:r>
              <a:rPr lang="ar-SA" sz="2400" b="1" dirty="0">
                <a:cs typeface="Arial" pitchFamily="34" charset="0"/>
              </a:rPr>
              <a:t>ٌ</a:t>
            </a:r>
            <a:r>
              <a:rPr lang="ar-EG" sz="2400" b="1" dirty="0" smtClean="0">
                <a:cs typeface="Arial" pitchFamily="34" charset="0"/>
              </a:rPr>
              <a:t> ف</a:t>
            </a:r>
            <a:r>
              <a:rPr lang="ar-SA" sz="2400" b="1" dirty="0" smtClean="0">
                <a:cs typeface="Arial" pitchFamily="34" charset="0"/>
              </a:rPr>
              <a:t>َ</a:t>
            </a:r>
            <a:r>
              <a:rPr lang="ar-EG" sz="2400" b="1" dirty="0" smtClean="0">
                <a:cs typeface="Arial" pitchFamily="34" charset="0"/>
              </a:rPr>
              <a:t>ط</a:t>
            </a:r>
            <a:r>
              <a:rPr lang="ar-SA" sz="2400" b="1" dirty="0" smtClean="0">
                <a:cs typeface="Arial" pitchFamily="34" charset="0"/>
              </a:rPr>
              <a:t>ِ</a:t>
            </a:r>
            <a:r>
              <a:rPr lang="ar-EG" sz="2400" b="1" dirty="0" smtClean="0">
                <a:cs typeface="Arial" pitchFamily="34" charset="0"/>
              </a:rPr>
              <a:t>ن)......</a:t>
            </a:r>
            <a:endParaRPr lang="ar-SA" sz="24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Tree>
    <p:extLst>
      <p:ext uri="{BB962C8B-B14F-4D97-AF65-F5344CB8AC3E}">
        <p14:creationId xmlns:p14="http://schemas.microsoft.com/office/powerpoint/2010/main" val="35886832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EG" dirty="0" smtClean="0">
                <a:solidFill>
                  <a:srgbClr val="C00000"/>
                </a:solidFill>
              </a:rPr>
              <a:t>أحداث أثرت فى شعر صدر الإسلام</a:t>
            </a: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marL="457200" indent="-457200" algn="just" rtl="1" eaLnBrk="1" hangingPunct="1">
              <a:buFont typeface="Arial" pitchFamily="34" charset="0"/>
              <a:buChar char="•"/>
            </a:pPr>
            <a:r>
              <a:rPr lang="ar-EG" sz="2400" b="1" dirty="0" smtClean="0">
                <a:cs typeface="Arial" pitchFamily="34" charset="0"/>
              </a:rPr>
              <a:t>ب</a:t>
            </a:r>
            <a:r>
              <a:rPr lang="ar-SA" sz="2400" b="1" dirty="0" err="1" smtClean="0">
                <a:cs typeface="Arial" pitchFamily="34" charset="0"/>
              </a:rPr>
              <a:t>دا</a:t>
            </a:r>
            <a:r>
              <a:rPr lang="ar-EG" sz="2400" b="1" dirty="0" err="1" smtClean="0">
                <a:cs typeface="Arial" pitchFamily="34" charset="0"/>
              </a:rPr>
              <a:t>ية</a:t>
            </a:r>
            <a:r>
              <a:rPr lang="ar-EG" sz="2400" b="1" dirty="0" smtClean="0">
                <a:cs typeface="Arial" pitchFamily="34" charset="0"/>
              </a:rPr>
              <a:t> الدعوة:</a:t>
            </a:r>
          </a:p>
          <a:p>
            <a:pPr marL="0" indent="0" algn="just" rtl="1" eaLnBrk="1" hangingPunct="1"/>
            <a:r>
              <a:rPr lang="ar-EG" sz="2400" b="1" dirty="0" err="1" smtClean="0">
                <a:cs typeface="Arial" pitchFamily="34" charset="0"/>
              </a:rPr>
              <a:t>فى</a:t>
            </a:r>
            <a:r>
              <a:rPr lang="ar-EG" sz="2400" b="1" dirty="0" smtClean="0">
                <a:cs typeface="Arial" pitchFamily="34" charset="0"/>
              </a:rPr>
              <a:t> بداية</a:t>
            </a:r>
            <a:r>
              <a:rPr lang="ar-SA" sz="2400" b="1" dirty="0" smtClean="0">
                <a:cs typeface="Arial" pitchFamily="34" charset="0"/>
              </a:rPr>
              <a:t>ِ</a:t>
            </a:r>
            <a:r>
              <a:rPr lang="ar-EG" sz="2400" b="1" dirty="0" smtClean="0">
                <a:cs typeface="Arial" pitchFamily="34" charset="0"/>
              </a:rPr>
              <a:t> الدعوة</a:t>
            </a:r>
            <a:r>
              <a:rPr lang="ar-SA" sz="2400" b="1" dirty="0" smtClean="0">
                <a:cs typeface="Arial" pitchFamily="34" charset="0"/>
              </a:rPr>
              <a:t>ِ</a:t>
            </a:r>
            <a:r>
              <a:rPr lang="ar-EG" sz="2400" b="1" dirty="0" smtClean="0">
                <a:cs typeface="Arial" pitchFamily="34" charset="0"/>
              </a:rPr>
              <a:t> لم ت</a:t>
            </a:r>
            <a:r>
              <a:rPr lang="ar-SA" sz="2400" b="1" dirty="0" smtClean="0">
                <a:cs typeface="Arial" pitchFamily="34" charset="0"/>
              </a:rPr>
              <a:t>ُ</a:t>
            </a:r>
            <a:r>
              <a:rPr lang="ar-EG" sz="2400" b="1" dirty="0" smtClean="0">
                <a:cs typeface="Arial" pitchFamily="34" charset="0"/>
              </a:rPr>
              <a:t>ش</a:t>
            </a:r>
            <a:r>
              <a:rPr lang="ar-SA" sz="2400" b="1" dirty="0" smtClean="0">
                <a:cs typeface="Arial" pitchFamily="34" charset="0"/>
              </a:rPr>
              <a:t>َ</a:t>
            </a:r>
            <a:r>
              <a:rPr lang="ar-EG" sz="2400" b="1" dirty="0" smtClean="0">
                <a:cs typeface="Arial" pitchFamily="34" charset="0"/>
              </a:rPr>
              <a:t>ك</a:t>
            </a:r>
            <a:r>
              <a:rPr lang="ar-SA" sz="2400" b="1" dirty="0" smtClean="0">
                <a:cs typeface="Arial" pitchFamily="34" charset="0"/>
              </a:rPr>
              <a:t>ِّ</a:t>
            </a:r>
            <a:r>
              <a:rPr lang="ar-EG" sz="2400" b="1" dirty="0" smtClean="0">
                <a:cs typeface="Arial" pitchFamily="34" charset="0"/>
              </a:rPr>
              <a:t>ل</a:t>
            </a:r>
            <a:r>
              <a:rPr lang="ar-SA" sz="2400" b="1" dirty="0" smtClean="0">
                <a:cs typeface="Arial" pitchFamily="34" charset="0"/>
              </a:rPr>
              <a:t>ِ</a:t>
            </a:r>
            <a:r>
              <a:rPr lang="ar-EG" sz="2400" b="1" dirty="0" smtClean="0">
                <a:cs typeface="Arial" pitchFamily="34" charset="0"/>
              </a:rPr>
              <a:t> الأح</a:t>
            </a:r>
            <a:r>
              <a:rPr lang="ar-SA" sz="2400" b="1" dirty="0" smtClean="0">
                <a:cs typeface="Arial" pitchFamily="34" charset="0"/>
              </a:rPr>
              <a:t>ْ</a:t>
            </a:r>
            <a:r>
              <a:rPr lang="ar-EG" sz="2400" b="1" dirty="0" err="1" smtClean="0">
                <a:cs typeface="Arial" pitchFamily="34" charset="0"/>
              </a:rPr>
              <a:t>داث</a:t>
            </a:r>
            <a:r>
              <a:rPr lang="ar-SA" sz="2400" b="1" dirty="0" smtClean="0">
                <a:cs typeface="Arial" pitchFamily="34" charset="0"/>
              </a:rPr>
              <a:t>ُ</a:t>
            </a:r>
            <a:r>
              <a:rPr lang="ar-EG" sz="2400" b="1" dirty="0" smtClean="0">
                <a:cs typeface="Arial" pitchFamily="34" charset="0"/>
              </a:rPr>
              <a:t> بين</a:t>
            </a:r>
            <a:r>
              <a:rPr lang="ar-SA" sz="2400" b="1" dirty="0" smtClean="0">
                <a:cs typeface="Arial" pitchFamily="34" charset="0"/>
              </a:rPr>
              <a:t>َ</a:t>
            </a:r>
            <a:r>
              <a:rPr lang="ar-EG" sz="2400" b="1" dirty="0" smtClean="0">
                <a:cs typeface="Arial" pitchFamily="34" charset="0"/>
              </a:rPr>
              <a:t> قريش والمسلم</a:t>
            </a:r>
            <a:r>
              <a:rPr lang="ar-SA" sz="2400" b="1" dirty="0" smtClean="0">
                <a:cs typeface="Arial" pitchFamily="34" charset="0"/>
              </a:rPr>
              <a:t>ي</a:t>
            </a:r>
            <a:r>
              <a:rPr lang="ar-EG" sz="2400" b="1" dirty="0" smtClean="0">
                <a:cs typeface="Arial" pitchFamily="34" charset="0"/>
              </a:rPr>
              <a:t>ن</a:t>
            </a:r>
            <a:r>
              <a:rPr lang="ar-SA" sz="2400" b="1" dirty="0" smtClean="0">
                <a:cs typeface="Arial" pitchFamily="34" charset="0"/>
              </a:rPr>
              <a:t>َ</a:t>
            </a:r>
            <a:r>
              <a:rPr lang="ar-EG" sz="2400" b="1" dirty="0" smtClean="0">
                <a:cs typeface="Arial" pitchFamily="34" charset="0"/>
              </a:rPr>
              <a:t> وقوداً كافياً لنهوض</a:t>
            </a:r>
            <a:r>
              <a:rPr lang="ar-SA" sz="2400" b="1" dirty="0" smtClean="0">
                <a:cs typeface="Arial" pitchFamily="34" charset="0"/>
              </a:rPr>
              <a:t>ِ</a:t>
            </a:r>
            <a:r>
              <a:rPr lang="ar-EG" sz="2400" b="1" dirty="0" smtClean="0">
                <a:cs typeface="Arial" pitchFamily="34" charset="0"/>
              </a:rPr>
              <a:t> الشعر</a:t>
            </a:r>
            <a:r>
              <a:rPr lang="ar-SA" sz="2400" b="1" dirty="0" smtClean="0">
                <a:cs typeface="Arial" pitchFamily="34" charset="0"/>
              </a:rPr>
              <a:t>ِ</a:t>
            </a:r>
            <a:r>
              <a:rPr lang="ar-EG" sz="2400" b="1" dirty="0" smtClean="0">
                <a:cs typeface="Arial" pitchFamily="34" charset="0"/>
              </a:rPr>
              <a:t> </a:t>
            </a:r>
            <a:r>
              <a:rPr lang="ar-EG" sz="2400" b="1" dirty="0" err="1" smtClean="0">
                <a:cs typeface="Arial" pitchFamily="34" charset="0"/>
              </a:rPr>
              <a:t>وض</a:t>
            </a:r>
            <a:r>
              <a:rPr lang="ar-SA" sz="2400" b="1" dirty="0" smtClean="0">
                <a:cs typeface="Arial" pitchFamily="34" charset="0"/>
              </a:rPr>
              <a:t>ِ</a:t>
            </a:r>
            <a:r>
              <a:rPr lang="ar-EG" sz="2400" b="1" dirty="0" smtClean="0">
                <a:cs typeface="Arial" pitchFamily="34" charset="0"/>
              </a:rPr>
              <a:t>ر</a:t>
            </a:r>
            <a:r>
              <a:rPr lang="ar-SA" sz="2400" b="1" dirty="0" smtClean="0">
                <a:cs typeface="Arial" pitchFamily="34" charset="0"/>
              </a:rPr>
              <a:t>َ</a:t>
            </a:r>
            <a:r>
              <a:rPr lang="ar-EG" sz="2400" b="1" dirty="0" smtClean="0">
                <a:cs typeface="Arial" pitchFamily="34" charset="0"/>
              </a:rPr>
              <a:t>ام</a:t>
            </a:r>
            <a:r>
              <a:rPr lang="ar-SA" sz="2400" b="1" dirty="0" smtClean="0">
                <a:cs typeface="Arial" pitchFamily="34" charset="0"/>
              </a:rPr>
              <a:t>ِهِ</a:t>
            </a:r>
            <a:r>
              <a:rPr lang="ar-EG" sz="2400" b="1" dirty="0" smtClean="0">
                <a:cs typeface="Arial" pitchFamily="34" charset="0"/>
              </a:rPr>
              <a:t>، إلا</a:t>
            </a:r>
            <a:r>
              <a:rPr lang="ar-SA" sz="2400" b="1" dirty="0" smtClean="0">
                <a:cs typeface="Arial" pitchFamily="34" charset="0"/>
              </a:rPr>
              <a:t>َّ</a:t>
            </a:r>
            <a:r>
              <a:rPr lang="ar-EG" sz="2400" b="1" dirty="0" smtClean="0">
                <a:cs typeface="Arial" pitchFamily="34" charset="0"/>
              </a:rPr>
              <a:t> أ</a:t>
            </a:r>
            <a:r>
              <a:rPr lang="ar-SA" sz="2400" b="1" dirty="0" smtClean="0">
                <a:cs typeface="Arial" pitchFamily="34" charset="0"/>
              </a:rPr>
              <a:t>َ</a:t>
            </a:r>
            <a:r>
              <a:rPr lang="ar-EG" sz="2400" b="1" dirty="0" smtClean="0">
                <a:cs typeface="Arial" pitchFamily="34" charset="0"/>
              </a:rPr>
              <a:t>ن</a:t>
            </a:r>
            <a:r>
              <a:rPr lang="ar-SA" sz="2400" b="1" dirty="0" smtClean="0">
                <a:cs typeface="Arial" pitchFamily="34" charset="0"/>
              </a:rPr>
              <a:t>َّ</a:t>
            </a:r>
            <a:r>
              <a:rPr lang="ar-EG" sz="2400" b="1" dirty="0" smtClean="0">
                <a:cs typeface="Arial" pitchFamily="34" charset="0"/>
              </a:rPr>
              <a:t> </a:t>
            </a:r>
            <a:r>
              <a:rPr lang="ar-SA" sz="2400" b="1" dirty="0" smtClean="0">
                <a:cs typeface="Arial" pitchFamily="34" charset="0"/>
              </a:rPr>
              <a:t>ا</a:t>
            </a:r>
            <a:r>
              <a:rPr lang="ar-EG" sz="2400" b="1" dirty="0" smtClean="0">
                <a:cs typeface="Arial" pitchFamily="34" charset="0"/>
              </a:rPr>
              <a:t>بن</a:t>
            </a:r>
            <a:r>
              <a:rPr lang="ar-SA" sz="2400" b="1" dirty="0" smtClean="0">
                <a:cs typeface="Arial" pitchFamily="34" charset="0"/>
              </a:rPr>
              <a:t>َ</a:t>
            </a:r>
            <a:r>
              <a:rPr lang="ar-EG" sz="2400" b="1" dirty="0" smtClean="0">
                <a:cs typeface="Arial" pitchFamily="34" charset="0"/>
              </a:rPr>
              <a:t> س</a:t>
            </a:r>
            <a:r>
              <a:rPr lang="ar-SA" sz="2400" b="1" dirty="0" smtClean="0">
                <a:cs typeface="Arial" pitchFamily="34" charset="0"/>
              </a:rPr>
              <a:t>َ</a:t>
            </a:r>
            <a:r>
              <a:rPr lang="ar-EG" sz="2400" b="1" dirty="0" smtClean="0">
                <a:cs typeface="Arial" pitchFamily="34" charset="0"/>
              </a:rPr>
              <a:t>لا</a:t>
            </a:r>
            <a:r>
              <a:rPr lang="ar-SA" sz="2400" b="1" dirty="0" smtClean="0">
                <a:cs typeface="Arial" pitchFamily="34" charset="0"/>
              </a:rPr>
              <a:t>َّ</a:t>
            </a:r>
            <a:r>
              <a:rPr lang="ar-EG" sz="2400" b="1" dirty="0" smtClean="0">
                <a:cs typeface="Arial" pitchFamily="34" charset="0"/>
              </a:rPr>
              <a:t>م أورد قصيدة</a:t>
            </a:r>
            <a:r>
              <a:rPr lang="ar-SA" sz="2400" b="1" dirty="0" smtClean="0">
                <a:cs typeface="Arial" pitchFamily="34" charset="0"/>
              </a:rPr>
              <a:t>ً</a:t>
            </a:r>
            <a:r>
              <a:rPr lang="ar-EG" sz="2400" b="1" dirty="0" smtClean="0">
                <a:cs typeface="Arial" pitchFamily="34" charset="0"/>
              </a:rPr>
              <a:t> لأبى طالب</a:t>
            </a:r>
            <a:r>
              <a:rPr lang="ar-SA" sz="2400" b="1" dirty="0" smtClean="0">
                <a:cs typeface="Arial" pitchFamily="34" charset="0"/>
              </a:rPr>
              <a:t>ٍ</a:t>
            </a:r>
            <a:r>
              <a:rPr lang="ar-EG" sz="2400" b="1" dirty="0" smtClean="0">
                <a:cs typeface="Arial" pitchFamily="34" charset="0"/>
              </a:rPr>
              <a:t> يدافع</a:t>
            </a:r>
            <a:r>
              <a:rPr lang="ar-SA" sz="2400" b="1" dirty="0" smtClean="0">
                <a:cs typeface="Arial" pitchFamily="34" charset="0"/>
              </a:rPr>
              <a:t>ُ</a:t>
            </a:r>
            <a:r>
              <a:rPr lang="ar-EG" sz="2400" b="1" dirty="0" smtClean="0">
                <a:cs typeface="Arial" pitchFamily="34" charset="0"/>
              </a:rPr>
              <a:t> ب</a:t>
            </a:r>
            <a:r>
              <a:rPr lang="ar-SA" sz="2400" b="1" dirty="0" smtClean="0">
                <a:cs typeface="Arial" pitchFamily="34" charset="0"/>
              </a:rPr>
              <a:t>ِ</a:t>
            </a:r>
            <a:r>
              <a:rPr lang="ar-EG" sz="2400" b="1" dirty="0" smtClean="0">
                <a:cs typeface="Arial" pitchFamily="34" charset="0"/>
              </a:rPr>
              <a:t>ه</a:t>
            </a:r>
            <a:r>
              <a:rPr lang="ar-SA" sz="2400" b="1" dirty="0" smtClean="0">
                <a:cs typeface="Arial" pitchFamily="34" charset="0"/>
              </a:rPr>
              <a:t>ا</a:t>
            </a:r>
            <a:r>
              <a:rPr lang="ar-EG" sz="2400" b="1" dirty="0" smtClean="0">
                <a:cs typeface="Arial" pitchFamily="34" charset="0"/>
              </a:rPr>
              <a:t> عن الرسول(صلى الله عليه وسلم)، وقد أوردها </a:t>
            </a:r>
            <a:r>
              <a:rPr lang="ar-SA" sz="2400" b="1" dirty="0" smtClean="0">
                <a:cs typeface="Arial" pitchFamily="34" charset="0"/>
              </a:rPr>
              <a:t>ا</a:t>
            </a:r>
            <a:r>
              <a:rPr lang="ar-EG" sz="2400" b="1" dirty="0" smtClean="0">
                <a:cs typeface="Arial" pitchFamily="34" charset="0"/>
              </a:rPr>
              <a:t>بن</a:t>
            </a:r>
            <a:r>
              <a:rPr lang="ar-SA" sz="2400" b="1" dirty="0" smtClean="0">
                <a:cs typeface="Arial" pitchFamily="34" charset="0"/>
              </a:rPr>
              <a:t>ُ</a:t>
            </a:r>
            <a:r>
              <a:rPr lang="ar-EG" sz="2400" b="1" dirty="0" smtClean="0">
                <a:cs typeface="Arial" pitchFamily="34" charset="0"/>
              </a:rPr>
              <a:t> هشام</a:t>
            </a:r>
            <a:r>
              <a:rPr lang="ar-SA" sz="2400" b="1" dirty="0" smtClean="0">
                <a:cs typeface="Arial" pitchFamily="34" charset="0"/>
              </a:rPr>
              <a:t>ٍ</a:t>
            </a:r>
            <a:r>
              <a:rPr lang="ar-EG" sz="2400" b="1" dirty="0" smtClean="0">
                <a:cs typeface="Arial" pitchFamily="34" charset="0"/>
              </a:rPr>
              <a:t> فى السيرة.</a:t>
            </a:r>
          </a:p>
          <a:p>
            <a:pPr marL="0" indent="0" algn="just" rtl="1" eaLnBrk="1" hangingPunct="1"/>
            <a:r>
              <a:rPr lang="ar-SA" sz="2400" b="1" dirty="0" smtClean="0">
                <a:cs typeface="Arial" pitchFamily="34" charset="0"/>
              </a:rPr>
              <a:t>    </a:t>
            </a:r>
            <a:r>
              <a:rPr lang="ar-EG" sz="2400" b="1" dirty="0" smtClean="0">
                <a:cs typeface="Arial" pitchFamily="34" charset="0"/>
              </a:rPr>
              <a:t>وكان للهجرة</a:t>
            </a:r>
            <a:r>
              <a:rPr lang="ar-SA" sz="2400" b="1" dirty="0" smtClean="0">
                <a:cs typeface="Arial" pitchFamily="34" charset="0"/>
              </a:rPr>
              <a:t>ِ</a:t>
            </a:r>
            <a:r>
              <a:rPr lang="ar-EG" sz="2400" b="1" dirty="0" smtClean="0">
                <a:cs typeface="Arial" pitchFamily="34" charset="0"/>
              </a:rPr>
              <a:t> إلى الحبشة</a:t>
            </a:r>
            <a:r>
              <a:rPr lang="ar-SA" sz="2400" b="1" dirty="0" smtClean="0">
                <a:cs typeface="Arial" pitchFamily="34" charset="0"/>
              </a:rPr>
              <a:t>ِ</a:t>
            </a:r>
            <a:r>
              <a:rPr lang="ar-EG" sz="2400" b="1" dirty="0" smtClean="0">
                <a:cs typeface="Arial" pitchFamily="34" charset="0"/>
              </a:rPr>
              <a:t> أثر</a:t>
            </a:r>
            <a:r>
              <a:rPr lang="ar-SA" sz="2400" b="1" dirty="0" smtClean="0">
                <a:cs typeface="Arial" pitchFamily="34" charset="0"/>
              </a:rPr>
              <a:t>ٌ</a:t>
            </a:r>
            <a:r>
              <a:rPr lang="ar-EG" sz="2400" b="1" dirty="0" smtClean="0">
                <a:cs typeface="Arial" pitchFamily="34" charset="0"/>
              </a:rPr>
              <a:t> عميق</a:t>
            </a:r>
            <a:r>
              <a:rPr lang="ar-SA" sz="2400" b="1" dirty="0" smtClean="0">
                <a:cs typeface="Arial" pitchFamily="34" charset="0"/>
              </a:rPr>
              <a:t>ٌ</a:t>
            </a:r>
            <a:r>
              <a:rPr lang="ar-EG" sz="2400" b="1" dirty="0" smtClean="0">
                <a:cs typeface="Arial" pitchFamily="34" charset="0"/>
              </a:rPr>
              <a:t> </a:t>
            </a:r>
            <a:r>
              <a:rPr lang="ar-EG" sz="2400" b="1" dirty="0" err="1" smtClean="0">
                <a:cs typeface="Arial" pitchFamily="34" charset="0"/>
              </a:rPr>
              <a:t>فى</a:t>
            </a:r>
            <a:r>
              <a:rPr lang="ar-EG" sz="2400" b="1" dirty="0" smtClean="0">
                <a:cs typeface="Arial" pitchFamily="34" charset="0"/>
              </a:rPr>
              <a:t> مجتمع</a:t>
            </a:r>
            <a:r>
              <a:rPr lang="ar-SA" sz="2400" b="1" dirty="0" smtClean="0">
                <a:cs typeface="Arial" pitchFamily="34" charset="0"/>
              </a:rPr>
              <a:t>ِ</a:t>
            </a:r>
            <a:r>
              <a:rPr lang="ar-EG" sz="2400" b="1" dirty="0" smtClean="0">
                <a:cs typeface="Arial" pitchFamily="34" charset="0"/>
              </a:rPr>
              <a:t> مكة</a:t>
            </a:r>
            <a:r>
              <a:rPr lang="ar-SA" sz="2400" b="1" dirty="0" smtClean="0">
                <a:cs typeface="Arial" pitchFamily="34" charset="0"/>
              </a:rPr>
              <a:t>َ</a:t>
            </a:r>
            <a:r>
              <a:rPr lang="ar-EG" sz="2400" b="1" dirty="0" smtClean="0">
                <a:cs typeface="Arial" pitchFamily="34" charset="0"/>
              </a:rPr>
              <a:t>، ف</a:t>
            </a:r>
            <a:r>
              <a:rPr lang="ar-SA" sz="2400" b="1" dirty="0" smtClean="0">
                <a:cs typeface="Arial" pitchFamily="34" charset="0"/>
              </a:rPr>
              <a:t>َ</a:t>
            </a:r>
            <a:r>
              <a:rPr lang="ar-EG" sz="2400" b="1" dirty="0" smtClean="0">
                <a:cs typeface="Arial" pitchFamily="34" charset="0"/>
              </a:rPr>
              <a:t>ق</a:t>
            </a:r>
            <a:r>
              <a:rPr lang="ar-SA" sz="2400" b="1" dirty="0" smtClean="0">
                <a:cs typeface="Arial" pitchFamily="34" charset="0"/>
              </a:rPr>
              <a:t>َ</a:t>
            </a:r>
            <a:r>
              <a:rPr lang="ar-EG" sz="2400" b="1" dirty="0" smtClean="0">
                <a:cs typeface="Arial" pitchFamily="34" charset="0"/>
              </a:rPr>
              <a:t>د</a:t>
            </a:r>
            <a:r>
              <a:rPr lang="ar-SA" sz="2400" b="1" dirty="0" smtClean="0">
                <a:cs typeface="Arial" pitchFamily="34" charset="0"/>
              </a:rPr>
              <a:t>ْ</a:t>
            </a:r>
            <a:r>
              <a:rPr lang="ar-EG" sz="2400" b="1" dirty="0" smtClean="0">
                <a:cs typeface="Arial" pitchFamily="34" charset="0"/>
              </a:rPr>
              <a:t> حر</a:t>
            </a:r>
            <a:r>
              <a:rPr lang="ar-SA" sz="2400" b="1" dirty="0" smtClean="0">
                <a:cs typeface="Arial" pitchFamily="34" charset="0"/>
              </a:rPr>
              <a:t>َّ</a:t>
            </a:r>
            <a:r>
              <a:rPr lang="ar-EG" sz="2400" b="1" dirty="0" smtClean="0">
                <a:cs typeface="Arial" pitchFamily="34" charset="0"/>
              </a:rPr>
              <a:t>ك</a:t>
            </a:r>
            <a:r>
              <a:rPr lang="ar-SA" sz="2400" b="1" dirty="0" smtClean="0">
                <a:cs typeface="Arial" pitchFamily="34" charset="0"/>
              </a:rPr>
              <a:t>َ</a:t>
            </a:r>
            <a:r>
              <a:rPr lang="ar-EG" sz="2400" b="1" dirty="0" smtClean="0">
                <a:cs typeface="Arial" pitchFamily="34" charset="0"/>
              </a:rPr>
              <a:t>ت</a:t>
            </a:r>
            <a:r>
              <a:rPr lang="ar-SA" sz="2400" b="1" dirty="0" smtClean="0">
                <a:cs typeface="Arial" pitchFamily="34" charset="0"/>
              </a:rPr>
              <a:t>ْ</a:t>
            </a:r>
            <a:r>
              <a:rPr lang="ar-EG" sz="2400" b="1" dirty="0" smtClean="0">
                <a:cs typeface="Arial" pitchFamily="34" charset="0"/>
              </a:rPr>
              <a:t> م</a:t>
            </a:r>
            <a:r>
              <a:rPr lang="ar-SA" sz="2400" b="1" dirty="0">
                <a:cs typeface="Arial" pitchFamily="34" charset="0"/>
              </a:rPr>
              <a:t>َ</a:t>
            </a:r>
            <a:r>
              <a:rPr lang="ar-EG" sz="2400" b="1" dirty="0" smtClean="0">
                <a:cs typeface="Arial" pitchFamily="34" charset="0"/>
              </a:rPr>
              <a:t>ش</a:t>
            </a:r>
            <a:r>
              <a:rPr lang="ar-SA" sz="2400" b="1" dirty="0" smtClean="0">
                <a:cs typeface="Arial" pitchFamily="34" charset="0"/>
              </a:rPr>
              <a:t>َ</a:t>
            </a:r>
            <a:r>
              <a:rPr lang="ar-EG" sz="2400" b="1" dirty="0" smtClean="0">
                <a:cs typeface="Arial" pitchFamily="34" charset="0"/>
              </a:rPr>
              <a:t>اع</a:t>
            </a:r>
            <a:r>
              <a:rPr lang="ar-SA" sz="2400" b="1" dirty="0" smtClean="0">
                <a:cs typeface="Arial" pitchFamily="34" charset="0"/>
              </a:rPr>
              <a:t>ِ</a:t>
            </a:r>
            <a:r>
              <a:rPr lang="ar-EG" sz="2400" b="1" dirty="0" smtClean="0">
                <a:cs typeface="Arial" pitchFamily="34" charset="0"/>
              </a:rPr>
              <a:t>رهم إلى م</a:t>
            </a:r>
            <a:r>
              <a:rPr lang="ar-SA" sz="2400" b="1" dirty="0" smtClean="0">
                <a:cs typeface="Arial" pitchFamily="34" charset="0"/>
              </a:rPr>
              <a:t>َ</a:t>
            </a:r>
            <a:r>
              <a:rPr lang="ar-EG" sz="2400" b="1" dirty="0" smtClean="0">
                <a:cs typeface="Arial" pitchFamily="34" charset="0"/>
              </a:rPr>
              <a:t>س</a:t>
            </a:r>
            <a:r>
              <a:rPr lang="ar-SA" sz="2400" b="1" dirty="0" smtClean="0">
                <a:cs typeface="Arial" pitchFamily="34" charset="0"/>
              </a:rPr>
              <a:t>ْ</a:t>
            </a:r>
            <a:r>
              <a:rPr lang="ar-EG" sz="2400" b="1" dirty="0" smtClean="0">
                <a:cs typeface="Arial" pitchFamily="34" charset="0"/>
              </a:rPr>
              <a:t>ق</a:t>
            </a:r>
            <a:r>
              <a:rPr lang="ar-SA" sz="2400" b="1" dirty="0" smtClean="0">
                <a:cs typeface="Arial" pitchFamily="34" charset="0"/>
              </a:rPr>
              <a:t>َ</a:t>
            </a:r>
            <a:r>
              <a:rPr lang="ar-EG" sz="2400" b="1" dirty="0" smtClean="0">
                <a:cs typeface="Arial" pitchFamily="34" charset="0"/>
              </a:rPr>
              <a:t>ط</a:t>
            </a:r>
            <a:r>
              <a:rPr lang="ar-SA" sz="2400" b="1" dirty="0" smtClean="0">
                <a:cs typeface="Arial" pitchFamily="34" charset="0"/>
              </a:rPr>
              <a:t>ِ</a:t>
            </a:r>
            <a:r>
              <a:rPr lang="ar-EG" sz="2400" b="1" dirty="0" smtClean="0">
                <a:cs typeface="Arial" pitchFamily="34" charset="0"/>
              </a:rPr>
              <a:t> الرأس</a:t>
            </a:r>
            <a:r>
              <a:rPr lang="ar-SA" sz="2400" b="1" dirty="0" smtClean="0">
                <a:cs typeface="Arial" pitchFamily="34" charset="0"/>
              </a:rPr>
              <a:t>ِ</a:t>
            </a:r>
            <a:r>
              <a:rPr lang="ar-EG" sz="2400" b="1" dirty="0" smtClean="0">
                <a:cs typeface="Arial" pitchFamily="34" charset="0"/>
              </a:rPr>
              <a:t>، وه</a:t>
            </a:r>
            <a:r>
              <a:rPr lang="ar-SA" sz="2400" b="1" dirty="0" smtClean="0">
                <a:cs typeface="Arial" pitchFamily="34" charset="0"/>
              </a:rPr>
              <a:t>َ</a:t>
            </a:r>
            <a:r>
              <a:rPr lang="ar-EG" sz="2400" b="1" dirty="0" smtClean="0">
                <a:cs typeface="Arial" pitchFamily="34" charset="0"/>
              </a:rPr>
              <a:t>ي</a:t>
            </a:r>
            <a:r>
              <a:rPr lang="ar-SA" sz="2400" b="1" dirty="0" smtClean="0">
                <a:cs typeface="Arial" pitchFamily="34" charset="0"/>
              </a:rPr>
              <a:t>َّ</a:t>
            </a:r>
            <a:r>
              <a:rPr lang="ar-EG" sz="2400" b="1" dirty="0" smtClean="0">
                <a:cs typeface="Arial" pitchFamily="34" charset="0"/>
              </a:rPr>
              <a:t>ج</a:t>
            </a:r>
            <a:r>
              <a:rPr lang="ar-SA" sz="2400" b="1" dirty="0">
                <a:cs typeface="Arial" pitchFamily="34" charset="0"/>
              </a:rPr>
              <a:t>َ</a:t>
            </a:r>
            <a:r>
              <a:rPr lang="ar-EG" sz="2400" b="1" dirty="0" smtClean="0">
                <a:cs typeface="Arial" pitchFamily="34" charset="0"/>
              </a:rPr>
              <a:t>ت</a:t>
            </a:r>
            <a:r>
              <a:rPr lang="ar-SA" sz="2400" b="1" dirty="0" smtClean="0">
                <a:cs typeface="Arial" pitchFamily="34" charset="0"/>
              </a:rPr>
              <a:t>ْ</a:t>
            </a:r>
            <a:r>
              <a:rPr lang="ar-EG" sz="2400" b="1" dirty="0" smtClean="0">
                <a:cs typeface="Arial" pitchFamily="34" charset="0"/>
              </a:rPr>
              <a:t> </a:t>
            </a:r>
            <a:r>
              <a:rPr lang="ar-EG" sz="2400" b="1" dirty="0" err="1" smtClean="0">
                <a:cs typeface="Arial" pitchFamily="34" charset="0"/>
              </a:rPr>
              <a:t>خواط</a:t>
            </a:r>
            <a:r>
              <a:rPr lang="ar-SA" sz="2400" b="1" dirty="0" smtClean="0">
                <a:cs typeface="Arial" pitchFamily="34" charset="0"/>
              </a:rPr>
              <a:t>ِ</a:t>
            </a:r>
            <a:r>
              <a:rPr lang="ar-EG" sz="2400" b="1" dirty="0" smtClean="0">
                <a:cs typeface="Arial" pitchFamily="34" charset="0"/>
              </a:rPr>
              <a:t>ر</a:t>
            </a:r>
            <a:r>
              <a:rPr lang="ar-SA" sz="2400" b="1" dirty="0" smtClean="0">
                <a:cs typeface="Arial" pitchFamily="34" charset="0"/>
              </a:rPr>
              <a:t>َ</a:t>
            </a:r>
            <a:r>
              <a:rPr lang="ar-EG" sz="2400" b="1" dirty="0" smtClean="0">
                <a:cs typeface="Arial" pitchFamily="34" charset="0"/>
              </a:rPr>
              <a:t>ه</a:t>
            </a:r>
            <a:r>
              <a:rPr lang="ar-SA" sz="2400" b="1" dirty="0" smtClean="0">
                <a:cs typeface="Arial" pitchFamily="34" charset="0"/>
              </a:rPr>
              <a:t>ُ</a:t>
            </a:r>
            <a:r>
              <a:rPr lang="ar-EG" sz="2400" b="1" dirty="0" smtClean="0">
                <a:cs typeface="Arial" pitchFamily="34" charset="0"/>
              </a:rPr>
              <a:t>م الصا</a:t>
            </a:r>
            <a:r>
              <a:rPr lang="ar-SA" sz="2400" b="1" dirty="0" err="1" smtClean="0">
                <a:cs typeface="Arial" pitchFamily="34" charset="0"/>
              </a:rPr>
              <a:t>بِئَةُ</a:t>
            </a:r>
            <a:r>
              <a:rPr lang="ar-EG" sz="2400" b="1" dirty="0" smtClean="0">
                <a:cs typeface="Arial" pitchFamily="34" charset="0"/>
              </a:rPr>
              <a:t> إلى المنزل</a:t>
            </a:r>
            <a:r>
              <a:rPr lang="ar-SA" sz="2400" b="1" dirty="0" smtClean="0">
                <a:cs typeface="Arial" pitchFamily="34" charset="0"/>
              </a:rPr>
              <a:t>ِ</a:t>
            </a:r>
            <a:r>
              <a:rPr lang="ar-EG" sz="2400" b="1" dirty="0" smtClean="0">
                <a:cs typeface="Arial" pitchFamily="34" charset="0"/>
              </a:rPr>
              <a:t> </a:t>
            </a:r>
            <a:r>
              <a:rPr lang="ar-EG" sz="2400" b="1" dirty="0" err="1" smtClean="0">
                <a:cs typeface="Arial" pitchFamily="34" charset="0"/>
              </a:rPr>
              <a:t>الأ</a:t>
            </a:r>
            <a:r>
              <a:rPr lang="ar-SA" sz="2400" b="1" dirty="0" smtClean="0">
                <a:cs typeface="Arial" pitchFamily="34" charset="0"/>
              </a:rPr>
              <a:t>وَّ</a:t>
            </a:r>
            <a:r>
              <a:rPr lang="ar-EG" sz="2400" b="1" dirty="0" smtClean="0">
                <a:cs typeface="Arial" pitchFamily="34" charset="0"/>
              </a:rPr>
              <a:t>ل</a:t>
            </a:r>
            <a:r>
              <a:rPr lang="ar-SA" sz="2400" b="1" dirty="0" smtClean="0">
                <a:cs typeface="Arial" pitchFamily="34" charset="0"/>
              </a:rPr>
              <a:t>ِ</a:t>
            </a:r>
            <a:r>
              <a:rPr lang="ar-EG" sz="2400" b="1" dirty="0" smtClean="0">
                <a:cs typeface="Arial" pitchFamily="34" charset="0"/>
              </a:rPr>
              <a:t>، فالغ</a:t>
            </a:r>
            <a:r>
              <a:rPr lang="ar-SA" sz="2400" b="1" dirty="0" smtClean="0">
                <a:cs typeface="Arial" pitchFamily="34" charset="0"/>
              </a:rPr>
              <a:t>ُ</a:t>
            </a:r>
            <a:r>
              <a:rPr lang="ar-EG" sz="2400" b="1" dirty="0" smtClean="0">
                <a:cs typeface="Arial" pitchFamily="34" charset="0"/>
              </a:rPr>
              <a:t>ر</a:t>
            </a:r>
            <a:r>
              <a:rPr lang="ar-SA" sz="2400" b="1" dirty="0" smtClean="0">
                <a:cs typeface="Arial" pitchFamily="34" charset="0"/>
              </a:rPr>
              <a:t>ْ</a:t>
            </a:r>
            <a:r>
              <a:rPr lang="ar-EG" sz="2400" b="1" dirty="0" smtClean="0">
                <a:cs typeface="Arial" pitchFamily="34" charset="0"/>
              </a:rPr>
              <a:t>ب</a:t>
            </a:r>
            <a:r>
              <a:rPr lang="ar-SA" sz="2400" b="1" dirty="0">
                <a:cs typeface="Arial" pitchFamily="34" charset="0"/>
              </a:rPr>
              <a:t>َ</a:t>
            </a:r>
            <a:r>
              <a:rPr lang="ar-EG" sz="2400" b="1" dirty="0" smtClean="0">
                <a:cs typeface="Arial" pitchFamily="34" charset="0"/>
              </a:rPr>
              <a:t>ة</a:t>
            </a:r>
            <a:r>
              <a:rPr lang="ar-SA" sz="2400" b="1" dirty="0" smtClean="0">
                <a:cs typeface="Arial" pitchFamily="34" charset="0"/>
              </a:rPr>
              <a:t>ُ</a:t>
            </a:r>
            <a:r>
              <a:rPr lang="ar-EG" sz="2400" b="1" dirty="0" smtClean="0">
                <a:cs typeface="Arial" pitchFamily="34" charset="0"/>
              </a:rPr>
              <a:t> ت</a:t>
            </a:r>
            <a:r>
              <a:rPr lang="ar-SA" sz="2400" b="1" dirty="0" smtClean="0">
                <a:cs typeface="Arial" pitchFamily="34" charset="0"/>
              </a:rPr>
              <a:t>َ</a:t>
            </a:r>
            <a:r>
              <a:rPr lang="ar-EG" sz="2400" b="1" dirty="0" smtClean="0">
                <a:cs typeface="Arial" pitchFamily="34" charset="0"/>
              </a:rPr>
              <a:t>ر</a:t>
            </a:r>
            <a:r>
              <a:rPr lang="ar-SA" sz="2400" b="1" dirty="0" smtClean="0">
                <a:cs typeface="Arial" pitchFamily="34" charset="0"/>
              </a:rPr>
              <a:t>ْ</a:t>
            </a:r>
            <a:r>
              <a:rPr lang="ar-EG" sz="2400" b="1" dirty="0" smtClean="0">
                <a:cs typeface="Arial" pitchFamily="34" charset="0"/>
              </a:rPr>
              <a:t>و</a:t>
            </a:r>
            <a:r>
              <a:rPr lang="ar-SA" sz="2400" b="1" dirty="0" smtClean="0">
                <a:cs typeface="Arial" pitchFamily="34" charset="0"/>
              </a:rPr>
              <a:t>ِي</a:t>
            </a:r>
            <a:r>
              <a:rPr lang="ar-EG" sz="2400" b="1" dirty="0" smtClean="0">
                <a:cs typeface="Arial" pitchFamily="34" charset="0"/>
              </a:rPr>
              <a:t> الق</a:t>
            </a:r>
            <a:r>
              <a:rPr lang="ar-SA" sz="2400" b="1" dirty="0" smtClean="0">
                <a:cs typeface="Arial" pitchFamily="34" charset="0"/>
              </a:rPr>
              <a:t>َ</a:t>
            </a:r>
            <a:r>
              <a:rPr lang="ar-EG" sz="2400" b="1" dirty="0" smtClean="0">
                <a:cs typeface="Arial" pitchFamily="34" charset="0"/>
              </a:rPr>
              <a:t>واف</a:t>
            </a:r>
            <a:r>
              <a:rPr lang="ar-SA" sz="2400" b="1" dirty="0" smtClean="0">
                <a:cs typeface="Arial" pitchFamily="34" charset="0"/>
              </a:rPr>
              <a:t>ِي</a:t>
            </a:r>
            <a:r>
              <a:rPr lang="ar-EG" sz="2400" b="1" dirty="0" smtClean="0">
                <a:cs typeface="Arial" pitchFamily="34" charset="0"/>
              </a:rPr>
              <a:t> </a:t>
            </a:r>
            <a:r>
              <a:rPr lang="ar-EG" sz="2400" b="1" dirty="0" err="1" smtClean="0">
                <a:cs typeface="Arial" pitchFamily="34" charset="0"/>
              </a:rPr>
              <a:t>وت</a:t>
            </a:r>
            <a:r>
              <a:rPr lang="ar-SA" sz="2400" b="1" dirty="0" smtClean="0">
                <a:cs typeface="Arial" pitchFamily="34" charset="0"/>
              </a:rPr>
              <a:t>ُ</a:t>
            </a:r>
            <a:r>
              <a:rPr lang="ar-EG" sz="2400" b="1" dirty="0" smtClean="0">
                <a:cs typeface="Arial" pitchFamily="34" charset="0"/>
              </a:rPr>
              <a:t>ذ</a:t>
            </a:r>
            <a:r>
              <a:rPr lang="ar-SA" sz="2400" b="1" dirty="0" smtClean="0">
                <a:cs typeface="Arial" pitchFamily="34" charset="0"/>
              </a:rPr>
              <a:t>ْ</a:t>
            </a:r>
            <a:r>
              <a:rPr lang="ar-EG" sz="2400" b="1" dirty="0" smtClean="0">
                <a:cs typeface="Arial" pitchFamily="34" charset="0"/>
              </a:rPr>
              <a:t>ك</a:t>
            </a:r>
            <a:r>
              <a:rPr lang="ar-SA" sz="2400" b="1" dirty="0" smtClean="0">
                <a:cs typeface="Arial" pitchFamily="34" charset="0"/>
              </a:rPr>
              <a:t>ِي</a:t>
            </a:r>
            <a:r>
              <a:rPr lang="ar-EG" sz="2400" b="1" dirty="0" smtClean="0">
                <a:cs typeface="Arial" pitchFamily="34" charset="0"/>
              </a:rPr>
              <a:t> الع</a:t>
            </a:r>
            <a:r>
              <a:rPr lang="ar-SA" sz="2400" b="1" dirty="0" smtClean="0">
                <a:cs typeface="Arial" pitchFamily="34" charset="0"/>
              </a:rPr>
              <a:t>َ</a:t>
            </a:r>
            <a:r>
              <a:rPr lang="ar-EG" sz="2400" b="1" dirty="0" smtClean="0">
                <a:cs typeface="Arial" pitchFamily="34" charset="0"/>
              </a:rPr>
              <a:t>و</a:t>
            </a:r>
            <a:r>
              <a:rPr lang="ar-SA" sz="2400" b="1" dirty="0" smtClean="0">
                <a:cs typeface="Arial" pitchFamily="34" charset="0"/>
              </a:rPr>
              <a:t>َ</a:t>
            </a:r>
            <a:r>
              <a:rPr lang="ar-EG" sz="2400" b="1" dirty="0" err="1" smtClean="0">
                <a:cs typeface="Arial" pitchFamily="34" charset="0"/>
              </a:rPr>
              <a:t>اط</a:t>
            </a:r>
            <a:r>
              <a:rPr lang="ar-SA" sz="2400" b="1" dirty="0" smtClean="0">
                <a:cs typeface="Arial" pitchFamily="34" charset="0"/>
              </a:rPr>
              <a:t>ِ</a:t>
            </a:r>
            <a:r>
              <a:rPr lang="ar-EG" sz="2400" b="1" dirty="0" smtClean="0">
                <a:cs typeface="Arial" pitchFamily="34" charset="0"/>
              </a:rPr>
              <a:t>ف</a:t>
            </a:r>
            <a:r>
              <a:rPr lang="ar-SA" sz="2400" b="1" dirty="0" smtClean="0">
                <a:cs typeface="Arial" pitchFamily="34" charset="0"/>
              </a:rPr>
              <a:t>َ</a:t>
            </a:r>
            <a:r>
              <a:rPr lang="ar-EG" sz="2400" b="1" dirty="0" smtClean="0">
                <a:cs typeface="Arial" pitchFamily="34" charset="0"/>
              </a:rPr>
              <a:t>، و</a:t>
            </a:r>
            <a:r>
              <a:rPr lang="ar-SA" sz="2400" b="1" dirty="0" smtClean="0">
                <a:cs typeface="Arial" pitchFamily="34" charset="0"/>
              </a:rPr>
              <a:t>َ</a:t>
            </a:r>
            <a:r>
              <a:rPr lang="ar-EG" sz="2400" b="1" dirty="0" smtClean="0">
                <a:cs typeface="Arial" pitchFamily="34" charset="0"/>
              </a:rPr>
              <a:t>ظ</a:t>
            </a:r>
            <a:r>
              <a:rPr lang="ar-SA" sz="2400" b="1" dirty="0" smtClean="0">
                <a:cs typeface="Arial" pitchFamily="34" charset="0"/>
              </a:rPr>
              <a:t>َ</a:t>
            </a:r>
            <a:r>
              <a:rPr lang="ar-EG" sz="2400" b="1" dirty="0" smtClean="0">
                <a:cs typeface="Arial" pitchFamily="34" charset="0"/>
              </a:rPr>
              <a:t>ه</a:t>
            </a:r>
            <a:r>
              <a:rPr lang="ar-SA" sz="2400" b="1" dirty="0" smtClean="0">
                <a:cs typeface="Arial" pitchFamily="34" charset="0"/>
              </a:rPr>
              <a:t>َ</a:t>
            </a:r>
            <a:r>
              <a:rPr lang="ar-EG" sz="2400" b="1" dirty="0" smtClean="0">
                <a:cs typeface="Arial" pitchFamily="34" charset="0"/>
              </a:rPr>
              <a:t>ر</a:t>
            </a:r>
            <a:r>
              <a:rPr lang="ar-SA" sz="2400" b="1" dirty="0" smtClean="0">
                <a:cs typeface="Arial" pitchFamily="34" charset="0"/>
              </a:rPr>
              <a:t>َ</a:t>
            </a:r>
            <a:r>
              <a:rPr lang="ar-EG" sz="2400" b="1" dirty="0" smtClean="0">
                <a:cs typeface="Arial" pitchFamily="34" charset="0"/>
              </a:rPr>
              <a:t>ت هذه المواجع</a:t>
            </a:r>
            <a:r>
              <a:rPr lang="ar-SA" sz="2400" b="1" dirty="0" smtClean="0">
                <a:cs typeface="Arial" pitchFamily="34" charset="0"/>
              </a:rPr>
              <a:t>ُ</a:t>
            </a:r>
            <a:r>
              <a:rPr lang="ar-EG" sz="2400" b="1" dirty="0" smtClean="0">
                <a:cs typeface="Arial" pitchFamily="34" charset="0"/>
              </a:rPr>
              <a:t> ج</a:t>
            </a:r>
            <a:r>
              <a:rPr lang="ar-SA" sz="2400" b="1" dirty="0" smtClean="0">
                <a:cs typeface="Arial" pitchFamily="34" charset="0"/>
              </a:rPr>
              <a:t>َ</a:t>
            </a:r>
            <a:r>
              <a:rPr lang="ar-EG" sz="2400" b="1" dirty="0" smtClean="0">
                <a:cs typeface="Arial" pitchFamily="34" charset="0"/>
              </a:rPr>
              <a:t>ل</a:t>
            </a:r>
            <a:r>
              <a:rPr lang="ar-SA" sz="2400" b="1" dirty="0">
                <a:cs typeface="Arial" pitchFamily="34" charset="0"/>
              </a:rPr>
              <a:t>ِ</a:t>
            </a:r>
            <a:r>
              <a:rPr lang="ar-EG" sz="2400" b="1" dirty="0" smtClean="0">
                <a:cs typeface="Arial" pitchFamily="34" charset="0"/>
              </a:rPr>
              <a:t>ي</a:t>
            </a:r>
            <a:r>
              <a:rPr lang="ar-SA" sz="2400" b="1" dirty="0" smtClean="0">
                <a:cs typeface="Arial" pitchFamily="34" charset="0"/>
              </a:rPr>
              <a:t>َّ</a:t>
            </a:r>
            <a:r>
              <a:rPr lang="ar-EG" sz="2400" b="1" dirty="0" smtClean="0">
                <a:cs typeface="Arial" pitchFamily="34" charset="0"/>
              </a:rPr>
              <a:t>ة</a:t>
            </a:r>
            <a:r>
              <a:rPr lang="ar-SA" sz="2400" b="1" dirty="0">
                <a:cs typeface="Arial" pitchFamily="34" charset="0"/>
              </a:rPr>
              <a:t>ً</a:t>
            </a:r>
            <a:r>
              <a:rPr lang="ar-EG" sz="2400" b="1" dirty="0" smtClean="0">
                <a:cs typeface="Arial" pitchFamily="34" charset="0"/>
              </a:rPr>
              <a:t> </a:t>
            </a:r>
            <a:r>
              <a:rPr lang="ar-EG" sz="2400" b="1" dirty="0" err="1" smtClean="0">
                <a:cs typeface="Arial" pitchFamily="34" charset="0"/>
              </a:rPr>
              <a:t>فى</a:t>
            </a:r>
            <a:r>
              <a:rPr lang="ar-EG" sz="2400" b="1" dirty="0" smtClean="0">
                <a:cs typeface="Arial" pitchFamily="34" charset="0"/>
              </a:rPr>
              <a:t> الهجرة</a:t>
            </a:r>
            <a:r>
              <a:rPr lang="ar-SA" sz="2400" b="1" dirty="0" smtClean="0">
                <a:cs typeface="Arial" pitchFamily="34" charset="0"/>
              </a:rPr>
              <a:t>ِ</a:t>
            </a:r>
            <a:r>
              <a:rPr lang="ar-EG" sz="2400" b="1" dirty="0" smtClean="0">
                <a:cs typeface="Arial" pitchFamily="34" charset="0"/>
              </a:rPr>
              <a:t> إلى المدي</a:t>
            </a:r>
            <a:r>
              <a:rPr lang="ar-SA" sz="2400" b="1" dirty="0" smtClean="0">
                <a:cs typeface="Arial" pitchFamily="34" charset="0"/>
              </a:rPr>
              <a:t>ن</a:t>
            </a:r>
            <a:r>
              <a:rPr lang="ar-EG" sz="2400" b="1" dirty="0" smtClean="0">
                <a:cs typeface="Arial" pitchFamily="34" charset="0"/>
              </a:rPr>
              <a:t>ة</a:t>
            </a:r>
            <a:r>
              <a:rPr lang="ar-SA" sz="2400" b="1" dirty="0" smtClean="0">
                <a:cs typeface="Arial" pitchFamily="34" charset="0"/>
              </a:rPr>
              <a:t>ِ</a:t>
            </a:r>
            <a:r>
              <a:rPr lang="ar-EG" sz="2400" b="1" dirty="0" smtClean="0">
                <a:cs typeface="Arial" pitchFamily="34" charset="0"/>
              </a:rPr>
              <a:t>، ف</a:t>
            </a:r>
            <a:r>
              <a:rPr lang="ar-SA" sz="2400" b="1" dirty="0" smtClean="0">
                <a:cs typeface="Arial" pitchFamily="34" charset="0"/>
              </a:rPr>
              <a:t>َ</a:t>
            </a:r>
            <a:r>
              <a:rPr lang="ar-EG" sz="2400" b="1" dirty="0" smtClean="0">
                <a:cs typeface="Arial" pitchFamily="34" charset="0"/>
              </a:rPr>
              <a:t>ق</a:t>
            </a:r>
            <a:r>
              <a:rPr lang="ar-SA" sz="2400" b="1" dirty="0" smtClean="0">
                <a:cs typeface="Arial" pitchFamily="34" charset="0"/>
              </a:rPr>
              <a:t>ٌ</a:t>
            </a:r>
            <a:r>
              <a:rPr lang="ar-EG" sz="2400" b="1" dirty="0" smtClean="0">
                <a:cs typeface="Arial" pitchFamily="34" charset="0"/>
              </a:rPr>
              <a:t>د و</a:t>
            </a:r>
            <a:r>
              <a:rPr lang="ar-SA" sz="2400" b="1" dirty="0" smtClean="0">
                <a:cs typeface="Arial" pitchFamily="34" charset="0"/>
              </a:rPr>
              <a:t>ا</a:t>
            </a:r>
            <a:r>
              <a:rPr lang="ar-EG" sz="2400" b="1" dirty="0" smtClean="0">
                <a:cs typeface="Arial" pitchFamily="34" charset="0"/>
              </a:rPr>
              <a:t>ك</a:t>
            </a:r>
            <a:r>
              <a:rPr lang="ar-SA" sz="2400" b="1" dirty="0" smtClean="0">
                <a:cs typeface="Arial" pitchFamily="34" charset="0"/>
              </a:rPr>
              <a:t>َ</a:t>
            </a:r>
            <a:r>
              <a:rPr lang="ar-EG" sz="2400" b="1" dirty="0" smtClean="0">
                <a:cs typeface="Arial" pitchFamily="34" charset="0"/>
              </a:rPr>
              <a:t>ب</a:t>
            </a:r>
            <a:r>
              <a:rPr lang="ar-SA" sz="2400" b="1" dirty="0" smtClean="0">
                <a:cs typeface="Arial" pitchFamily="34" charset="0"/>
              </a:rPr>
              <a:t>َ</a:t>
            </a:r>
            <a:r>
              <a:rPr lang="ar-EG" sz="2400" b="1" dirty="0" smtClean="0">
                <a:cs typeface="Arial" pitchFamily="34" charset="0"/>
              </a:rPr>
              <a:t>ت</a:t>
            </a:r>
            <a:r>
              <a:rPr lang="ar-SA" sz="2400" b="1" dirty="0" smtClean="0">
                <a:cs typeface="Arial" pitchFamily="34" charset="0"/>
              </a:rPr>
              <a:t>ْ</a:t>
            </a:r>
            <a:r>
              <a:rPr lang="ar-EG" sz="2400" b="1" dirty="0" smtClean="0">
                <a:cs typeface="Arial" pitchFamily="34" charset="0"/>
              </a:rPr>
              <a:t>ه</a:t>
            </a:r>
            <a:r>
              <a:rPr lang="ar-SA" sz="2400" b="1" dirty="0" smtClean="0">
                <a:cs typeface="Arial" pitchFamily="34" charset="0"/>
              </a:rPr>
              <a:t>َ</a:t>
            </a:r>
            <a:r>
              <a:rPr lang="ar-EG" sz="2400" b="1" dirty="0" smtClean="0">
                <a:cs typeface="Arial" pitchFamily="34" charset="0"/>
              </a:rPr>
              <a:t>ا حركة</a:t>
            </a:r>
            <a:r>
              <a:rPr lang="ar-SA" sz="2400" b="1" dirty="0" smtClean="0">
                <a:cs typeface="Arial" pitchFamily="34" charset="0"/>
              </a:rPr>
              <a:t>ٌ</a:t>
            </a:r>
            <a:r>
              <a:rPr lang="ar-EG" sz="2400" b="1" dirty="0" smtClean="0">
                <a:cs typeface="Arial" pitchFamily="34" charset="0"/>
              </a:rPr>
              <a:t> شعرية.</a:t>
            </a:r>
            <a:endParaRPr lang="ar-SA" sz="24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a:t>
            </a:fld>
            <a:endParaRPr lang="en-US" dirty="0" smtClean="0">
              <a:cs typeface="Arial" pitchFamily="34" charset="0"/>
            </a:endParaRPr>
          </a:p>
        </p:txBody>
      </p:sp>
    </p:spTree>
    <p:extLst>
      <p:ext uri="{BB962C8B-B14F-4D97-AF65-F5344CB8AC3E}">
        <p14:creationId xmlns:p14="http://schemas.microsoft.com/office/powerpoint/2010/main" val="21941505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EG" dirty="0" smtClean="0">
                <a:solidFill>
                  <a:srgbClr val="C00000"/>
                </a:solidFill>
              </a:rPr>
              <a:t>تابع أحداث </a:t>
            </a:r>
            <a:r>
              <a:rPr lang="ar-EG" dirty="0">
                <a:solidFill>
                  <a:srgbClr val="C00000"/>
                </a:solidFill>
              </a:rPr>
              <a:t>أثرت فى شعر صدر الإسلام</a:t>
            </a: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marL="0" indent="0" algn="just" rtl="1" eaLnBrk="1" hangingPunct="1"/>
            <a:r>
              <a:rPr lang="ar-SA" sz="2400" b="1" dirty="0" smtClean="0">
                <a:cs typeface="Arial" pitchFamily="34" charset="0"/>
              </a:rPr>
              <a:t>    </a:t>
            </a:r>
            <a:r>
              <a:rPr lang="ar-EG" sz="2400" b="1" dirty="0" smtClean="0">
                <a:cs typeface="Arial" pitchFamily="34" charset="0"/>
              </a:rPr>
              <a:t>وليس</a:t>
            </a:r>
            <a:r>
              <a:rPr lang="ar-SA" sz="2400" b="1" dirty="0" smtClean="0">
                <a:cs typeface="Arial" pitchFamily="34" charset="0"/>
              </a:rPr>
              <a:t>ت</a:t>
            </a:r>
            <a:r>
              <a:rPr lang="ar-EG" sz="2400" b="1" dirty="0" smtClean="0">
                <a:cs typeface="Arial" pitchFamily="34" charset="0"/>
              </a:rPr>
              <a:t> الغزوات</a:t>
            </a:r>
            <a:r>
              <a:rPr lang="ar-SA" sz="2400" b="1" dirty="0" smtClean="0">
                <a:cs typeface="Arial" pitchFamily="34" charset="0"/>
              </a:rPr>
              <a:t>ُ</a:t>
            </a:r>
            <a:r>
              <a:rPr lang="ar-EG" sz="2400" b="1" dirty="0" smtClean="0">
                <a:cs typeface="Arial" pitchFamily="34" charset="0"/>
              </a:rPr>
              <a:t> أقل</a:t>
            </a:r>
            <a:r>
              <a:rPr lang="ar-SA" sz="2400" b="1" dirty="0" smtClean="0">
                <a:cs typeface="Arial" pitchFamily="34" charset="0"/>
              </a:rPr>
              <a:t>ُّ</a:t>
            </a:r>
            <a:r>
              <a:rPr lang="ar-EG" sz="2400" b="1" dirty="0" smtClean="0">
                <a:cs typeface="Arial" pitchFamily="34" charset="0"/>
              </a:rPr>
              <a:t> تأثيراً </a:t>
            </a:r>
            <a:r>
              <a:rPr lang="ar-EG" sz="2400" b="1" dirty="0" err="1" smtClean="0">
                <a:cs typeface="Arial" pitchFamily="34" charset="0"/>
              </a:rPr>
              <a:t>فى</a:t>
            </a:r>
            <a:r>
              <a:rPr lang="ar-EG" sz="2400" b="1" dirty="0" smtClean="0">
                <a:cs typeface="Arial" pitchFamily="34" charset="0"/>
              </a:rPr>
              <a:t> الح</a:t>
            </a:r>
            <a:r>
              <a:rPr lang="ar-SA" sz="2400" b="1" dirty="0" smtClean="0">
                <a:cs typeface="Arial" pitchFamily="34" charset="0"/>
              </a:rPr>
              <a:t>ِ</a:t>
            </a:r>
            <a:r>
              <a:rPr lang="ar-EG" sz="2400" b="1" dirty="0" smtClean="0">
                <a:cs typeface="Arial" pitchFamily="34" charset="0"/>
              </a:rPr>
              <a:t>راك الش</a:t>
            </a:r>
            <a:r>
              <a:rPr lang="ar-SA" sz="2400" b="1" dirty="0" smtClean="0">
                <a:cs typeface="Arial" pitchFamily="34" charset="0"/>
              </a:rPr>
              <a:t>ِّ</a:t>
            </a:r>
            <a:r>
              <a:rPr lang="ar-EG" sz="2400" b="1" dirty="0" smtClean="0">
                <a:cs typeface="Arial" pitchFamily="34" charset="0"/>
              </a:rPr>
              <a:t>عر</a:t>
            </a:r>
            <a:r>
              <a:rPr lang="ar-SA" sz="2400" b="1" dirty="0" smtClean="0">
                <a:cs typeface="Arial" pitchFamily="34" charset="0"/>
              </a:rPr>
              <a:t>ِ</a:t>
            </a:r>
            <a:r>
              <a:rPr lang="ar-SA" sz="2400" b="1" dirty="0">
                <a:cs typeface="Arial" pitchFamily="34" charset="0"/>
              </a:rPr>
              <a:t>ي</a:t>
            </a:r>
            <a:r>
              <a:rPr lang="ar-EG" sz="2400" b="1" dirty="0" smtClean="0">
                <a:cs typeface="Arial" pitchFamily="34" charset="0"/>
              </a:rPr>
              <a:t>، فبعد أن قويت شوكة</a:t>
            </a:r>
            <a:r>
              <a:rPr lang="ar-SA" sz="2400" b="1" dirty="0">
                <a:cs typeface="Arial" pitchFamily="34" charset="0"/>
              </a:rPr>
              <a:t>ُ</a:t>
            </a:r>
            <a:r>
              <a:rPr lang="ar-EG" sz="2400" b="1" dirty="0" smtClean="0">
                <a:cs typeface="Arial" pitchFamily="34" charset="0"/>
              </a:rPr>
              <a:t> المسلمين، ت</a:t>
            </a:r>
            <a:r>
              <a:rPr lang="ar-SA" sz="2400" b="1" dirty="0" smtClean="0">
                <a:cs typeface="Arial" pitchFamily="34" charset="0"/>
              </a:rPr>
              <a:t>َ</a:t>
            </a:r>
            <a:r>
              <a:rPr lang="ar-EG" sz="2400" b="1" dirty="0" err="1" smtClean="0">
                <a:cs typeface="Arial" pitchFamily="34" charset="0"/>
              </a:rPr>
              <a:t>وت</a:t>
            </a:r>
            <a:r>
              <a:rPr lang="ar-SA" sz="2400" b="1" dirty="0" smtClean="0">
                <a:cs typeface="Arial" pitchFamily="34" charset="0"/>
              </a:rPr>
              <a:t>َّ</a:t>
            </a:r>
            <a:r>
              <a:rPr lang="ar-EG" sz="2400" b="1" dirty="0" smtClean="0">
                <a:cs typeface="Arial" pitchFamily="34" charset="0"/>
              </a:rPr>
              <a:t>ر</a:t>
            </a:r>
            <a:r>
              <a:rPr lang="ar-SA" sz="2400" b="1" dirty="0" smtClean="0">
                <a:cs typeface="Arial" pitchFamily="34" charset="0"/>
              </a:rPr>
              <a:t>َ</a:t>
            </a:r>
            <a:r>
              <a:rPr lang="ar-EG" sz="2400" b="1" dirty="0" smtClean="0">
                <a:cs typeface="Arial" pitchFamily="34" charset="0"/>
              </a:rPr>
              <a:t> الص</a:t>
            </a:r>
            <a:r>
              <a:rPr lang="ar-SA" sz="2400" b="1" dirty="0" smtClean="0">
                <a:cs typeface="Arial" pitchFamily="34" charset="0"/>
              </a:rPr>
              <a:t>ِّ</a:t>
            </a:r>
            <a:r>
              <a:rPr lang="ar-EG" sz="2400" b="1" dirty="0" smtClean="0">
                <a:cs typeface="Arial" pitchFamily="34" charset="0"/>
              </a:rPr>
              <a:t>راع</a:t>
            </a:r>
            <a:r>
              <a:rPr lang="ar-SA" sz="2400" b="1" dirty="0" smtClean="0">
                <a:cs typeface="Arial" pitchFamily="34" charset="0"/>
              </a:rPr>
              <a:t>ُ</a:t>
            </a:r>
            <a:r>
              <a:rPr lang="ar-EG" sz="2400" b="1" dirty="0" smtClean="0">
                <a:cs typeface="Arial" pitchFamily="34" charset="0"/>
              </a:rPr>
              <a:t> بينهم وبين</a:t>
            </a:r>
            <a:r>
              <a:rPr lang="ar-SA" sz="2400" b="1" dirty="0" smtClean="0">
                <a:cs typeface="Arial" pitchFamily="34" charset="0"/>
              </a:rPr>
              <a:t>َ</a:t>
            </a:r>
            <a:r>
              <a:rPr lang="ar-EG" sz="2400" b="1" dirty="0" smtClean="0">
                <a:cs typeface="Arial" pitchFamily="34" charset="0"/>
              </a:rPr>
              <a:t> قريش، بعدها أحس</a:t>
            </a:r>
            <a:r>
              <a:rPr lang="ar-SA" sz="2400" b="1" dirty="0" smtClean="0">
                <a:cs typeface="Arial" pitchFamily="34" charset="0"/>
              </a:rPr>
              <a:t>َّ</a:t>
            </a:r>
            <a:r>
              <a:rPr lang="ar-EG" sz="2400" b="1" dirty="0" smtClean="0">
                <a:cs typeface="Arial" pitchFamily="34" charset="0"/>
              </a:rPr>
              <a:t>ت</a:t>
            </a:r>
            <a:r>
              <a:rPr lang="ar-SA" sz="2400" b="1" dirty="0" smtClean="0">
                <a:cs typeface="Arial" pitchFamily="34" charset="0"/>
              </a:rPr>
              <a:t>ْ</a:t>
            </a:r>
            <a:r>
              <a:rPr lang="ar-EG" sz="2400" b="1" dirty="0" smtClean="0">
                <a:cs typeface="Arial" pitchFamily="34" charset="0"/>
              </a:rPr>
              <a:t> قريش</a:t>
            </a:r>
            <a:r>
              <a:rPr lang="ar-SA" sz="2400" b="1" dirty="0" smtClean="0">
                <a:cs typeface="Arial" pitchFamily="34" charset="0"/>
              </a:rPr>
              <a:t>ُ</a:t>
            </a:r>
            <a:r>
              <a:rPr lang="ar-EG" sz="2400" b="1" dirty="0" smtClean="0">
                <a:cs typeface="Arial" pitchFamily="34" charset="0"/>
              </a:rPr>
              <a:t> بالخطر</a:t>
            </a:r>
            <a:r>
              <a:rPr lang="ar-SA" sz="2400" b="1" dirty="0" smtClean="0">
                <a:cs typeface="Arial" pitchFamily="34" charset="0"/>
              </a:rPr>
              <a:t>ِ</a:t>
            </a:r>
            <a:r>
              <a:rPr lang="ar-EG" sz="2400" b="1" dirty="0" smtClean="0">
                <a:cs typeface="Arial" pitchFamily="34" charset="0"/>
              </a:rPr>
              <a:t> على ك</a:t>
            </a:r>
            <a:r>
              <a:rPr lang="ar-SA" sz="2400" b="1" dirty="0" smtClean="0">
                <a:cs typeface="Arial" pitchFamily="34" charset="0"/>
              </a:rPr>
              <a:t>َ</a:t>
            </a:r>
            <a:r>
              <a:rPr lang="ar-EG" sz="2400" b="1" dirty="0" smtClean="0">
                <a:cs typeface="Arial" pitchFamily="34" charset="0"/>
              </a:rPr>
              <a:t>ي</a:t>
            </a:r>
            <a:r>
              <a:rPr lang="ar-SA" sz="2400" b="1" dirty="0" smtClean="0">
                <a:cs typeface="Arial" pitchFamily="34" charset="0"/>
              </a:rPr>
              <a:t>َ</a:t>
            </a:r>
            <a:r>
              <a:rPr lang="ar-EG" sz="2400" b="1" dirty="0" smtClean="0">
                <a:cs typeface="Arial" pitchFamily="34" charset="0"/>
              </a:rPr>
              <a:t>ان</a:t>
            </a:r>
            <a:r>
              <a:rPr lang="ar-SA" sz="2400" b="1" dirty="0" smtClean="0">
                <a:cs typeface="Arial" pitchFamily="34" charset="0"/>
              </a:rPr>
              <a:t>ِ</a:t>
            </a:r>
            <a:r>
              <a:rPr lang="ar-EG" sz="2400" b="1" dirty="0" smtClean="0">
                <a:cs typeface="Arial" pitchFamily="34" charset="0"/>
              </a:rPr>
              <a:t>ها، و</a:t>
            </a:r>
            <a:r>
              <a:rPr lang="ar-SA" sz="2400" b="1" dirty="0" smtClean="0">
                <a:cs typeface="Arial" pitchFamily="34" charset="0"/>
              </a:rPr>
              <a:t>َبَرَزَ</a:t>
            </a:r>
            <a:r>
              <a:rPr lang="ar-EG" sz="2400" b="1" dirty="0" smtClean="0">
                <a:cs typeface="Arial" pitchFamily="34" charset="0"/>
              </a:rPr>
              <a:t> الشعراء</a:t>
            </a:r>
            <a:r>
              <a:rPr lang="ar-SA" sz="2400" b="1" dirty="0" smtClean="0">
                <a:cs typeface="Arial" pitchFamily="34" charset="0"/>
              </a:rPr>
              <a:t>ُ</a:t>
            </a:r>
            <a:r>
              <a:rPr lang="ar-EG" sz="2400" b="1" dirty="0" smtClean="0">
                <a:cs typeface="Arial" pitchFamily="34" charset="0"/>
              </a:rPr>
              <a:t> م</a:t>
            </a:r>
            <a:r>
              <a:rPr lang="ar-SA" sz="2400" b="1" dirty="0" smtClean="0">
                <a:cs typeface="Arial" pitchFamily="34" charset="0"/>
              </a:rPr>
              <a:t>ِ</a:t>
            </a:r>
            <a:r>
              <a:rPr lang="ar-EG" sz="2400" b="1" dirty="0" smtClean="0">
                <a:cs typeface="Arial" pitchFamily="34" charset="0"/>
              </a:rPr>
              <a:t>ن</a:t>
            </a:r>
            <a:r>
              <a:rPr lang="ar-SA" sz="2400" b="1" dirty="0" smtClean="0">
                <a:cs typeface="Arial" pitchFamily="34" charset="0"/>
              </a:rPr>
              <a:t>َ</a:t>
            </a:r>
            <a:r>
              <a:rPr lang="ar-EG" sz="2400" b="1" dirty="0" smtClean="0">
                <a:cs typeface="Arial" pitchFamily="34" charset="0"/>
              </a:rPr>
              <a:t> الم</a:t>
            </a:r>
            <a:r>
              <a:rPr lang="ar-SA" sz="2400" b="1" dirty="0" smtClean="0">
                <a:cs typeface="Arial" pitchFamily="34" charset="0"/>
              </a:rPr>
              <a:t>ُ</a:t>
            </a:r>
            <a:r>
              <a:rPr lang="ar-EG" sz="2400" b="1" dirty="0" smtClean="0">
                <a:cs typeface="Arial" pitchFamily="34" charset="0"/>
              </a:rPr>
              <a:t>ع</a:t>
            </a:r>
            <a:r>
              <a:rPr lang="ar-SA" sz="2400" b="1" dirty="0" smtClean="0">
                <a:cs typeface="Arial" pitchFamily="34" charset="0"/>
              </a:rPr>
              <a:t>َ</a:t>
            </a:r>
            <a:r>
              <a:rPr lang="ar-EG" sz="2400" b="1" dirty="0" smtClean="0">
                <a:cs typeface="Arial" pitchFamily="34" charset="0"/>
              </a:rPr>
              <a:t>س</a:t>
            </a:r>
            <a:r>
              <a:rPr lang="ar-SA" sz="2400" b="1" dirty="0" smtClean="0">
                <a:cs typeface="Arial" pitchFamily="34" charset="0"/>
              </a:rPr>
              <a:t>ْ</a:t>
            </a:r>
            <a:r>
              <a:rPr lang="ar-EG" sz="2400" b="1" dirty="0" smtClean="0">
                <a:cs typeface="Arial" pitchFamily="34" charset="0"/>
              </a:rPr>
              <a:t>ك</a:t>
            </a:r>
            <a:r>
              <a:rPr lang="ar-SA" sz="2400" b="1" dirty="0" smtClean="0">
                <a:cs typeface="Arial" pitchFamily="34" charset="0"/>
              </a:rPr>
              <a:t>َ</a:t>
            </a:r>
            <a:r>
              <a:rPr lang="ar-EG" sz="2400" b="1" dirty="0" smtClean="0">
                <a:cs typeface="Arial" pitchFamily="34" charset="0"/>
              </a:rPr>
              <a:t>ر</a:t>
            </a:r>
            <a:r>
              <a:rPr lang="ar-SA" sz="2400" b="1" dirty="0" smtClean="0">
                <a:cs typeface="Arial" pitchFamily="34" charset="0"/>
              </a:rPr>
              <a:t>َ</a:t>
            </a:r>
            <a:r>
              <a:rPr lang="ar-EG" sz="2400" b="1" dirty="0" smtClean="0">
                <a:cs typeface="Arial" pitchFamily="34" charset="0"/>
              </a:rPr>
              <a:t>ي</a:t>
            </a:r>
            <a:r>
              <a:rPr lang="ar-SA" sz="2400" b="1" dirty="0" smtClean="0">
                <a:cs typeface="Arial" pitchFamily="34" charset="0"/>
              </a:rPr>
              <a:t>ْ</a:t>
            </a:r>
            <a:r>
              <a:rPr lang="ar-EG" sz="2400" b="1" dirty="0" smtClean="0">
                <a:cs typeface="Arial" pitchFamily="34" charset="0"/>
              </a:rPr>
              <a:t>ن</a:t>
            </a:r>
            <a:r>
              <a:rPr lang="ar-SA" sz="2400" b="1" dirty="0" smtClean="0">
                <a:cs typeface="Arial" pitchFamily="34" charset="0"/>
              </a:rPr>
              <a:t>ِ</a:t>
            </a:r>
            <a:r>
              <a:rPr lang="ar-EG" sz="2400" b="1" dirty="0" smtClean="0">
                <a:cs typeface="Arial" pitchFamily="34" charset="0"/>
              </a:rPr>
              <a:t> </a:t>
            </a:r>
            <a:r>
              <a:rPr lang="ar-EG" sz="2400" b="1" dirty="0" err="1" smtClean="0">
                <a:cs typeface="Arial" pitchFamily="34" charset="0"/>
              </a:rPr>
              <a:t>يسسجلون</a:t>
            </a:r>
            <a:r>
              <a:rPr lang="ar-SA" sz="2400" b="1" dirty="0" smtClean="0">
                <a:cs typeface="Arial" pitchFamily="34" charset="0"/>
              </a:rPr>
              <a:t>َ</a:t>
            </a:r>
            <a:r>
              <a:rPr lang="ar-EG" sz="2400" b="1" dirty="0" smtClean="0">
                <a:cs typeface="Arial" pitchFamily="34" charset="0"/>
              </a:rPr>
              <a:t> الأحداث</a:t>
            </a:r>
            <a:r>
              <a:rPr lang="ar-SA" sz="2400" b="1" dirty="0" smtClean="0">
                <a:cs typeface="Arial" pitchFamily="34" charset="0"/>
              </a:rPr>
              <a:t>َ</a:t>
            </a:r>
            <a:r>
              <a:rPr lang="ar-EG" sz="2400" b="1" dirty="0" smtClean="0">
                <a:cs typeface="Arial" pitchFamily="34" charset="0"/>
              </a:rPr>
              <a:t>، ويتهاجون</a:t>
            </a:r>
            <a:r>
              <a:rPr lang="ar-SA" sz="2400" b="1" dirty="0" smtClean="0">
                <a:cs typeface="Arial" pitchFamily="34" charset="0"/>
              </a:rPr>
              <a:t>َ</a:t>
            </a:r>
            <a:r>
              <a:rPr lang="ar-EG" sz="2400" b="1" dirty="0" smtClean="0">
                <a:cs typeface="Arial" pitchFamily="34" charset="0"/>
              </a:rPr>
              <a:t> </a:t>
            </a:r>
            <a:r>
              <a:rPr lang="ar-EG" sz="2400" b="1" dirty="0" err="1" smtClean="0">
                <a:cs typeface="Arial" pitchFamily="34" charset="0"/>
              </a:rPr>
              <a:t>ويتناو</a:t>
            </a:r>
            <a:r>
              <a:rPr lang="ar-SA" sz="2400" b="1" dirty="0" smtClean="0">
                <a:cs typeface="Arial" pitchFamily="34" charset="0"/>
              </a:rPr>
              <a:t>َ</a:t>
            </a:r>
            <a:r>
              <a:rPr lang="ar-EG" sz="2400" b="1" dirty="0" smtClean="0">
                <a:cs typeface="Arial" pitchFamily="34" charset="0"/>
              </a:rPr>
              <a:t>ح</a:t>
            </a:r>
            <a:r>
              <a:rPr lang="ar-SA" sz="2400" b="1" dirty="0" smtClean="0">
                <a:cs typeface="Arial" pitchFamily="34" charset="0"/>
              </a:rPr>
              <a:t>ُ</a:t>
            </a:r>
            <a:r>
              <a:rPr lang="ar-EG" sz="2400" b="1" dirty="0" err="1" smtClean="0">
                <a:cs typeface="Arial" pitchFamily="34" charset="0"/>
              </a:rPr>
              <a:t>ون</a:t>
            </a:r>
            <a:r>
              <a:rPr lang="ar-SA" sz="2400" b="1" dirty="0" smtClean="0">
                <a:cs typeface="Arial" pitchFamily="34" charset="0"/>
              </a:rPr>
              <a:t>َ</a:t>
            </a:r>
            <a:r>
              <a:rPr lang="ar-EG" sz="2400" b="1" dirty="0" smtClean="0">
                <a:cs typeface="Arial" pitchFamily="34" charset="0"/>
              </a:rPr>
              <a:t> </a:t>
            </a:r>
            <a:r>
              <a:rPr lang="ar-SA" sz="2400" b="1" dirty="0" smtClean="0">
                <a:cs typeface="Arial" pitchFamily="34" charset="0"/>
              </a:rPr>
              <a:t>على</a:t>
            </a:r>
            <a:r>
              <a:rPr lang="ar-EG" sz="2400" b="1" dirty="0" smtClean="0">
                <a:cs typeface="Arial" pitchFamily="34" charset="0"/>
              </a:rPr>
              <a:t> الق</a:t>
            </a:r>
            <a:r>
              <a:rPr lang="ar-SA" sz="2400" b="1" dirty="0" smtClean="0">
                <a:cs typeface="Arial" pitchFamily="34" charset="0"/>
              </a:rPr>
              <a:t>َ</a:t>
            </a:r>
            <a:r>
              <a:rPr lang="ar-EG" sz="2400" b="1" dirty="0" smtClean="0">
                <a:cs typeface="Arial" pitchFamily="34" charset="0"/>
              </a:rPr>
              <a:t>ت</a:t>
            </a:r>
            <a:r>
              <a:rPr lang="ar-SA" sz="2400" b="1" dirty="0" smtClean="0">
                <a:cs typeface="Arial" pitchFamily="34" charset="0"/>
              </a:rPr>
              <a:t>ْ</a:t>
            </a:r>
            <a:r>
              <a:rPr lang="ar-EG" sz="2400" b="1" dirty="0" smtClean="0">
                <a:cs typeface="Arial" pitchFamily="34" charset="0"/>
              </a:rPr>
              <a:t>ل</a:t>
            </a:r>
            <a:r>
              <a:rPr lang="ar-SA" sz="2400" b="1" dirty="0">
                <a:cs typeface="Arial" pitchFamily="34" charset="0"/>
              </a:rPr>
              <a:t>َ</a:t>
            </a:r>
            <a:r>
              <a:rPr lang="ar-EG" sz="2400" b="1" dirty="0" smtClean="0">
                <a:cs typeface="Arial" pitchFamily="34" charset="0"/>
              </a:rPr>
              <a:t>ى والشهداء</a:t>
            </a:r>
            <a:r>
              <a:rPr lang="ar-SA" sz="2400" b="1" dirty="0" smtClean="0">
                <a:cs typeface="Arial" pitchFamily="34" charset="0"/>
              </a:rPr>
              <a:t>ِ</a:t>
            </a:r>
            <a:r>
              <a:rPr lang="ar-EG" sz="2400" b="1" dirty="0" smtClean="0">
                <a:cs typeface="Arial" pitchFamily="34" charset="0"/>
              </a:rPr>
              <a:t>، و</a:t>
            </a:r>
            <a:r>
              <a:rPr lang="ar-SA" sz="2400" b="1" dirty="0" smtClean="0">
                <a:cs typeface="Arial" pitchFamily="34" charset="0"/>
              </a:rPr>
              <a:t>َ</a:t>
            </a:r>
            <a:r>
              <a:rPr lang="ar-EG" sz="2400" b="1" dirty="0" smtClean="0">
                <a:cs typeface="Arial" pitchFamily="34" charset="0"/>
              </a:rPr>
              <a:t>ت</a:t>
            </a:r>
            <a:r>
              <a:rPr lang="ar-SA" sz="2400" b="1" dirty="0" smtClean="0">
                <a:cs typeface="Arial" pitchFamily="34" charset="0"/>
              </a:rPr>
              <a:t>َ</a:t>
            </a:r>
            <a:r>
              <a:rPr lang="ar-EG" sz="2400" b="1" dirty="0" smtClean="0">
                <a:cs typeface="Arial" pitchFamily="34" charset="0"/>
              </a:rPr>
              <a:t>ح</a:t>
            </a:r>
            <a:r>
              <a:rPr lang="ar-SA" sz="2400" b="1" dirty="0" smtClean="0">
                <a:cs typeface="Arial" pitchFamily="34" charset="0"/>
              </a:rPr>
              <a:t>َ</a:t>
            </a:r>
            <a:r>
              <a:rPr lang="ar-EG" sz="2400" b="1" dirty="0" smtClean="0">
                <a:cs typeface="Arial" pitchFamily="34" charset="0"/>
              </a:rPr>
              <a:t>ل</a:t>
            </a:r>
            <a:r>
              <a:rPr lang="ar-SA" sz="2400" b="1" dirty="0" smtClean="0">
                <a:cs typeface="Arial" pitchFamily="34" charset="0"/>
              </a:rPr>
              <a:t>َّ</a:t>
            </a:r>
            <a:r>
              <a:rPr lang="ar-EG" sz="2400" b="1" dirty="0" smtClean="0">
                <a:cs typeface="Arial" pitchFamily="34" charset="0"/>
              </a:rPr>
              <a:t>ق</a:t>
            </a:r>
            <a:r>
              <a:rPr lang="ar-SA" sz="2400" b="1" dirty="0" smtClean="0">
                <a:cs typeface="Arial" pitchFamily="34" charset="0"/>
              </a:rPr>
              <a:t>َ</a:t>
            </a:r>
            <a:r>
              <a:rPr lang="ar-EG" sz="2400" b="1" dirty="0" smtClean="0">
                <a:cs typeface="Arial" pitchFamily="34" charset="0"/>
              </a:rPr>
              <a:t> حول</a:t>
            </a:r>
            <a:r>
              <a:rPr lang="ar-SA" sz="2400" b="1" dirty="0" smtClean="0">
                <a:cs typeface="Arial" pitchFamily="34" charset="0"/>
              </a:rPr>
              <a:t>َ</a:t>
            </a:r>
            <a:r>
              <a:rPr lang="ar-EG" sz="2400" b="1" dirty="0" smtClean="0">
                <a:cs typeface="Arial" pitchFamily="34" charset="0"/>
              </a:rPr>
              <a:t> الرسول(صلى الله عليه وسلم) طائفة</a:t>
            </a:r>
            <a:r>
              <a:rPr lang="ar-SA" sz="2400" b="1" dirty="0" smtClean="0">
                <a:cs typeface="Arial" pitchFamily="34" charset="0"/>
              </a:rPr>
              <a:t>ٌ</a:t>
            </a:r>
            <a:r>
              <a:rPr lang="ar-EG" sz="2400" b="1" dirty="0" smtClean="0">
                <a:cs typeface="Arial" pitchFamily="34" charset="0"/>
              </a:rPr>
              <a:t> من الشعراء</a:t>
            </a:r>
            <a:r>
              <a:rPr lang="ar-SA" sz="2400" b="1" dirty="0" smtClean="0">
                <a:cs typeface="Arial" pitchFamily="34" charset="0"/>
              </a:rPr>
              <a:t>ِ</a:t>
            </a:r>
            <a:r>
              <a:rPr lang="ar-EG" sz="2400" b="1" dirty="0" smtClean="0">
                <a:cs typeface="Arial" pitchFamily="34" charset="0"/>
              </a:rPr>
              <a:t>، فى مقدمتهم ح</a:t>
            </a:r>
            <a:r>
              <a:rPr lang="ar-SA" sz="2400" b="1" dirty="0" smtClean="0">
                <a:cs typeface="Arial" pitchFamily="34" charset="0"/>
              </a:rPr>
              <a:t>َ</a:t>
            </a:r>
            <a:r>
              <a:rPr lang="ar-EG" sz="2400" b="1" dirty="0" smtClean="0">
                <a:cs typeface="Arial" pitchFamily="34" charset="0"/>
              </a:rPr>
              <a:t>س</a:t>
            </a:r>
            <a:r>
              <a:rPr lang="ar-SA" sz="2400" b="1" dirty="0" smtClean="0">
                <a:cs typeface="Arial" pitchFamily="34" charset="0"/>
              </a:rPr>
              <a:t>َّ</a:t>
            </a:r>
            <a:r>
              <a:rPr lang="ar-EG" sz="2400" b="1" dirty="0" smtClean="0">
                <a:cs typeface="Arial" pitchFamily="34" charset="0"/>
              </a:rPr>
              <a:t>ان</a:t>
            </a:r>
            <a:r>
              <a:rPr lang="ar-SA" sz="2400" b="1" dirty="0" smtClean="0">
                <a:cs typeface="Arial" pitchFamily="34" charset="0"/>
              </a:rPr>
              <a:t>ُ</a:t>
            </a:r>
            <a:r>
              <a:rPr lang="ar-EG" sz="2400" b="1" dirty="0" smtClean="0">
                <a:cs typeface="Arial" pitchFamily="34" charset="0"/>
              </a:rPr>
              <a:t> بن</a:t>
            </a:r>
            <a:r>
              <a:rPr lang="ar-SA" sz="2400" b="1" dirty="0" smtClean="0">
                <a:cs typeface="Arial" pitchFamily="34" charset="0"/>
              </a:rPr>
              <a:t>ُ</a:t>
            </a:r>
            <a:r>
              <a:rPr lang="ar-EG" sz="2400" b="1" dirty="0" smtClean="0">
                <a:cs typeface="Arial" pitchFamily="34" charset="0"/>
              </a:rPr>
              <a:t> ثابت، وكعب</a:t>
            </a:r>
            <a:r>
              <a:rPr lang="ar-SA" sz="2400" b="1" dirty="0" smtClean="0">
                <a:cs typeface="Arial" pitchFamily="34" charset="0"/>
              </a:rPr>
              <a:t>ُ</a:t>
            </a:r>
            <a:r>
              <a:rPr lang="ar-EG" sz="2400" b="1" dirty="0" smtClean="0">
                <a:cs typeface="Arial" pitchFamily="34" charset="0"/>
              </a:rPr>
              <a:t> بن</a:t>
            </a:r>
            <a:r>
              <a:rPr lang="ar-SA" sz="2400" b="1" dirty="0" smtClean="0">
                <a:cs typeface="Arial" pitchFamily="34" charset="0"/>
              </a:rPr>
              <a:t>ُ</a:t>
            </a:r>
            <a:r>
              <a:rPr lang="ar-EG" sz="2400" b="1" dirty="0" smtClean="0">
                <a:cs typeface="Arial" pitchFamily="34" charset="0"/>
              </a:rPr>
              <a:t> مالك، وعبدالله</a:t>
            </a:r>
            <a:r>
              <a:rPr lang="ar-SA" sz="2400" b="1" dirty="0" smtClean="0">
                <a:cs typeface="Arial" pitchFamily="34" charset="0"/>
              </a:rPr>
              <a:t>ُ</a:t>
            </a:r>
            <a:r>
              <a:rPr lang="ar-EG" sz="2400" b="1" dirty="0" smtClean="0">
                <a:cs typeface="Arial" pitchFamily="34" charset="0"/>
              </a:rPr>
              <a:t> بن</a:t>
            </a:r>
            <a:r>
              <a:rPr lang="ar-SA" sz="2400" b="1" dirty="0">
                <a:cs typeface="Arial" pitchFamily="34" charset="0"/>
              </a:rPr>
              <a:t>ُ</a:t>
            </a:r>
            <a:r>
              <a:rPr lang="ar-EG" sz="2400" b="1" dirty="0" smtClean="0">
                <a:cs typeface="Arial" pitchFamily="34" charset="0"/>
              </a:rPr>
              <a:t> رواحة، واصطف</a:t>
            </a:r>
            <a:r>
              <a:rPr lang="ar-SA" sz="2400" b="1" dirty="0" smtClean="0">
                <a:cs typeface="Arial" pitchFamily="34" charset="0"/>
              </a:rPr>
              <a:t>َ</a:t>
            </a:r>
            <a:r>
              <a:rPr lang="ar-EG" sz="2400" b="1" dirty="0" smtClean="0">
                <a:cs typeface="Arial" pitchFamily="34" charset="0"/>
              </a:rPr>
              <a:t> </a:t>
            </a:r>
            <a:r>
              <a:rPr lang="ar-EG" sz="2400" b="1" dirty="0" err="1" smtClean="0">
                <a:cs typeface="Arial" pitchFamily="34" charset="0"/>
              </a:rPr>
              <a:t>فى</a:t>
            </a:r>
            <a:r>
              <a:rPr lang="ar-EG" sz="2400" b="1" dirty="0" smtClean="0">
                <a:cs typeface="Arial" pitchFamily="34" charset="0"/>
              </a:rPr>
              <a:t> المعسكر</a:t>
            </a:r>
            <a:r>
              <a:rPr lang="ar-SA" sz="2400" b="1" dirty="0">
                <a:cs typeface="Arial" pitchFamily="34" charset="0"/>
              </a:rPr>
              <a:t>ِ</a:t>
            </a:r>
            <a:r>
              <a:rPr lang="ar-EG" sz="2400" b="1" dirty="0" smtClean="0">
                <a:cs typeface="Arial" pitchFamily="34" charset="0"/>
              </a:rPr>
              <a:t> المناوئ</a:t>
            </a:r>
            <a:r>
              <a:rPr lang="ar-SA" sz="2400" b="1" dirty="0" smtClean="0">
                <a:cs typeface="Arial" pitchFamily="34" charset="0"/>
              </a:rPr>
              <a:t>ِ</a:t>
            </a:r>
            <a:r>
              <a:rPr lang="ar-EG" sz="2400" b="1" dirty="0" smtClean="0">
                <a:cs typeface="Arial" pitchFamily="34" charset="0"/>
              </a:rPr>
              <a:t> جمهرة</a:t>
            </a:r>
            <a:r>
              <a:rPr lang="ar-SA" sz="2400" b="1" dirty="0" smtClean="0">
                <a:cs typeface="Arial" pitchFamily="34" charset="0"/>
              </a:rPr>
              <a:t>ٌ</a:t>
            </a:r>
            <a:r>
              <a:rPr lang="ar-EG" sz="2400" b="1" dirty="0" smtClean="0">
                <a:cs typeface="Arial" pitchFamily="34" charset="0"/>
              </a:rPr>
              <a:t> من الشعراء</a:t>
            </a:r>
            <a:r>
              <a:rPr lang="ar-SA" sz="2400" b="1" dirty="0" smtClean="0">
                <a:cs typeface="Arial" pitchFamily="34" charset="0"/>
              </a:rPr>
              <a:t>ِ</a:t>
            </a:r>
            <a:r>
              <a:rPr lang="ar-EG" sz="2400" b="1" dirty="0" smtClean="0">
                <a:cs typeface="Arial" pitchFamily="34" charset="0"/>
              </a:rPr>
              <a:t> : ابن الزبعرى، ابو سفيان بن</a:t>
            </a:r>
            <a:r>
              <a:rPr lang="ar-SA" sz="2400" b="1" dirty="0">
                <a:cs typeface="Arial" pitchFamily="34" charset="0"/>
              </a:rPr>
              <a:t>ُ</a:t>
            </a:r>
            <a:r>
              <a:rPr lang="ar-EG" sz="2400" b="1" dirty="0" smtClean="0">
                <a:cs typeface="Arial" pitchFamily="34" charset="0"/>
              </a:rPr>
              <a:t> الحارث</a:t>
            </a:r>
            <a:r>
              <a:rPr lang="ar-SA" sz="2400" b="1" dirty="0" smtClean="0">
                <a:cs typeface="Arial" pitchFamily="34" charset="0"/>
              </a:rPr>
              <a:t>ِ</a:t>
            </a:r>
            <a:r>
              <a:rPr lang="ar-EG" sz="2400" b="1" dirty="0" smtClean="0">
                <a:cs typeface="Arial" pitchFamily="34" charset="0"/>
              </a:rPr>
              <a:t>، كعب</a:t>
            </a:r>
            <a:r>
              <a:rPr lang="ar-SA" sz="2400" b="1" dirty="0">
                <a:cs typeface="Arial" pitchFamily="34" charset="0"/>
              </a:rPr>
              <a:t>ُ</a:t>
            </a:r>
            <a:r>
              <a:rPr lang="ar-EG" sz="2400" b="1" dirty="0" smtClean="0">
                <a:cs typeface="Arial" pitchFamily="34" charset="0"/>
              </a:rPr>
              <a:t> بن</a:t>
            </a:r>
            <a:r>
              <a:rPr lang="ar-SA" sz="2400" b="1" dirty="0" smtClean="0">
                <a:cs typeface="Arial" pitchFamily="34" charset="0"/>
              </a:rPr>
              <a:t>ُ</a:t>
            </a:r>
            <a:r>
              <a:rPr lang="ar-EG" sz="2400" b="1" dirty="0" smtClean="0">
                <a:cs typeface="Arial" pitchFamily="34" charset="0"/>
              </a:rPr>
              <a:t> زهير،......</a:t>
            </a:r>
            <a:endParaRPr lang="ar-SA" sz="24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a:t>
            </a:fld>
            <a:endParaRPr lang="en-US" dirty="0" smtClean="0">
              <a:cs typeface="Arial" pitchFamily="34" charset="0"/>
            </a:endParaRPr>
          </a:p>
        </p:txBody>
      </p:sp>
    </p:spTree>
    <p:extLst>
      <p:ext uri="{BB962C8B-B14F-4D97-AF65-F5344CB8AC3E}">
        <p14:creationId xmlns:p14="http://schemas.microsoft.com/office/powerpoint/2010/main" val="35886832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EG" dirty="0" smtClean="0">
                <a:solidFill>
                  <a:srgbClr val="C00000"/>
                </a:solidFill>
              </a:rPr>
              <a:t>تابع أحداث </a:t>
            </a:r>
            <a:r>
              <a:rPr lang="ar-EG" dirty="0">
                <a:solidFill>
                  <a:srgbClr val="C00000"/>
                </a:solidFill>
              </a:rPr>
              <a:t>أثرت فى شعر صدر الإسلام</a:t>
            </a: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marL="457200" indent="-457200" rtl="1" eaLnBrk="1" hangingPunct="1">
              <a:buFont typeface="Arial" pitchFamily="34" charset="0"/>
              <a:buChar char="•"/>
            </a:pPr>
            <a:r>
              <a:rPr lang="ar-EG" sz="2400" b="1" dirty="0" smtClean="0">
                <a:cs typeface="Arial" pitchFamily="34" charset="0"/>
              </a:rPr>
              <a:t>الخلافة وحروب الردة :</a:t>
            </a:r>
          </a:p>
          <a:p>
            <a:pPr marL="0" indent="0" rtl="1" eaLnBrk="1" hangingPunct="1"/>
            <a:r>
              <a:rPr lang="ar-SA" sz="2400" b="1" dirty="0" smtClean="0">
                <a:cs typeface="Arial" pitchFamily="34" charset="0"/>
              </a:rPr>
              <a:t>    </a:t>
            </a:r>
            <a:r>
              <a:rPr lang="ar-EG" sz="2400" b="1" dirty="0" smtClean="0">
                <a:cs typeface="Arial" pitchFamily="34" charset="0"/>
              </a:rPr>
              <a:t>بعد </a:t>
            </a:r>
            <a:r>
              <a:rPr lang="ar-SA" sz="2400" b="1" dirty="0">
                <a:cs typeface="Arial" pitchFamily="34" charset="0"/>
              </a:rPr>
              <a:t>أ</a:t>
            </a:r>
            <a:r>
              <a:rPr lang="ar-EG" sz="2400" b="1" dirty="0" smtClean="0">
                <a:cs typeface="Arial" pitchFamily="34" charset="0"/>
              </a:rPr>
              <a:t>ن انتقل</a:t>
            </a:r>
            <a:r>
              <a:rPr lang="ar-SA" sz="2400" b="1" dirty="0" smtClean="0">
                <a:cs typeface="Arial" pitchFamily="34" charset="0"/>
              </a:rPr>
              <a:t>َ</a:t>
            </a:r>
            <a:r>
              <a:rPr lang="ar-EG" sz="2400" b="1" dirty="0" smtClean="0">
                <a:cs typeface="Arial" pitchFamily="34" charset="0"/>
              </a:rPr>
              <a:t> الرسول</a:t>
            </a:r>
            <a:r>
              <a:rPr lang="ar-SA" sz="2400" b="1" dirty="0" smtClean="0">
                <a:cs typeface="Arial" pitchFamily="34" charset="0"/>
              </a:rPr>
              <a:t>ُ </a:t>
            </a:r>
            <a:r>
              <a:rPr lang="ar-EG" sz="2400" b="1" dirty="0" smtClean="0">
                <a:cs typeface="Arial" pitchFamily="34" charset="0"/>
              </a:rPr>
              <a:t>(صلى الله عليه وسلم) إلى جوار</a:t>
            </a:r>
            <a:r>
              <a:rPr lang="ar-SA" sz="2400" b="1" dirty="0" smtClean="0">
                <a:cs typeface="Arial" pitchFamily="34" charset="0"/>
              </a:rPr>
              <a:t>ِ</a:t>
            </a:r>
            <a:r>
              <a:rPr lang="ar-EG" sz="2400" b="1" dirty="0" smtClean="0">
                <a:cs typeface="Arial" pitchFamily="34" charset="0"/>
              </a:rPr>
              <a:t> رب</a:t>
            </a:r>
            <a:r>
              <a:rPr lang="ar-SA" sz="2400" b="1" dirty="0">
                <a:cs typeface="Arial" pitchFamily="34" charset="0"/>
              </a:rPr>
              <a:t>ِ</a:t>
            </a:r>
            <a:r>
              <a:rPr lang="ar-EG" sz="2400" b="1" dirty="0" smtClean="0">
                <a:cs typeface="Arial" pitchFamily="34" charset="0"/>
              </a:rPr>
              <a:t>ه</a:t>
            </a:r>
            <a:r>
              <a:rPr lang="ar-SA" sz="2400" b="1" dirty="0" smtClean="0">
                <a:cs typeface="Arial" pitchFamily="34" charset="0"/>
              </a:rPr>
              <a:t>ِ</a:t>
            </a:r>
            <a:r>
              <a:rPr lang="ar-EG" sz="2400" b="1" dirty="0" smtClean="0">
                <a:cs typeface="Arial" pitchFamily="34" charset="0"/>
              </a:rPr>
              <a:t>، </a:t>
            </a:r>
            <a:r>
              <a:rPr lang="ar-SA" sz="2400" b="1" dirty="0" smtClean="0">
                <a:cs typeface="Arial" pitchFamily="34" charset="0"/>
              </a:rPr>
              <a:t>ا</a:t>
            </a:r>
            <a:r>
              <a:rPr lang="ar-EG" sz="2400" b="1" dirty="0" err="1" smtClean="0">
                <a:cs typeface="Arial" pitchFamily="34" charset="0"/>
              </a:rPr>
              <a:t>ختلف</a:t>
            </a:r>
            <a:r>
              <a:rPr lang="ar-SA" sz="2400" b="1" dirty="0" smtClean="0">
                <a:cs typeface="Arial" pitchFamily="34" charset="0"/>
              </a:rPr>
              <a:t>َ</a:t>
            </a:r>
            <a:r>
              <a:rPr lang="ar-EG" sz="2400" b="1" dirty="0" smtClean="0">
                <a:cs typeface="Arial" pitchFamily="34" charset="0"/>
              </a:rPr>
              <a:t> المسلمون</a:t>
            </a:r>
            <a:r>
              <a:rPr lang="ar-SA" sz="2400" b="1" dirty="0" smtClean="0">
                <a:cs typeface="Arial" pitchFamily="34" charset="0"/>
              </a:rPr>
              <a:t>َ</a:t>
            </a:r>
            <a:r>
              <a:rPr lang="ar-EG" sz="2400" b="1" dirty="0" smtClean="0">
                <a:cs typeface="Arial" pitchFamily="34" charset="0"/>
              </a:rPr>
              <a:t> على الخلافة</a:t>
            </a:r>
            <a:r>
              <a:rPr lang="ar-SA" sz="2400" b="1" dirty="0" smtClean="0">
                <a:cs typeface="Arial" pitchFamily="34" charset="0"/>
              </a:rPr>
              <a:t>ِ</a:t>
            </a:r>
            <a:r>
              <a:rPr lang="ar-EG" sz="2400" b="1" dirty="0" smtClean="0">
                <a:cs typeface="Arial" pitchFamily="34" charset="0"/>
              </a:rPr>
              <a:t>، و</a:t>
            </a:r>
            <a:r>
              <a:rPr lang="ar-SA" sz="2400" b="1" dirty="0" smtClean="0">
                <a:cs typeface="Arial" pitchFamily="34" charset="0"/>
              </a:rPr>
              <a:t>ا</a:t>
            </a:r>
            <a:r>
              <a:rPr lang="ar-EG" sz="2400" b="1" dirty="0" err="1" smtClean="0">
                <a:cs typeface="Arial" pitchFamily="34" charset="0"/>
              </a:rPr>
              <a:t>نتهى</a:t>
            </a:r>
            <a:r>
              <a:rPr lang="ar-EG" sz="2400" b="1" dirty="0" smtClean="0">
                <a:cs typeface="Arial" pitchFamily="34" charset="0"/>
              </a:rPr>
              <a:t> الأمر</a:t>
            </a:r>
            <a:r>
              <a:rPr lang="ar-SA" sz="2400" b="1" dirty="0" smtClean="0">
                <a:cs typeface="Arial" pitchFamily="34" charset="0"/>
              </a:rPr>
              <a:t>ُ</a:t>
            </a:r>
            <a:r>
              <a:rPr lang="ar-EG" sz="2400" b="1" dirty="0" smtClean="0">
                <a:cs typeface="Arial" pitchFamily="34" charset="0"/>
              </a:rPr>
              <a:t> إلى تأمير</a:t>
            </a:r>
            <a:r>
              <a:rPr lang="ar-SA" sz="2400" b="1" dirty="0" smtClean="0">
                <a:cs typeface="Arial" pitchFamily="34" charset="0"/>
              </a:rPr>
              <a:t>ِ</a:t>
            </a:r>
            <a:r>
              <a:rPr lang="ar-EG" sz="2400" b="1" dirty="0" smtClean="0">
                <a:cs typeface="Arial" pitchFamily="34" charset="0"/>
              </a:rPr>
              <a:t> أبى بكر</a:t>
            </a:r>
            <a:r>
              <a:rPr lang="ar-SA" sz="2400" b="1" dirty="0">
                <a:cs typeface="Arial" pitchFamily="34" charset="0"/>
              </a:rPr>
              <a:t>ِ</a:t>
            </a:r>
            <a:r>
              <a:rPr lang="ar-EG" sz="2400" b="1" dirty="0" smtClean="0">
                <a:cs typeface="Arial" pitchFamily="34" charset="0"/>
              </a:rPr>
              <a:t> الص</a:t>
            </a:r>
            <a:r>
              <a:rPr lang="ar-SA" sz="2400" b="1" dirty="0" smtClean="0">
                <a:cs typeface="Arial" pitchFamily="34" charset="0"/>
              </a:rPr>
              <a:t>ِّ</a:t>
            </a:r>
            <a:r>
              <a:rPr lang="ar-EG" sz="2400" b="1" dirty="0" smtClean="0">
                <a:cs typeface="Arial" pitchFamily="34" charset="0"/>
              </a:rPr>
              <a:t>د</a:t>
            </a:r>
            <a:r>
              <a:rPr lang="ar-SA" sz="2400" b="1" dirty="0" smtClean="0">
                <a:cs typeface="Arial" pitchFamily="34" charset="0"/>
              </a:rPr>
              <a:t>ِّ</a:t>
            </a:r>
            <a:r>
              <a:rPr lang="ar-EG" sz="2400" b="1" dirty="0" err="1" smtClean="0">
                <a:cs typeface="Arial" pitchFamily="34" charset="0"/>
              </a:rPr>
              <a:t>يق</a:t>
            </a:r>
            <a:r>
              <a:rPr lang="ar-SA" sz="2400" b="1" dirty="0" smtClean="0">
                <a:cs typeface="Arial" pitchFamily="34" charset="0"/>
              </a:rPr>
              <a:t>ِ</a:t>
            </a:r>
            <a:r>
              <a:rPr lang="ar-EG" sz="2400" b="1" dirty="0" smtClean="0">
                <a:cs typeface="Arial" pitchFamily="34" charset="0"/>
              </a:rPr>
              <a:t>، </a:t>
            </a:r>
            <a:r>
              <a:rPr lang="ar-EG" sz="2400" b="1" dirty="0" err="1" smtClean="0">
                <a:cs typeface="Arial" pitchFamily="34" charset="0"/>
              </a:rPr>
              <a:t>وت</a:t>
            </a:r>
            <a:r>
              <a:rPr lang="ar-SA" sz="2400" b="1" dirty="0" smtClean="0">
                <a:cs typeface="Arial" pitchFamily="34" charset="0"/>
              </a:rPr>
              <a:t>َ</a:t>
            </a:r>
            <a:r>
              <a:rPr lang="ar-EG" sz="2400" b="1" dirty="0" smtClean="0">
                <a:cs typeface="Arial" pitchFamily="34" charset="0"/>
              </a:rPr>
              <a:t>ح</a:t>
            </a:r>
            <a:r>
              <a:rPr lang="ar-SA" sz="2400" b="1" dirty="0" smtClean="0">
                <a:cs typeface="Arial" pitchFamily="34" charset="0"/>
              </a:rPr>
              <a:t>َ</a:t>
            </a:r>
            <a:r>
              <a:rPr lang="ar-EG" sz="2400" b="1" dirty="0" smtClean="0">
                <a:cs typeface="Arial" pitchFamily="34" charset="0"/>
              </a:rPr>
              <a:t>ر</a:t>
            </a:r>
            <a:r>
              <a:rPr lang="ar-SA" sz="2400" b="1" dirty="0" smtClean="0">
                <a:cs typeface="Arial" pitchFamily="34" charset="0"/>
              </a:rPr>
              <a:t>َّ</a:t>
            </a:r>
            <a:r>
              <a:rPr lang="ar-EG" sz="2400" b="1" dirty="0" smtClean="0">
                <a:cs typeface="Arial" pitchFamily="34" charset="0"/>
              </a:rPr>
              <a:t>ك</a:t>
            </a:r>
            <a:r>
              <a:rPr lang="ar-SA" sz="2400" b="1" dirty="0" smtClean="0">
                <a:cs typeface="Arial" pitchFamily="34" charset="0"/>
              </a:rPr>
              <a:t>َ</a:t>
            </a:r>
            <a:r>
              <a:rPr lang="ar-EG" sz="2400" b="1" dirty="0" smtClean="0">
                <a:cs typeface="Arial" pitchFamily="34" charset="0"/>
              </a:rPr>
              <a:t> الشعر</a:t>
            </a:r>
            <a:r>
              <a:rPr lang="ar-SA" sz="2400" b="1" dirty="0" smtClean="0">
                <a:cs typeface="Arial" pitchFamily="34" charset="0"/>
              </a:rPr>
              <a:t>ُ</a:t>
            </a:r>
            <a:r>
              <a:rPr lang="ar-EG" sz="2400" b="1" dirty="0" smtClean="0">
                <a:cs typeface="Arial" pitchFamily="34" charset="0"/>
              </a:rPr>
              <a:t> فى هذا الم</a:t>
            </a:r>
            <a:r>
              <a:rPr lang="ar-SA" sz="2400" b="1" dirty="0" smtClean="0">
                <a:cs typeface="Arial" pitchFamily="34" charset="0"/>
              </a:rPr>
              <a:t>ُ</a:t>
            </a:r>
            <a:r>
              <a:rPr lang="ar-EG" sz="2400" b="1" dirty="0" smtClean="0">
                <a:cs typeface="Arial" pitchFamily="34" charset="0"/>
              </a:rPr>
              <a:t>ن</a:t>
            </a:r>
            <a:r>
              <a:rPr lang="ar-SA" sz="2400" b="1" dirty="0" smtClean="0">
                <a:cs typeface="Arial" pitchFamily="34" charset="0"/>
              </a:rPr>
              <a:t>َ</a:t>
            </a:r>
            <a:r>
              <a:rPr lang="ar-EG" sz="2400" b="1" dirty="0" smtClean="0">
                <a:cs typeface="Arial" pitchFamily="34" charset="0"/>
              </a:rPr>
              <a:t>اخ</a:t>
            </a:r>
            <a:r>
              <a:rPr lang="ar-SA" sz="2400" b="1" dirty="0">
                <a:cs typeface="Arial" pitchFamily="34" charset="0"/>
              </a:rPr>
              <a:t>ِ</a:t>
            </a:r>
            <a:r>
              <a:rPr lang="ar-EG" sz="2400" b="1" dirty="0" smtClean="0">
                <a:cs typeface="Arial" pitchFamily="34" charset="0"/>
              </a:rPr>
              <a:t>، وهناك</a:t>
            </a:r>
            <a:r>
              <a:rPr lang="ar-SA" sz="2400" b="1" dirty="0" smtClean="0">
                <a:cs typeface="Arial" pitchFamily="34" charset="0"/>
              </a:rPr>
              <a:t>ِ</a:t>
            </a:r>
            <a:r>
              <a:rPr lang="ar-EG" sz="2400" b="1" dirty="0" smtClean="0">
                <a:cs typeface="Arial" pitchFamily="34" charset="0"/>
              </a:rPr>
              <a:t> </a:t>
            </a:r>
            <a:r>
              <a:rPr lang="ar-EG" sz="2400" b="1" dirty="0" err="1" smtClean="0">
                <a:cs typeface="Arial" pitchFamily="34" charset="0"/>
              </a:rPr>
              <a:t>فى</a:t>
            </a:r>
            <a:r>
              <a:rPr lang="ar-EG" sz="2400" b="1" dirty="0" smtClean="0">
                <a:cs typeface="Arial" pitchFamily="34" charset="0"/>
              </a:rPr>
              <a:t> الب</a:t>
            </a:r>
            <a:r>
              <a:rPr lang="ar-SA" sz="2400" b="1" dirty="0">
                <a:cs typeface="Arial" pitchFamily="34" charset="0"/>
              </a:rPr>
              <a:t>َ</a:t>
            </a:r>
            <a:r>
              <a:rPr lang="ar-EG" sz="2400" b="1" dirty="0" smtClean="0">
                <a:cs typeface="Arial" pitchFamily="34" charset="0"/>
              </a:rPr>
              <a:t>واد</a:t>
            </a:r>
            <a:r>
              <a:rPr lang="ar-SA" sz="2400" b="1" dirty="0">
                <a:cs typeface="Arial" pitchFamily="34" charset="0"/>
              </a:rPr>
              <a:t>ي</a:t>
            </a:r>
            <a:r>
              <a:rPr lang="ar-EG" sz="2400" b="1" dirty="0" smtClean="0">
                <a:cs typeface="Arial" pitchFamily="34" charset="0"/>
              </a:rPr>
              <a:t> ارت</a:t>
            </a:r>
            <a:r>
              <a:rPr lang="ar-SA" sz="2400" b="1" dirty="0" smtClean="0">
                <a:cs typeface="Arial" pitchFamily="34" charset="0"/>
              </a:rPr>
              <a:t>َ</a:t>
            </a:r>
            <a:r>
              <a:rPr lang="ar-EG" sz="2400" b="1" dirty="0" smtClean="0">
                <a:cs typeface="Arial" pitchFamily="34" charset="0"/>
              </a:rPr>
              <a:t>د</a:t>
            </a:r>
            <a:r>
              <a:rPr lang="ar-SA" sz="2400" b="1" dirty="0" smtClean="0">
                <a:cs typeface="Arial" pitchFamily="34" charset="0"/>
              </a:rPr>
              <a:t>َّ</a:t>
            </a:r>
            <a:r>
              <a:rPr lang="ar-EG" sz="2400" b="1" dirty="0" smtClean="0">
                <a:cs typeface="Arial" pitchFamily="34" charset="0"/>
              </a:rPr>
              <a:t> العرب</a:t>
            </a:r>
            <a:r>
              <a:rPr lang="ar-SA" sz="2400" b="1" dirty="0" smtClean="0">
                <a:cs typeface="Arial" pitchFamily="34" charset="0"/>
              </a:rPr>
              <a:t>ُ</a:t>
            </a:r>
            <a:r>
              <a:rPr lang="ar-EG" sz="2400" b="1" dirty="0" smtClean="0">
                <a:cs typeface="Arial" pitchFamily="34" charset="0"/>
              </a:rPr>
              <a:t> </a:t>
            </a:r>
            <a:r>
              <a:rPr lang="ar-SA" sz="2400" b="1" dirty="0" smtClean="0">
                <a:cs typeface="Arial" pitchFamily="34" charset="0"/>
              </a:rPr>
              <a:t>ف</a:t>
            </a:r>
            <a:r>
              <a:rPr lang="ar-EG" sz="2400" b="1" dirty="0" smtClean="0">
                <a:cs typeface="Arial" pitchFamily="34" charset="0"/>
              </a:rPr>
              <a:t>ل</a:t>
            </a:r>
            <a:r>
              <a:rPr lang="ar-SA" sz="2400" b="1" dirty="0" smtClean="0">
                <a:cs typeface="Arial" pitchFamily="34" charset="0"/>
              </a:rPr>
              <a:t>َ</a:t>
            </a:r>
            <a:r>
              <a:rPr lang="ar-EG" sz="2400" b="1" dirty="0" smtClean="0">
                <a:cs typeface="Arial" pitchFamily="34" charset="0"/>
              </a:rPr>
              <a:t>ا</a:t>
            </a:r>
            <a:r>
              <a:rPr lang="ar-SA" sz="2400" b="1" dirty="0" smtClean="0">
                <a:cs typeface="Arial" pitchFamily="34" charset="0"/>
              </a:rPr>
              <a:t>َ</a:t>
            </a:r>
            <a:r>
              <a:rPr lang="ar-EG" sz="2400" b="1" dirty="0" smtClean="0">
                <a:cs typeface="Arial" pitchFamily="34" charset="0"/>
              </a:rPr>
              <a:t>ح</a:t>
            </a:r>
            <a:r>
              <a:rPr lang="ar-SA" sz="2400" b="1" dirty="0" smtClean="0">
                <a:cs typeface="Arial" pitchFamily="34" charset="0"/>
              </a:rPr>
              <a:t>َ</a:t>
            </a:r>
            <a:r>
              <a:rPr lang="ar-EG" sz="2400" b="1" dirty="0" smtClean="0">
                <a:cs typeface="Arial" pitchFamily="34" charset="0"/>
              </a:rPr>
              <a:t> شعر</a:t>
            </a:r>
            <a:r>
              <a:rPr lang="ar-SA" sz="2400" b="1" dirty="0" smtClean="0">
                <a:cs typeface="Arial" pitchFamily="34" charset="0"/>
              </a:rPr>
              <a:t>ٌ</a:t>
            </a:r>
            <a:r>
              <a:rPr lang="ar-EG" sz="2400" b="1" dirty="0" smtClean="0">
                <a:cs typeface="Arial" pitchFamily="34" charset="0"/>
              </a:rPr>
              <a:t> ي</a:t>
            </a:r>
            <a:r>
              <a:rPr lang="ar-SA" sz="2400" b="1" dirty="0" smtClean="0">
                <a:cs typeface="Arial" pitchFamily="34" charset="0"/>
              </a:rPr>
              <a:t>ُ</a:t>
            </a:r>
            <a:r>
              <a:rPr lang="ar-EG" sz="2400" b="1" dirty="0" smtClean="0">
                <a:cs typeface="Arial" pitchFamily="34" charset="0"/>
              </a:rPr>
              <a:t>هاج</a:t>
            </a:r>
            <a:r>
              <a:rPr lang="ar-SA" sz="2400" b="1" dirty="0" smtClean="0">
                <a:cs typeface="Arial" pitchFamily="34" charset="0"/>
              </a:rPr>
              <a:t>ِ</a:t>
            </a:r>
            <a:r>
              <a:rPr lang="ar-EG" sz="2400" b="1" dirty="0" smtClean="0">
                <a:cs typeface="Arial" pitchFamily="34" charset="0"/>
              </a:rPr>
              <a:t>م</a:t>
            </a:r>
            <a:r>
              <a:rPr lang="ar-SA" sz="2400" b="1" dirty="0">
                <a:cs typeface="Arial" pitchFamily="34" charset="0"/>
              </a:rPr>
              <a:t>ٌ</a:t>
            </a:r>
            <a:r>
              <a:rPr lang="ar-EG" sz="2400" b="1" dirty="0" smtClean="0">
                <a:cs typeface="Arial" pitchFamily="34" charset="0"/>
              </a:rPr>
              <a:t> الخلافة</a:t>
            </a:r>
            <a:r>
              <a:rPr lang="ar-SA" sz="2400" b="1" dirty="0">
                <a:cs typeface="Arial" pitchFamily="34" charset="0"/>
              </a:rPr>
              <a:t>َ</a:t>
            </a:r>
            <a:r>
              <a:rPr lang="ar-EG" sz="2400" b="1" dirty="0" smtClean="0">
                <a:cs typeface="Arial" pitchFamily="34" charset="0"/>
              </a:rPr>
              <a:t>، وعلى الع</a:t>
            </a:r>
            <a:r>
              <a:rPr lang="ar-SA" sz="2400" b="1" dirty="0" smtClean="0">
                <a:cs typeface="Arial" pitchFamily="34" charset="0"/>
              </a:rPr>
              <a:t>ُ</a:t>
            </a:r>
            <a:r>
              <a:rPr lang="ar-EG" sz="2400" b="1" dirty="0" smtClean="0">
                <a:cs typeface="Arial" pitchFamily="34" charset="0"/>
              </a:rPr>
              <a:t>موم</a:t>
            </a:r>
            <a:r>
              <a:rPr lang="ar-SA" sz="2400" b="1" dirty="0" smtClean="0">
                <a:cs typeface="Arial" pitchFamily="34" charset="0"/>
              </a:rPr>
              <a:t>ِ</a:t>
            </a:r>
            <a:r>
              <a:rPr lang="ar-EG" sz="2400" b="1" dirty="0" smtClean="0">
                <a:cs typeface="Arial" pitchFamily="34" charset="0"/>
              </a:rPr>
              <a:t> ظ</a:t>
            </a:r>
            <a:r>
              <a:rPr lang="ar-SA" sz="2400" b="1" dirty="0" smtClean="0">
                <a:cs typeface="Arial" pitchFamily="34" charset="0"/>
              </a:rPr>
              <a:t>َ</a:t>
            </a:r>
            <a:r>
              <a:rPr lang="ar-EG" sz="2400" b="1" dirty="0" smtClean="0">
                <a:cs typeface="Arial" pitchFamily="34" charset="0"/>
              </a:rPr>
              <a:t>ه</a:t>
            </a:r>
            <a:r>
              <a:rPr lang="ar-SA" sz="2400" b="1" dirty="0" smtClean="0">
                <a:cs typeface="Arial" pitchFamily="34" charset="0"/>
              </a:rPr>
              <a:t>َ</a:t>
            </a:r>
            <a:r>
              <a:rPr lang="ar-EG" sz="2400" b="1" dirty="0" smtClean="0">
                <a:cs typeface="Arial" pitchFamily="34" charset="0"/>
              </a:rPr>
              <a:t>ر</a:t>
            </a:r>
            <a:r>
              <a:rPr lang="ar-SA" sz="2400" b="1" dirty="0" smtClean="0">
                <a:cs typeface="Arial" pitchFamily="34" charset="0"/>
              </a:rPr>
              <a:t>َ</a:t>
            </a:r>
            <a:r>
              <a:rPr lang="ar-EG" sz="2400" b="1" dirty="0" smtClean="0">
                <a:cs typeface="Arial" pitchFamily="34" charset="0"/>
              </a:rPr>
              <a:t> بعض</a:t>
            </a:r>
            <a:r>
              <a:rPr lang="ar-SA" sz="2400" b="1" dirty="0" smtClean="0">
                <a:cs typeface="Arial" pitchFamily="34" charset="0"/>
              </a:rPr>
              <a:t>ُ</a:t>
            </a:r>
            <a:r>
              <a:rPr lang="ar-EG" sz="2400" b="1" dirty="0" smtClean="0">
                <a:cs typeface="Arial" pitchFamily="34" charset="0"/>
              </a:rPr>
              <a:t> الشعراء</a:t>
            </a:r>
            <a:r>
              <a:rPr lang="ar-SA" sz="2400" b="1" dirty="0" smtClean="0">
                <a:cs typeface="Arial" pitchFamily="34" charset="0"/>
              </a:rPr>
              <a:t>ِ</a:t>
            </a:r>
            <a:r>
              <a:rPr lang="ar-EG" sz="2400" b="1" dirty="0" smtClean="0">
                <a:cs typeface="Arial" pitchFamily="34" charset="0"/>
              </a:rPr>
              <a:t> بعد</a:t>
            </a:r>
            <a:r>
              <a:rPr lang="ar-SA" sz="2400" b="1" dirty="0" smtClean="0">
                <a:cs typeface="Arial" pitchFamily="34" charset="0"/>
              </a:rPr>
              <a:t>َ</a:t>
            </a:r>
            <a:r>
              <a:rPr lang="ar-EG" sz="2400" b="1" dirty="0" smtClean="0">
                <a:cs typeface="Arial" pitchFamily="34" charset="0"/>
              </a:rPr>
              <a:t>  الر</a:t>
            </a:r>
            <a:r>
              <a:rPr lang="ar-SA" sz="2400" b="1" dirty="0" smtClean="0">
                <a:cs typeface="Arial" pitchFamily="34" charset="0"/>
              </a:rPr>
              <a:t>ِّ</a:t>
            </a:r>
            <a:r>
              <a:rPr lang="ar-EG" sz="2400" b="1" dirty="0" smtClean="0">
                <a:cs typeface="Arial" pitchFamily="34" charset="0"/>
              </a:rPr>
              <a:t>د</a:t>
            </a:r>
            <a:r>
              <a:rPr lang="ar-SA" sz="2400" b="1" dirty="0" smtClean="0">
                <a:cs typeface="Arial" pitchFamily="34" charset="0"/>
              </a:rPr>
              <a:t>َّةِ،</a:t>
            </a:r>
            <a:r>
              <a:rPr lang="ar-EG" sz="2400" b="1" dirty="0" smtClean="0">
                <a:cs typeface="Arial" pitchFamily="34" charset="0"/>
              </a:rPr>
              <a:t> منهم من ع</a:t>
            </a:r>
            <a:r>
              <a:rPr lang="ar-SA" sz="2400" b="1" dirty="0" smtClean="0">
                <a:cs typeface="Arial" pitchFamily="34" charset="0"/>
              </a:rPr>
              <a:t>َ</a:t>
            </a:r>
            <a:r>
              <a:rPr lang="ar-EG" sz="2400" b="1" dirty="0" smtClean="0">
                <a:cs typeface="Arial" pitchFamily="34" charset="0"/>
              </a:rPr>
              <a:t>ض</a:t>
            </a:r>
            <a:r>
              <a:rPr lang="ar-SA" sz="2400" b="1" dirty="0" smtClean="0">
                <a:cs typeface="Arial" pitchFamily="34" charset="0"/>
              </a:rPr>
              <a:t>َ</a:t>
            </a:r>
            <a:r>
              <a:rPr lang="ar-EG" sz="2400" b="1" dirty="0" smtClean="0">
                <a:cs typeface="Arial" pitchFamily="34" charset="0"/>
              </a:rPr>
              <a:t>د</a:t>
            </a:r>
            <a:r>
              <a:rPr lang="ar-SA" sz="2400" b="1" dirty="0" smtClean="0">
                <a:cs typeface="Arial" pitchFamily="34" charset="0"/>
              </a:rPr>
              <a:t>َ</a:t>
            </a:r>
            <a:r>
              <a:rPr lang="ar-EG" sz="2400" b="1" dirty="0" smtClean="0">
                <a:cs typeface="Arial" pitchFamily="34" charset="0"/>
              </a:rPr>
              <a:t> الإسلام</a:t>
            </a:r>
            <a:r>
              <a:rPr lang="ar-SA" sz="2400" b="1" dirty="0" smtClean="0">
                <a:cs typeface="Arial" pitchFamily="34" charset="0"/>
              </a:rPr>
              <a:t>ِ</a:t>
            </a:r>
            <a:r>
              <a:rPr lang="ar-EG" sz="2400" b="1" dirty="0" smtClean="0">
                <a:cs typeface="Arial" pitchFamily="34" charset="0"/>
              </a:rPr>
              <a:t>، ومنهم من ع</a:t>
            </a:r>
            <a:r>
              <a:rPr lang="ar-SA" sz="2400" b="1" dirty="0" smtClean="0">
                <a:cs typeface="Arial" pitchFamily="34" charset="0"/>
              </a:rPr>
              <a:t>َ</a:t>
            </a:r>
            <a:r>
              <a:rPr lang="ar-EG" sz="2400" b="1" dirty="0" smtClean="0">
                <a:cs typeface="Arial" pitchFamily="34" charset="0"/>
              </a:rPr>
              <a:t>ار</a:t>
            </a:r>
            <a:r>
              <a:rPr lang="ar-SA" sz="2400" b="1" dirty="0" smtClean="0">
                <a:cs typeface="Arial" pitchFamily="34" charset="0"/>
              </a:rPr>
              <a:t>َ</a:t>
            </a:r>
            <a:r>
              <a:rPr lang="ar-EG" sz="2400" b="1" dirty="0" smtClean="0">
                <a:cs typeface="Arial" pitchFamily="34" charset="0"/>
              </a:rPr>
              <a:t>ض</a:t>
            </a:r>
            <a:r>
              <a:rPr lang="ar-SA" sz="2400" b="1" dirty="0" smtClean="0">
                <a:cs typeface="Arial" pitchFamily="34" charset="0"/>
              </a:rPr>
              <a:t>َه</a:t>
            </a:r>
            <a:r>
              <a:rPr lang="ar-EG" sz="2400" b="1" dirty="0" smtClean="0">
                <a:cs typeface="Arial" pitchFamily="34" charset="0"/>
              </a:rPr>
              <a:t>.</a:t>
            </a:r>
            <a:endParaRPr lang="ar-SA" sz="24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a:t>
            </a:fld>
            <a:endParaRPr lang="en-US" dirty="0" smtClean="0">
              <a:cs typeface="Arial" pitchFamily="34" charset="0"/>
            </a:endParaRPr>
          </a:p>
        </p:txBody>
      </p:sp>
    </p:spTree>
    <p:extLst>
      <p:ext uri="{BB962C8B-B14F-4D97-AF65-F5344CB8AC3E}">
        <p14:creationId xmlns:p14="http://schemas.microsoft.com/office/powerpoint/2010/main" val="41261686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EG" dirty="0" smtClean="0">
                <a:solidFill>
                  <a:srgbClr val="C00000"/>
                </a:solidFill>
              </a:rPr>
              <a:t>تابع أحداث </a:t>
            </a:r>
            <a:r>
              <a:rPr lang="ar-EG" dirty="0">
                <a:solidFill>
                  <a:srgbClr val="C00000"/>
                </a:solidFill>
              </a:rPr>
              <a:t>أثرت فى شعر صدر الإسلام</a:t>
            </a: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algn="just" rtl="1" eaLnBrk="1" hangingPunct="1">
              <a:buFont typeface="Arial" pitchFamily="34" charset="0"/>
              <a:buChar char="•"/>
            </a:pPr>
            <a:r>
              <a:rPr lang="ar-EG" sz="2400" b="1" dirty="0" smtClean="0">
                <a:cs typeface="Arial" pitchFamily="34" charset="0"/>
              </a:rPr>
              <a:t>الفتوحات</a:t>
            </a:r>
          </a:p>
          <a:p>
            <a:pPr marL="0" indent="0" algn="just" rtl="1" eaLnBrk="1" hangingPunct="1"/>
            <a:r>
              <a:rPr lang="ar-SA" sz="2400" b="1" dirty="0" smtClean="0">
                <a:cs typeface="Arial" pitchFamily="34" charset="0"/>
              </a:rPr>
              <a:t>    وفي </a:t>
            </a:r>
            <a:r>
              <a:rPr lang="ar-EG" sz="2400" b="1" dirty="0" smtClean="0">
                <a:cs typeface="Arial" pitchFamily="34" charset="0"/>
              </a:rPr>
              <a:t>عهد</a:t>
            </a:r>
            <a:r>
              <a:rPr lang="ar-SA" sz="2400" b="1" dirty="0">
                <a:cs typeface="Arial" pitchFamily="34" charset="0"/>
              </a:rPr>
              <a:t>ِ</a:t>
            </a:r>
            <a:r>
              <a:rPr lang="ar-EG" sz="2400" b="1" dirty="0" smtClean="0">
                <a:cs typeface="Arial" pitchFamily="34" charset="0"/>
              </a:rPr>
              <a:t> أبى بكر رجعت العرب</a:t>
            </a:r>
            <a:r>
              <a:rPr lang="ar-SA" sz="2400" b="1" dirty="0" smtClean="0">
                <a:cs typeface="Arial" pitchFamily="34" charset="0"/>
              </a:rPr>
              <a:t>ُ</a:t>
            </a:r>
            <a:r>
              <a:rPr lang="ar-EG" sz="2400" b="1" dirty="0" smtClean="0">
                <a:cs typeface="Arial" pitchFamily="34" charset="0"/>
              </a:rPr>
              <a:t> إلى حظيرة</a:t>
            </a:r>
            <a:r>
              <a:rPr lang="ar-SA" sz="2400" b="1" dirty="0" smtClean="0">
                <a:cs typeface="Arial" pitchFamily="34" charset="0"/>
              </a:rPr>
              <a:t>ِ</a:t>
            </a:r>
            <a:r>
              <a:rPr lang="ar-EG" sz="2400" b="1" dirty="0" smtClean="0">
                <a:cs typeface="Arial" pitchFamily="34" charset="0"/>
              </a:rPr>
              <a:t> الإسلام</a:t>
            </a:r>
            <a:r>
              <a:rPr lang="ar-SA" sz="2400" b="1" dirty="0" smtClean="0">
                <a:cs typeface="Arial" pitchFamily="34" charset="0"/>
              </a:rPr>
              <a:t>ِ</a:t>
            </a:r>
            <a:r>
              <a:rPr lang="ar-EG" sz="2400" b="1" dirty="0" smtClean="0">
                <a:cs typeface="Arial" pitchFamily="34" charset="0"/>
              </a:rPr>
              <a:t>، وواصل</a:t>
            </a:r>
            <a:r>
              <a:rPr lang="ar-SA" sz="2400" b="1" dirty="0" smtClean="0">
                <a:cs typeface="Arial" pitchFamily="34" charset="0"/>
              </a:rPr>
              <a:t>َ</a:t>
            </a:r>
            <a:r>
              <a:rPr lang="ar-EG" sz="2400" b="1" dirty="0" smtClean="0">
                <a:cs typeface="Arial" pitchFamily="34" charset="0"/>
              </a:rPr>
              <a:t> أبو بكر</a:t>
            </a:r>
            <a:r>
              <a:rPr lang="ar-SA" sz="2400" b="1" dirty="0" smtClean="0">
                <a:cs typeface="Arial" pitchFamily="34" charset="0"/>
              </a:rPr>
              <a:t>ٍ</a:t>
            </a:r>
            <a:r>
              <a:rPr lang="ar-EG" sz="2400" b="1" dirty="0" smtClean="0">
                <a:cs typeface="Arial" pitchFamily="34" charset="0"/>
              </a:rPr>
              <a:t> رسالة</a:t>
            </a:r>
            <a:r>
              <a:rPr lang="ar-SA" sz="2400" b="1" dirty="0" smtClean="0">
                <a:cs typeface="Arial" pitchFamily="34" charset="0"/>
              </a:rPr>
              <a:t>َ</a:t>
            </a:r>
            <a:r>
              <a:rPr lang="ar-EG" sz="2400" b="1" dirty="0" smtClean="0">
                <a:cs typeface="Arial" pitchFamily="34" charset="0"/>
              </a:rPr>
              <a:t> رسول</a:t>
            </a:r>
            <a:r>
              <a:rPr lang="ar-SA" sz="2400" b="1" dirty="0" smtClean="0">
                <a:cs typeface="Arial" pitchFamily="34" charset="0"/>
              </a:rPr>
              <a:t>ِ</a:t>
            </a:r>
            <a:r>
              <a:rPr lang="ar-EG" sz="2400" b="1" dirty="0" smtClean="0">
                <a:cs typeface="Arial" pitchFamily="34" charset="0"/>
              </a:rPr>
              <a:t> الله</a:t>
            </a:r>
            <a:r>
              <a:rPr lang="ar-SA" sz="2400" b="1" dirty="0" smtClean="0">
                <a:cs typeface="Arial" pitchFamily="34" charset="0"/>
              </a:rPr>
              <a:t>ِ</a:t>
            </a:r>
            <a:r>
              <a:rPr lang="ar-EG" sz="2400" b="1" dirty="0" smtClean="0">
                <a:cs typeface="Arial" pitchFamily="34" charset="0"/>
              </a:rPr>
              <a:t>(صلى الله عليه وسلم)</a:t>
            </a:r>
            <a:r>
              <a:rPr lang="ar-SA" sz="2400" b="1" dirty="0" smtClean="0">
                <a:cs typeface="Arial" pitchFamily="34" charset="0"/>
              </a:rPr>
              <a:t> </a:t>
            </a:r>
            <a:r>
              <a:rPr lang="ar-EG" sz="2400" b="1" dirty="0" smtClean="0">
                <a:cs typeface="Arial" pitchFamily="34" charset="0"/>
              </a:rPr>
              <a:t>بالفتوحات</a:t>
            </a:r>
            <a:r>
              <a:rPr lang="ar-SA" sz="2400" b="1" dirty="0" smtClean="0">
                <a:cs typeface="Arial" pitchFamily="34" charset="0"/>
              </a:rPr>
              <a:t>ِ</a:t>
            </a:r>
            <a:r>
              <a:rPr lang="ar-EG" sz="2400" b="1" dirty="0" smtClean="0">
                <a:cs typeface="Arial" pitchFamily="34" charset="0"/>
              </a:rPr>
              <a:t> ضد أعتى قوتين حينئذٍ (الفرس</a:t>
            </a:r>
            <a:r>
              <a:rPr lang="ar-SA" sz="2400" b="1" dirty="0" smtClean="0">
                <a:cs typeface="Arial" pitchFamily="34" charset="0"/>
              </a:rPr>
              <a:t>ُ</a:t>
            </a:r>
            <a:r>
              <a:rPr lang="ar-EG" sz="2400" b="1" dirty="0" smtClean="0">
                <a:cs typeface="Arial" pitchFamily="34" charset="0"/>
              </a:rPr>
              <a:t> والروم</a:t>
            </a:r>
            <a:r>
              <a:rPr lang="ar-SA" sz="2400" b="1" dirty="0" smtClean="0">
                <a:cs typeface="Arial" pitchFamily="34" charset="0"/>
              </a:rPr>
              <a:t>ُ</a:t>
            </a:r>
            <a:r>
              <a:rPr lang="ar-EG" sz="2400" b="1" dirty="0" smtClean="0">
                <a:cs typeface="Arial" pitchFamily="34" charset="0"/>
              </a:rPr>
              <a:t>)، فهذا الشاعر</a:t>
            </a:r>
            <a:r>
              <a:rPr lang="ar-SA" sz="2400" b="1" dirty="0">
                <a:cs typeface="Arial" pitchFamily="34" charset="0"/>
              </a:rPr>
              <a:t>ُ</a:t>
            </a:r>
            <a:r>
              <a:rPr lang="ar-EG" sz="2400" b="1" dirty="0" smtClean="0">
                <a:cs typeface="Arial" pitchFamily="34" charset="0"/>
              </a:rPr>
              <a:t> النا</a:t>
            </a:r>
            <a:r>
              <a:rPr lang="ar-SA" sz="2400" b="1" dirty="0" smtClean="0">
                <a:cs typeface="Arial" pitchFamily="34" charset="0"/>
              </a:rPr>
              <a:t>بغ</a:t>
            </a:r>
            <a:r>
              <a:rPr lang="ar-EG" sz="2400" b="1" dirty="0" smtClean="0">
                <a:cs typeface="Arial" pitchFamily="34" charset="0"/>
              </a:rPr>
              <a:t>ة</a:t>
            </a:r>
            <a:r>
              <a:rPr lang="ar-SA" sz="2400" b="1" dirty="0" smtClean="0">
                <a:cs typeface="Arial" pitchFamily="34" charset="0"/>
              </a:rPr>
              <a:t>ُ</a:t>
            </a:r>
            <a:r>
              <a:rPr lang="ar-EG" sz="2400" b="1" dirty="0" smtClean="0">
                <a:cs typeface="Arial" pitchFamily="34" charset="0"/>
              </a:rPr>
              <a:t> الجعد</a:t>
            </a:r>
            <a:r>
              <a:rPr lang="ar-SA" sz="2400" b="1" dirty="0" smtClean="0">
                <a:cs typeface="Arial" pitchFamily="34" charset="0"/>
              </a:rPr>
              <a:t>يُّ</a:t>
            </a:r>
            <a:r>
              <a:rPr lang="ar-EG" sz="2400" b="1" dirty="0" smtClean="0">
                <a:cs typeface="Arial" pitchFamily="34" charset="0"/>
              </a:rPr>
              <a:t> يخاطب</a:t>
            </a:r>
            <a:r>
              <a:rPr lang="ar-SA" sz="2400" b="1" dirty="0" smtClean="0">
                <a:cs typeface="Arial" pitchFamily="34" charset="0"/>
              </a:rPr>
              <a:t>ُ</a:t>
            </a:r>
            <a:r>
              <a:rPr lang="ar-EG" sz="2400" b="1" dirty="0" smtClean="0">
                <a:cs typeface="Arial" pitchFamily="34" charset="0"/>
              </a:rPr>
              <a:t> زوجت</a:t>
            </a:r>
            <a:r>
              <a:rPr lang="ar-SA" sz="2400" b="1" dirty="0" smtClean="0">
                <a:cs typeface="Arial" pitchFamily="34" charset="0"/>
              </a:rPr>
              <a:t>َ</a:t>
            </a:r>
            <a:r>
              <a:rPr lang="ar-EG" sz="2400" b="1" dirty="0" smtClean="0">
                <a:cs typeface="Arial" pitchFamily="34" charset="0"/>
              </a:rPr>
              <a:t>ة</a:t>
            </a:r>
            <a:r>
              <a:rPr lang="ar-SA" sz="2400" b="1" dirty="0">
                <a:cs typeface="Arial" pitchFamily="34" charset="0"/>
              </a:rPr>
              <a:t>ُ</a:t>
            </a:r>
            <a:r>
              <a:rPr lang="ar-EG" sz="2400" b="1" dirty="0" smtClean="0">
                <a:cs typeface="Arial" pitchFamily="34" charset="0"/>
              </a:rPr>
              <a:t> وهو يجاهد</a:t>
            </a:r>
            <a:r>
              <a:rPr lang="ar-SA" sz="2400" b="1" dirty="0" smtClean="0">
                <a:cs typeface="Arial" pitchFamily="34" charset="0"/>
              </a:rPr>
              <a:t>ُ</a:t>
            </a:r>
            <a:r>
              <a:rPr lang="ar-EG" sz="2400" b="1" dirty="0" smtClean="0">
                <a:cs typeface="Arial" pitchFamily="34" charset="0"/>
              </a:rPr>
              <a:t> </a:t>
            </a:r>
            <a:r>
              <a:rPr lang="ar-EG" sz="2400" b="1" dirty="0" err="1" smtClean="0">
                <a:cs typeface="Arial" pitchFamily="34" charset="0"/>
              </a:rPr>
              <a:t>فى</a:t>
            </a:r>
            <a:r>
              <a:rPr lang="ar-EG" sz="2400" b="1" dirty="0" smtClean="0">
                <a:cs typeface="Arial" pitchFamily="34" charset="0"/>
              </a:rPr>
              <a:t> ثغر</a:t>
            </a:r>
            <a:r>
              <a:rPr lang="ar-SA" sz="2400" b="1" dirty="0" smtClean="0">
                <a:cs typeface="Arial" pitchFamily="34" charset="0"/>
              </a:rPr>
              <a:t>ٍ</a:t>
            </a:r>
            <a:r>
              <a:rPr lang="ar-EG" sz="2400" b="1" dirty="0" smtClean="0">
                <a:cs typeface="Arial" pitchFamily="34" charset="0"/>
              </a:rPr>
              <a:t> من ثغور</a:t>
            </a:r>
            <a:r>
              <a:rPr lang="ar-SA" sz="2400" b="1" dirty="0" smtClean="0">
                <a:cs typeface="Arial" pitchFamily="34" charset="0"/>
              </a:rPr>
              <a:t>ِ</a:t>
            </a:r>
            <a:r>
              <a:rPr lang="ar-EG" sz="2400" b="1" dirty="0" smtClean="0">
                <a:cs typeface="Arial" pitchFamily="34" charset="0"/>
              </a:rPr>
              <a:t> المسلمين:</a:t>
            </a:r>
          </a:p>
          <a:p>
            <a:pPr marL="0" indent="0" algn="just" rtl="1" eaLnBrk="1" hangingPunct="1"/>
            <a:r>
              <a:rPr lang="ar-SA" sz="2400" b="1" dirty="0" smtClean="0">
                <a:cs typeface="Arial" pitchFamily="34" charset="0"/>
              </a:rPr>
              <a:t>      </a:t>
            </a:r>
            <a:r>
              <a:rPr lang="ar-EG" sz="2400" b="1" dirty="0" smtClean="0">
                <a:cs typeface="Arial" pitchFamily="34" charset="0"/>
              </a:rPr>
              <a:t>ب</a:t>
            </a:r>
            <a:r>
              <a:rPr lang="ar-SA" sz="2400" b="1" dirty="0" smtClean="0">
                <a:cs typeface="Arial" pitchFamily="34" charset="0"/>
              </a:rPr>
              <a:t>َ</a:t>
            </a:r>
            <a:r>
              <a:rPr lang="ar-EG" sz="2400" b="1" dirty="0" smtClean="0">
                <a:cs typeface="Arial" pitchFamily="34" charset="0"/>
              </a:rPr>
              <a:t>ات</a:t>
            </a:r>
            <a:r>
              <a:rPr lang="ar-SA" sz="2400" b="1" dirty="0" smtClean="0">
                <a:cs typeface="Arial" pitchFamily="34" charset="0"/>
              </a:rPr>
              <a:t>َ</a:t>
            </a:r>
            <a:r>
              <a:rPr lang="ar-EG" sz="2400" b="1" dirty="0" smtClean="0">
                <a:cs typeface="Arial" pitchFamily="34" charset="0"/>
              </a:rPr>
              <a:t>ت</a:t>
            </a:r>
            <a:r>
              <a:rPr lang="ar-SA" sz="2400" b="1" dirty="0" smtClean="0">
                <a:cs typeface="Arial" pitchFamily="34" charset="0"/>
              </a:rPr>
              <a:t>ْ</a:t>
            </a:r>
            <a:r>
              <a:rPr lang="ar-EG" sz="2400" b="1" dirty="0" smtClean="0">
                <a:cs typeface="Arial" pitchFamily="34" charset="0"/>
              </a:rPr>
              <a:t> ت</a:t>
            </a:r>
            <a:r>
              <a:rPr lang="ar-SA" sz="2400" b="1" dirty="0">
                <a:cs typeface="Arial" pitchFamily="34" charset="0"/>
              </a:rPr>
              <a:t>ُ</a:t>
            </a:r>
            <a:r>
              <a:rPr lang="ar-EG" sz="2400" b="1" dirty="0" smtClean="0">
                <a:cs typeface="Arial" pitchFamily="34" charset="0"/>
              </a:rPr>
              <a:t>ذ</a:t>
            </a:r>
            <a:r>
              <a:rPr lang="ar-SA" sz="2400" b="1" dirty="0" smtClean="0">
                <a:cs typeface="Arial" pitchFamily="34" charset="0"/>
              </a:rPr>
              <a:t>َ</a:t>
            </a:r>
            <a:r>
              <a:rPr lang="ar-EG" sz="2400" b="1" dirty="0" smtClean="0">
                <a:cs typeface="Arial" pitchFamily="34" charset="0"/>
              </a:rPr>
              <a:t>ك</a:t>
            </a:r>
            <a:r>
              <a:rPr lang="ar-SA" sz="2400" b="1" dirty="0" smtClean="0">
                <a:cs typeface="Arial" pitchFamily="34" charset="0"/>
              </a:rPr>
              <a:t>ِّ</a:t>
            </a:r>
            <a:r>
              <a:rPr lang="ar-EG" sz="2400" b="1" dirty="0" smtClean="0">
                <a:cs typeface="Arial" pitchFamily="34" charset="0"/>
              </a:rPr>
              <a:t>ر</a:t>
            </a:r>
            <a:r>
              <a:rPr lang="ar-SA" sz="2400" b="1" dirty="0" smtClean="0">
                <a:cs typeface="Arial" pitchFamily="34" charset="0"/>
              </a:rPr>
              <a:t>ُ</a:t>
            </a:r>
            <a:r>
              <a:rPr lang="ar-EG" sz="2400" b="1" dirty="0" smtClean="0">
                <a:cs typeface="Arial" pitchFamily="34" charset="0"/>
              </a:rPr>
              <a:t>ن</a:t>
            </a:r>
            <a:r>
              <a:rPr lang="ar-SA" sz="2400" b="1" dirty="0" smtClean="0">
                <a:cs typeface="Arial" pitchFamily="34" charset="0"/>
              </a:rPr>
              <a:t>ِــــــــــي</a:t>
            </a:r>
            <a:r>
              <a:rPr lang="ar-EG" sz="2400" b="1" dirty="0" smtClean="0">
                <a:cs typeface="Arial" pitchFamily="34" charset="0"/>
              </a:rPr>
              <a:t> بالله</a:t>
            </a:r>
            <a:r>
              <a:rPr lang="ar-SA" sz="2400" b="1" dirty="0" smtClean="0">
                <a:cs typeface="Arial" pitchFamily="34" charset="0"/>
              </a:rPr>
              <a:t>ِ</a:t>
            </a:r>
            <a:r>
              <a:rPr lang="ar-EG" sz="2400" b="1" dirty="0" smtClean="0">
                <a:cs typeface="Arial" pitchFamily="34" charset="0"/>
              </a:rPr>
              <a:t> قاع</a:t>
            </a:r>
            <a:r>
              <a:rPr lang="ar-SA" sz="2400" b="1" dirty="0" smtClean="0">
                <a:cs typeface="Arial" pitchFamily="34" charset="0"/>
              </a:rPr>
              <a:t>ِ</a:t>
            </a:r>
            <a:r>
              <a:rPr lang="ar-EG" sz="2400" b="1" dirty="0" smtClean="0">
                <a:cs typeface="Arial" pitchFamily="34" charset="0"/>
              </a:rPr>
              <a:t>د</a:t>
            </a:r>
            <a:r>
              <a:rPr lang="ar-SA" sz="2400" b="1" dirty="0" smtClean="0">
                <a:cs typeface="Arial" pitchFamily="34" charset="0"/>
              </a:rPr>
              <a:t>َ</a:t>
            </a:r>
            <a:r>
              <a:rPr lang="ar-EG" sz="2400" b="1" dirty="0" smtClean="0">
                <a:cs typeface="Arial" pitchFamily="34" charset="0"/>
              </a:rPr>
              <a:t>ة</a:t>
            </a:r>
            <a:r>
              <a:rPr lang="ar-SA" sz="2400" b="1" dirty="0" smtClean="0">
                <a:cs typeface="Arial" pitchFamily="34" charset="0"/>
              </a:rPr>
              <a:t>ً</a:t>
            </a:r>
            <a:r>
              <a:rPr lang="ar-EG" sz="2400" b="1" dirty="0" smtClean="0">
                <a:cs typeface="Arial" pitchFamily="34" charset="0"/>
              </a:rPr>
              <a:t>                 </a:t>
            </a:r>
            <a:r>
              <a:rPr lang="ar-SA" sz="2400" b="1" dirty="0" smtClean="0">
                <a:cs typeface="Arial" pitchFamily="34" charset="0"/>
              </a:rPr>
              <a:t> </a:t>
            </a:r>
            <a:r>
              <a:rPr lang="ar-EG" sz="2400" b="1" dirty="0" smtClean="0">
                <a:cs typeface="Arial" pitchFamily="34" charset="0"/>
              </a:rPr>
              <a:t>والد</a:t>
            </a:r>
            <a:r>
              <a:rPr lang="ar-SA" sz="2400" b="1" dirty="0" smtClean="0">
                <a:cs typeface="Arial" pitchFamily="34" charset="0"/>
              </a:rPr>
              <a:t>َّ</a:t>
            </a:r>
            <a:r>
              <a:rPr lang="ar-EG" sz="2400" b="1" dirty="0" smtClean="0">
                <a:cs typeface="Arial" pitchFamily="34" charset="0"/>
              </a:rPr>
              <a:t>م</a:t>
            </a:r>
            <a:r>
              <a:rPr lang="ar-SA" sz="2400" b="1" dirty="0" smtClean="0">
                <a:cs typeface="Arial" pitchFamily="34" charset="0"/>
              </a:rPr>
              <a:t>ْ</a:t>
            </a:r>
            <a:r>
              <a:rPr lang="ar-EG" sz="2400" b="1" dirty="0" smtClean="0">
                <a:cs typeface="Arial" pitchFamily="34" charset="0"/>
              </a:rPr>
              <a:t>ع</a:t>
            </a:r>
            <a:r>
              <a:rPr lang="ar-SA" sz="2400" b="1" dirty="0" smtClean="0">
                <a:cs typeface="Arial" pitchFamily="34" charset="0"/>
              </a:rPr>
              <a:t>ُ</a:t>
            </a:r>
            <a:r>
              <a:rPr lang="ar-EG" sz="2400" b="1" dirty="0" smtClean="0">
                <a:cs typeface="Arial" pitchFamily="34" charset="0"/>
              </a:rPr>
              <a:t> ي</a:t>
            </a:r>
            <a:r>
              <a:rPr lang="ar-SA" sz="2400" b="1" dirty="0" smtClean="0">
                <a:cs typeface="Arial" pitchFamily="34" charset="0"/>
              </a:rPr>
              <a:t>َ</a:t>
            </a:r>
            <a:r>
              <a:rPr lang="ar-EG" sz="2400" b="1" dirty="0" smtClean="0">
                <a:cs typeface="Arial" pitchFamily="34" charset="0"/>
              </a:rPr>
              <a:t>ن</a:t>
            </a:r>
            <a:r>
              <a:rPr lang="ar-SA" sz="2400" b="1" dirty="0" smtClean="0">
                <a:cs typeface="Arial" pitchFamily="34" charset="0"/>
              </a:rPr>
              <a:t>ْ</a:t>
            </a:r>
            <a:r>
              <a:rPr lang="ar-EG" sz="2400" b="1" dirty="0" smtClean="0">
                <a:cs typeface="Arial" pitchFamily="34" charset="0"/>
              </a:rPr>
              <a:t>ه</a:t>
            </a:r>
            <a:r>
              <a:rPr lang="ar-SA" sz="2400" b="1" dirty="0" smtClean="0">
                <a:cs typeface="Arial" pitchFamily="34" charset="0"/>
              </a:rPr>
              <a:t>َ</a:t>
            </a:r>
            <a:r>
              <a:rPr lang="ar-EG" sz="2400" b="1" dirty="0" smtClean="0">
                <a:cs typeface="Arial" pitchFamily="34" charset="0"/>
              </a:rPr>
              <a:t>ل</a:t>
            </a:r>
            <a:r>
              <a:rPr lang="ar-SA" sz="2400" b="1" dirty="0" smtClean="0">
                <a:cs typeface="Arial" pitchFamily="34" charset="0"/>
              </a:rPr>
              <a:t>ُ</a:t>
            </a:r>
            <a:r>
              <a:rPr lang="ar-EG" sz="2400" b="1" dirty="0" smtClean="0">
                <a:cs typeface="Arial" pitchFamily="34" charset="0"/>
              </a:rPr>
              <a:t> من</a:t>
            </a:r>
            <a:r>
              <a:rPr lang="ar-SA" sz="2400" b="1" dirty="0" smtClean="0">
                <a:cs typeface="Arial" pitchFamily="34" charset="0"/>
              </a:rPr>
              <a:t>ْ</a:t>
            </a:r>
            <a:r>
              <a:rPr lang="ar-EG" sz="2400" b="1" dirty="0" smtClean="0">
                <a:cs typeface="Arial" pitchFamily="34" charset="0"/>
              </a:rPr>
              <a:t> ش</a:t>
            </a:r>
            <a:r>
              <a:rPr lang="ar-SA" sz="2400" b="1" dirty="0" smtClean="0">
                <a:cs typeface="Arial" pitchFamily="34" charset="0"/>
              </a:rPr>
              <a:t>َ</a:t>
            </a:r>
            <a:r>
              <a:rPr lang="ar-EG" sz="2400" b="1" dirty="0" smtClean="0">
                <a:cs typeface="Arial" pitchFamily="34" charset="0"/>
              </a:rPr>
              <a:t>أ</a:t>
            </a:r>
            <a:r>
              <a:rPr lang="ar-SA" sz="2400" b="1" dirty="0" smtClean="0">
                <a:cs typeface="Arial" pitchFamily="34" charset="0"/>
              </a:rPr>
              <a:t>ْ</a:t>
            </a:r>
            <a:r>
              <a:rPr lang="ar-EG" sz="2400" b="1" dirty="0" smtClean="0">
                <a:cs typeface="Arial" pitchFamily="34" charset="0"/>
              </a:rPr>
              <a:t>ن</a:t>
            </a:r>
            <a:r>
              <a:rPr lang="ar-SA" sz="2400" b="1" dirty="0" smtClean="0">
                <a:cs typeface="Arial" pitchFamily="34" charset="0"/>
              </a:rPr>
              <a:t>َ</a:t>
            </a:r>
            <a:r>
              <a:rPr lang="ar-EG" sz="2400" b="1" dirty="0" smtClean="0">
                <a:cs typeface="Arial" pitchFamily="34" charset="0"/>
              </a:rPr>
              <a:t>ي</a:t>
            </a:r>
            <a:r>
              <a:rPr lang="ar-SA" sz="2400" b="1" dirty="0" smtClean="0">
                <a:cs typeface="Arial" pitchFamily="34" charset="0"/>
              </a:rPr>
              <a:t>ْ</a:t>
            </a:r>
            <a:r>
              <a:rPr lang="ar-EG" sz="2400" b="1" dirty="0" smtClean="0">
                <a:cs typeface="Arial" pitchFamily="34" charset="0"/>
              </a:rPr>
              <a:t>ه</a:t>
            </a:r>
            <a:r>
              <a:rPr lang="ar-SA" sz="2400" b="1" dirty="0" smtClean="0">
                <a:cs typeface="Arial" pitchFamily="34" charset="0"/>
              </a:rPr>
              <a:t>ِ</a:t>
            </a:r>
            <a:r>
              <a:rPr lang="ar-EG" sz="2400" b="1" dirty="0" smtClean="0">
                <a:cs typeface="Arial" pitchFamily="34" charset="0"/>
              </a:rPr>
              <a:t>م</a:t>
            </a:r>
            <a:r>
              <a:rPr lang="ar-SA" sz="2400" b="1" dirty="0" smtClean="0">
                <a:cs typeface="Arial" pitchFamily="34" charset="0"/>
              </a:rPr>
              <a:t>َ</a:t>
            </a:r>
            <a:r>
              <a:rPr lang="ar-EG" sz="2400" b="1" dirty="0" smtClean="0">
                <a:cs typeface="Arial" pitchFamily="34" charset="0"/>
              </a:rPr>
              <a:t>ا س</a:t>
            </a:r>
            <a:r>
              <a:rPr lang="ar-SA" sz="2400" b="1" dirty="0" smtClean="0">
                <a:cs typeface="Arial" pitchFamily="34" charset="0"/>
              </a:rPr>
              <a:t>ُ</a:t>
            </a:r>
            <a:r>
              <a:rPr lang="ar-EG" sz="2400" b="1" dirty="0" smtClean="0">
                <a:cs typeface="Arial" pitchFamily="34" charset="0"/>
              </a:rPr>
              <a:t>ب</a:t>
            </a:r>
            <a:r>
              <a:rPr lang="ar-SA" sz="2400" b="1" dirty="0">
                <a:cs typeface="Arial" pitchFamily="34" charset="0"/>
              </a:rPr>
              <a:t>ُ</a:t>
            </a:r>
            <a:r>
              <a:rPr lang="ar-EG" sz="2400" b="1" dirty="0" smtClean="0">
                <a:cs typeface="Arial" pitchFamily="34" charset="0"/>
              </a:rPr>
              <a:t>لا</a:t>
            </a:r>
            <a:r>
              <a:rPr lang="ar-SA" sz="2400" b="1" dirty="0" smtClean="0">
                <a:cs typeface="Arial" pitchFamily="34" charset="0"/>
              </a:rPr>
              <a:t>َ</a:t>
            </a:r>
            <a:endParaRPr lang="ar-EG" sz="2400" b="1" dirty="0" smtClean="0">
              <a:cs typeface="Arial" pitchFamily="34" charset="0"/>
            </a:endParaRPr>
          </a:p>
          <a:p>
            <a:pPr marL="0" indent="0" algn="just" rtl="1" eaLnBrk="1" hangingPunct="1"/>
            <a:r>
              <a:rPr lang="ar-SA" sz="2400" b="1" dirty="0" smtClean="0">
                <a:cs typeface="Arial" pitchFamily="34" charset="0"/>
              </a:rPr>
              <a:t>      </a:t>
            </a:r>
            <a:r>
              <a:rPr lang="ar-EG" sz="2400" b="1" dirty="0" smtClean="0">
                <a:cs typeface="Arial" pitchFamily="34" charset="0"/>
              </a:rPr>
              <a:t>ي</a:t>
            </a:r>
            <a:r>
              <a:rPr lang="ar-SA" sz="2400" b="1" dirty="0" smtClean="0">
                <a:cs typeface="Arial" pitchFamily="34" charset="0"/>
              </a:rPr>
              <a:t>َ</a:t>
            </a:r>
            <a:r>
              <a:rPr lang="ar-EG" sz="2400" b="1" dirty="0" smtClean="0">
                <a:cs typeface="Arial" pitchFamily="34" charset="0"/>
              </a:rPr>
              <a:t>ا ب</a:t>
            </a:r>
            <a:r>
              <a:rPr lang="ar-SA" sz="2400" b="1" dirty="0" smtClean="0">
                <a:cs typeface="Arial" pitchFamily="34" charset="0"/>
              </a:rPr>
              <a:t>ِ</a:t>
            </a:r>
            <a:r>
              <a:rPr lang="ar-EG" sz="2400" b="1" dirty="0" smtClean="0">
                <a:cs typeface="Arial" pitchFamily="34" charset="0"/>
              </a:rPr>
              <a:t>ن</a:t>
            </a:r>
            <a:r>
              <a:rPr lang="ar-SA" sz="2400" b="1" dirty="0" smtClean="0">
                <a:cs typeface="Arial" pitchFamily="34" charset="0"/>
              </a:rPr>
              <a:t>ْ</a:t>
            </a:r>
            <a:r>
              <a:rPr lang="ar-EG" sz="2400" b="1" dirty="0" smtClean="0">
                <a:cs typeface="Arial" pitchFamily="34" charset="0"/>
              </a:rPr>
              <a:t>ت</a:t>
            </a:r>
            <a:r>
              <a:rPr lang="ar-SA" sz="2400" b="1" dirty="0" smtClean="0">
                <a:cs typeface="Arial" pitchFamily="34" charset="0"/>
              </a:rPr>
              <a:t>َ</a:t>
            </a:r>
            <a:r>
              <a:rPr lang="ar-EG" sz="2400" b="1" dirty="0" smtClean="0">
                <a:cs typeface="Arial" pitchFamily="34" charset="0"/>
              </a:rPr>
              <a:t> ع</a:t>
            </a:r>
            <a:r>
              <a:rPr lang="ar-SA" sz="2400" b="1" dirty="0" smtClean="0">
                <a:cs typeface="Arial" pitchFamily="34" charset="0"/>
              </a:rPr>
              <a:t>َ</a:t>
            </a:r>
            <a:r>
              <a:rPr lang="ar-EG" sz="2400" b="1" dirty="0" smtClean="0">
                <a:cs typeface="Arial" pitchFamily="34" charset="0"/>
              </a:rPr>
              <a:t>م</a:t>
            </a:r>
            <a:r>
              <a:rPr lang="ar-SA" sz="2400" b="1" dirty="0" smtClean="0">
                <a:cs typeface="Arial" pitchFamily="34" charset="0"/>
              </a:rPr>
              <a:t>ِّ</a:t>
            </a:r>
            <a:r>
              <a:rPr lang="ar-SA" sz="2400" b="1" dirty="0">
                <a:cs typeface="Arial" pitchFamily="34" charset="0"/>
              </a:rPr>
              <a:t>ي</a:t>
            </a:r>
            <a:r>
              <a:rPr lang="ar-EG" sz="2400" b="1" dirty="0" smtClean="0">
                <a:cs typeface="Arial" pitchFamily="34" charset="0"/>
              </a:rPr>
              <a:t> ك</a:t>
            </a:r>
            <a:r>
              <a:rPr lang="ar-SA" sz="2400" b="1" dirty="0" smtClean="0">
                <a:cs typeface="Arial" pitchFamily="34" charset="0"/>
              </a:rPr>
              <a:t>ِ</a:t>
            </a:r>
            <a:r>
              <a:rPr lang="ar-EG" sz="2400" b="1" dirty="0" smtClean="0">
                <a:cs typeface="Arial" pitchFamily="34" charset="0"/>
              </a:rPr>
              <a:t>ت</a:t>
            </a:r>
            <a:r>
              <a:rPr lang="ar-SA" sz="2400" b="1" dirty="0" smtClean="0">
                <a:cs typeface="Arial" pitchFamily="34" charset="0"/>
              </a:rPr>
              <a:t>َ</a:t>
            </a:r>
            <a:r>
              <a:rPr lang="ar-EG" sz="2400" b="1" dirty="0" smtClean="0">
                <a:cs typeface="Arial" pitchFamily="34" charset="0"/>
              </a:rPr>
              <a:t>اب</a:t>
            </a:r>
            <a:r>
              <a:rPr lang="ar-SA" sz="2400" b="1" dirty="0">
                <a:cs typeface="Arial" pitchFamily="34" charset="0"/>
              </a:rPr>
              <a:t>ُ</a:t>
            </a:r>
            <a:r>
              <a:rPr lang="ar-EG" sz="2400" b="1" dirty="0" smtClean="0">
                <a:cs typeface="Arial" pitchFamily="34" charset="0"/>
              </a:rPr>
              <a:t> الله</a:t>
            </a:r>
            <a:r>
              <a:rPr lang="ar-SA" sz="2400" b="1" dirty="0" smtClean="0">
                <a:cs typeface="Arial" pitchFamily="34" charset="0"/>
              </a:rPr>
              <a:t>ِ</a:t>
            </a:r>
            <a:r>
              <a:rPr lang="ar-EG" sz="2400" b="1" dirty="0" smtClean="0">
                <a:cs typeface="Arial" pitchFamily="34" charset="0"/>
              </a:rPr>
              <a:t> أخ</a:t>
            </a:r>
            <a:r>
              <a:rPr lang="ar-SA" sz="2400" b="1" dirty="0" smtClean="0">
                <a:cs typeface="Arial" pitchFamily="34" charset="0"/>
              </a:rPr>
              <a:t>ْ</a:t>
            </a:r>
            <a:r>
              <a:rPr lang="ar-EG" sz="2400" b="1" dirty="0" smtClean="0">
                <a:cs typeface="Arial" pitchFamily="34" charset="0"/>
              </a:rPr>
              <a:t>ر</a:t>
            </a:r>
            <a:r>
              <a:rPr lang="ar-SA" sz="2400" b="1" dirty="0" smtClean="0">
                <a:cs typeface="Arial" pitchFamily="34" charset="0"/>
              </a:rPr>
              <a:t>َ</a:t>
            </a:r>
            <a:r>
              <a:rPr lang="ar-EG" sz="2400" b="1" dirty="0" smtClean="0">
                <a:cs typeface="Arial" pitchFamily="34" charset="0"/>
              </a:rPr>
              <a:t>ج</a:t>
            </a:r>
            <a:r>
              <a:rPr lang="ar-SA" sz="2400" b="1" dirty="0" smtClean="0">
                <a:cs typeface="Arial" pitchFamily="34" charset="0"/>
              </a:rPr>
              <a:t>َ</a:t>
            </a:r>
            <a:r>
              <a:rPr lang="ar-EG" sz="2400" b="1" dirty="0" smtClean="0">
                <a:cs typeface="Arial" pitchFamily="34" charset="0"/>
              </a:rPr>
              <a:t>ن</a:t>
            </a:r>
            <a:r>
              <a:rPr lang="ar-SA" sz="2400" b="1" dirty="0" smtClean="0">
                <a:cs typeface="Arial" pitchFamily="34" charset="0"/>
              </a:rPr>
              <a:t>ِ</a:t>
            </a:r>
            <a:r>
              <a:rPr lang="ar-SA" sz="2400" b="1" dirty="0">
                <a:cs typeface="Arial" pitchFamily="34" charset="0"/>
              </a:rPr>
              <a:t>ي</a:t>
            </a:r>
            <a:r>
              <a:rPr lang="ar-EG" sz="2400" b="1" dirty="0" smtClean="0">
                <a:cs typeface="Arial" pitchFamily="34" charset="0"/>
              </a:rPr>
              <a:t>          </a:t>
            </a:r>
            <a:r>
              <a:rPr lang="ar-SA" sz="2400" b="1" dirty="0" smtClean="0">
                <a:cs typeface="Arial" pitchFamily="34" charset="0"/>
              </a:rPr>
              <a:t>        </a:t>
            </a:r>
            <a:r>
              <a:rPr lang="ar-EG" sz="2400" b="1" dirty="0" smtClean="0">
                <a:cs typeface="Arial" pitchFamily="34" charset="0"/>
              </a:rPr>
              <a:t>ك</a:t>
            </a:r>
            <a:r>
              <a:rPr lang="ar-SA" sz="2400" b="1" dirty="0" smtClean="0">
                <a:cs typeface="Arial" pitchFamily="34" charset="0"/>
              </a:rPr>
              <a:t>ُ</a:t>
            </a:r>
            <a:r>
              <a:rPr lang="ar-EG" sz="2400" b="1" dirty="0" smtClean="0">
                <a:cs typeface="Arial" pitchFamily="34" charset="0"/>
              </a:rPr>
              <a:t>ر</a:t>
            </a:r>
            <a:r>
              <a:rPr lang="ar-SA" sz="2400" b="1" dirty="0" smtClean="0">
                <a:cs typeface="Arial" pitchFamily="34" charset="0"/>
              </a:rPr>
              <a:t>ْ</a:t>
            </a:r>
            <a:r>
              <a:rPr lang="ar-EG" sz="2400" b="1" dirty="0" smtClean="0">
                <a:cs typeface="Arial" pitchFamily="34" charset="0"/>
              </a:rPr>
              <a:t>ه</a:t>
            </a:r>
            <a:r>
              <a:rPr lang="ar-SA" sz="2400" b="1" dirty="0" smtClean="0">
                <a:cs typeface="Arial" pitchFamily="34" charset="0"/>
              </a:rPr>
              <a:t>َ</a:t>
            </a:r>
            <a:r>
              <a:rPr lang="ar-EG" sz="2400" b="1" dirty="0" smtClean="0">
                <a:cs typeface="Arial" pitchFamily="34" charset="0"/>
              </a:rPr>
              <a:t>اً و</a:t>
            </a:r>
            <a:r>
              <a:rPr lang="ar-SA" sz="2400" b="1" dirty="0" smtClean="0">
                <a:cs typeface="Arial" pitchFamily="34" charset="0"/>
              </a:rPr>
              <a:t>َ</a:t>
            </a:r>
            <a:r>
              <a:rPr lang="ar-EG" sz="2400" b="1" dirty="0" smtClean="0">
                <a:cs typeface="Arial" pitchFamily="34" charset="0"/>
              </a:rPr>
              <a:t>ه</a:t>
            </a:r>
            <a:r>
              <a:rPr lang="ar-SA" sz="2400" b="1" dirty="0" smtClean="0">
                <a:cs typeface="Arial" pitchFamily="34" charset="0"/>
              </a:rPr>
              <a:t>َ</a:t>
            </a:r>
            <a:r>
              <a:rPr lang="ar-EG" sz="2400" b="1" dirty="0" smtClean="0">
                <a:cs typeface="Arial" pitchFamily="34" charset="0"/>
              </a:rPr>
              <a:t>ل</a:t>
            </a:r>
            <a:r>
              <a:rPr lang="ar-SA" sz="2400" b="1" dirty="0" smtClean="0">
                <a:cs typeface="Arial" pitchFamily="34" charset="0"/>
              </a:rPr>
              <a:t>ْ</a:t>
            </a:r>
            <a:r>
              <a:rPr lang="ar-EG" sz="2400" b="1" dirty="0" smtClean="0">
                <a:cs typeface="Arial" pitchFamily="34" charset="0"/>
              </a:rPr>
              <a:t> أم</a:t>
            </a:r>
            <a:r>
              <a:rPr lang="ar-SA" sz="2400" b="1" dirty="0" smtClean="0">
                <a:cs typeface="Arial" pitchFamily="34" charset="0"/>
              </a:rPr>
              <a:t>ْ</a:t>
            </a:r>
            <a:r>
              <a:rPr lang="ar-EG" sz="2400" b="1" dirty="0" smtClean="0">
                <a:cs typeface="Arial" pitchFamily="34" charset="0"/>
              </a:rPr>
              <a:t>ن</a:t>
            </a:r>
            <a:r>
              <a:rPr lang="ar-SA" sz="2400" b="1" dirty="0" smtClean="0">
                <a:cs typeface="Arial" pitchFamily="34" charset="0"/>
              </a:rPr>
              <a:t>َ</a:t>
            </a:r>
            <a:r>
              <a:rPr lang="ar-EG" sz="2400" b="1" dirty="0" smtClean="0">
                <a:cs typeface="Arial" pitchFamily="34" charset="0"/>
              </a:rPr>
              <a:t>ع</a:t>
            </a:r>
            <a:r>
              <a:rPr lang="ar-SA" sz="2400" b="1" dirty="0" smtClean="0">
                <a:cs typeface="Arial" pitchFamily="34" charset="0"/>
              </a:rPr>
              <a:t>َ</a:t>
            </a:r>
            <a:r>
              <a:rPr lang="ar-EG" sz="2400" b="1" dirty="0" smtClean="0">
                <a:cs typeface="Arial" pitchFamily="34" charset="0"/>
              </a:rPr>
              <a:t>ن</a:t>
            </a:r>
            <a:r>
              <a:rPr lang="ar-SA" sz="2400" b="1" dirty="0" smtClean="0">
                <a:cs typeface="Arial" pitchFamily="34" charset="0"/>
              </a:rPr>
              <a:t>َّ</a:t>
            </a:r>
            <a:r>
              <a:rPr lang="ar-EG" sz="2400" b="1" dirty="0" smtClean="0">
                <a:cs typeface="Arial" pitchFamily="34" charset="0"/>
              </a:rPr>
              <a:t> الله</a:t>
            </a:r>
            <a:r>
              <a:rPr lang="ar-SA" sz="2400" b="1" dirty="0" smtClean="0">
                <a:cs typeface="Arial" pitchFamily="34" charset="0"/>
              </a:rPr>
              <a:t>َ</a:t>
            </a:r>
            <a:r>
              <a:rPr lang="ar-EG" sz="2400" b="1" dirty="0" smtClean="0">
                <a:cs typeface="Arial" pitchFamily="34" charset="0"/>
              </a:rPr>
              <a:t> م</a:t>
            </a:r>
            <a:r>
              <a:rPr lang="ar-SA" sz="2400" b="1" dirty="0" smtClean="0">
                <a:cs typeface="Arial" pitchFamily="34" charset="0"/>
              </a:rPr>
              <a:t>َـــــ</a:t>
            </a:r>
            <a:r>
              <a:rPr lang="ar-EG" sz="2400" b="1" dirty="0" smtClean="0">
                <a:cs typeface="Arial" pitchFamily="34" charset="0"/>
              </a:rPr>
              <a:t>ا ب</a:t>
            </a:r>
            <a:r>
              <a:rPr lang="ar-SA" sz="2400" b="1" dirty="0" smtClean="0">
                <a:cs typeface="Arial" pitchFamily="34" charset="0"/>
              </a:rPr>
              <a:t>ُ</a:t>
            </a:r>
            <a:r>
              <a:rPr lang="ar-EG" sz="2400" b="1" dirty="0" smtClean="0">
                <a:cs typeface="Arial" pitchFamily="34" charset="0"/>
              </a:rPr>
              <a:t>ذ</a:t>
            </a:r>
            <a:r>
              <a:rPr lang="ar-SA" sz="2400" b="1" dirty="0" smtClean="0">
                <a:cs typeface="Arial" pitchFamily="34" charset="0"/>
              </a:rPr>
              <a:t>ِ</a:t>
            </a:r>
            <a:r>
              <a:rPr lang="ar-EG" sz="2400" b="1" dirty="0" smtClean="0">
                <a:cs typeface="Arial" pitchFamily="34" charset="0"/>
              </a:rPr>
              <a:t>لا</a:t>
            </a:r>
          </a:p>
          <a:p>
            <a:pPr marL="0" indent="0" algn="just" rtl="1" eaLnBrk="1" hangingPunct="1"/>
            <a:r>
              <a:rPr lang="ar-SA" sz="2400" b="1" dirty="0" smtClean="0">
                <a:cs typeface="Arial" pitchFamily="34" charset="0"/>
              </a:rPr>
              <a:t>     </a:t>
            </a:r>
            <a:r>
              <a:rPr lang="ar-EG" sz="2400" b="1" dirty="0" smtClean="0">
                <a:cs typeface="Arial" pitchFamily="34" charset="0"/>
              </a:rPr>
              <a:t>وكذلك الشاعر</a:t>
            </a:r>
            <a:r>
              <a:rPr lang="ar-SA" sz="2400" b="1" dirty="0" smtClean="0">
                <a:cs typeface="Arial" pitchFamily="34" charset="0"/>
              </a:rPr>
              <a:t>ُ</a:t>
            </a:r>
            <a:r>
              <a:rPr lang="ar-EG" sz="2400" b="1" dirty="0" smtClean="0">
                <a:cs typeface="Arial" pitchFamily="34" charset="0"/>
              </a:rPr>
              <a:t> الم</a:t>
            </a:r>
            <a:r>
              <a:rPr lang="ar-SA" sz="2400" b="1" dirty="0" smtClean="0">
                <a:cs typeface="Arial" pitchFamily="34" charset="0"/>
              </a:rPr>
              <a:t>ُ</a:t>
            </a:r>
            <a:r>
              <a:rPr lang="ar-EG" sz="2400" b="1" dirty="0" smtClean="0">
                <a:cs typeface="Arial" pitchFamily="34" charset="0"/>
              </a:rPr>
              <a:t>خ</a:t>
            </a:r>
            <a:r>
              <a:rPr lang="ar-SA" sz="2400" b="1" dirty="0" smtClean="0">
                <a:cs typeface="Arial" pitchFamily="34" charset="0"/>
              </a:rPr>
              <a:t>َ</a:t>
            </a:r>
            <a:r>
              <a:rPr lang="ar-EG" sz="2400" b="1" dirty="0" smtClean="0">
                <a:cs typeface="Arial" pitchFamily="34" charset="0"/>
              </a:rPr>
              <a:t>ب</a:t>
            </a:r>
            <a:r>
              <a:rPr lang="ar-SA" sz="2400" b="1" dirty="0">
                <a:cs typeface="Arial" pitchFamily="34" charset="0"/>
              </a:rPr>
              <a:t>ّ</a:t>
            </a:r>
            <a:r>
              <a:rPr lang="ar-EG" sz="2400" b="1" dirty="0" smtClean="0">
                <a:cs typeface="Arial" pitchFamily="34" charset="0"/>
              </a:rPr>
              <a:t>ل الس</a:t>
            </a:r>
            <a:r>
              <a:rPr lang="ar-SA" sz="2400" b="1" dirty="0" smtClean="0">
                <a:cs typeface="Arial" pitchFamily="34" charset="0"/>
              </a:rPr>
              <a:t>َّ</a:t>
            </a:r>
            <a:r>
              <a:rPr lang="ar-EG" sz="2400" b="1" dirty="0" smtClean="0">
                <a:cs typeface="Arial" pitchFamily="34" charset="0"/>
              </a:rPr>
              <a:t>ع</a:t>
            </a:r>
            <a:r>
              <a:rPr lang="ar-SA" sz="2400" b="1" dirty="0" smtClean="0">
                <a:cs typeface="Arial" pitchFamily="34" charset="0"/>
              </a:rPr>
              <a:t>ْ</a:t>
            </a:r>
            <a:r>
              <a:rPr lang="ar-EG" sz="2400" b="1" dirty="0" smtClean="0">
                <a:cs typeface="Arial" pitchFamily="34" charset="0"/>
              </a:rPr>
              <a:t>د</a:t>
            </a:r>
            <a:r>
              <a:rPr lang="ar-SA" sz="2400" b="1" dirty="0" smtClean="0">
                <a:cs typeface="Arial" pitchFamily="34" charset="0"/>
              </a:rPr>
              <a:t>ِ</a:t>
            </a:r>
            <a:r>
              <a:rPr lang="ar-SA" sz="2400" b="1" dirty="0">
                <a:cs typeface="Arial" pitchFamily="34" charset="0"/>
              </a:rPr>
              <a:t>ي</a:t>
            </a:r>
            <a:r>
              <a:rPr lang="ar-EG" sz="2400" b="1" dirty="0" smtClean="0">
                <a:cs typeface="Arial" pitchFamily="34" charset="0"/>
              </a:rPr>
              <a:t>، وهو الذى وضعة بن</a:t>
            </a:r>
            <a:r>
              <a:rPr lang="ar-SA" sz="2400" b="1" dirty="0" smtClean="0">
                <a:cs typeface="Arial" pitchFamily="34" charset="0"/>
              </a:rPr>
              <a:t>ُ</a:t>
            </a:r>
            <a:r>
              <a:rPr lang="ar-EG" sz="2400" b="1" dirty="0" smtClean="0">
                <a:cs typeface="Arial" pitchFamily="34" charset="0"/>
              </a:rPr>
              <a:t> سلام ف</a:t>
            </a:r>
            <a:r>
              <a:rPr lang="ar-SA" sz="2400" b="1" dirty="0" smtClean="0">
                <a:cs typeface="Arial" pitchFamily="34" charset="0"/>
              </a:rPr>
              <a:t>ي</a:t>
            </a:r>
            <a:r>
              <a:rPr lang="ar-EG" sz="2400" b="1" dirty="0" smtClean="0">
                <a:cs typeface="Arial" pitchFamily="34" charset="0"/>
              </a:rPr>
              <a:t> الط</a:t>
            </a:r>
            <a:r>
              <a:rPr lang="ar-SA" sz="2400" b="1" dirty="0" smtClean="0">
                <a:cs typeface="Arial" pitchFamily="34" charset="0"/>
              </a:rPr>
              <a:t>َّبَقَةِ</a:t>
            </a:r>
            <a:r>
              <a:rPr lang="ar-EG" sz="2400" b="1" dirty="0" smtClean="0">
                <a:cs typeface="Arial" pitchFamily="34" charset="0"/>
              </a:rPr>
              <a:t> الخامسة، </a:t>
            </a:r>
            <a:r>
              <a:rPr lang="ar-SA" sz="2400" b="1" dirty="0" smtClean="0">
                <a:cs typeface="Arial" pitchFamily="34" charset="0"/>
              </a:rPr>
              <a:t>ب</a:t>
            </a:r>
            <a:r>
              <a:rPr lang="ar-EG" sz="2400" b="1" dirty="0" smtClean="0">
                <a:cs typeface="Arial" pitchFamily="34" charset="0"/>
              </a:rPr>
              <a:t>ترك</a:t>
            </a:r>
            <a:r>
              <a:rPr lang="ar-SA" sz="2400" b="1" dirty="0" smtClean="0">
                <a:cs typeface="Arial" pitchFamily="34" charset="0"/>
              </a:rPr>
              <a:t>ه</a:t>
            </a:r>
            <a:r>
              <a:rPr lang="ar-EG" sz="2400" b="1" dirty="0" smtClean="0">
                <a:cs typeface="Arial" pitchFamily="34" charset="0"/>
              </a:rPr>
              <a:t> ابن</a:t>
            </a:r>
            <a:r>
              <a:rPr lang="ar-SA" sz="2400" b="1" dirty="0">
                <a:cs typeface="Arial" pitchFamily="34" charset="0"/>
              </a:rPr>
              <a:t>ة</a:t>
            </a:r>
            <a:r>
              <a:rPr lang="ar-EG" sz="2400" b="1" dirty="0" smtClean="0">
                <a:cs typeface="Arial" pitchFamily="34" charset="0"/>
              </a:rPr>
              <a:t> شيبان وهو شيخ</a:t>
            </a:r>
            <a:r>
              <a:rPr lang="ar-SA" sz="2400" b="1" dirty="0">
                <a:cs typeface="Arial" pitchFamily="34" charset="0"/>
              </a:rPr>
              <a:t>ٌ</a:t>
            </a:r>
            <a:r>
              <a:rPr lang="ar-EG" sz="2400" b="1" dirty="0" smtClean="0">
                <a:cs typeface="Arial" pitchFamily="34" charset="0"/>
              </a:rPr>
              <a:t> مسن</a:t>
            </a:r>
            <a:r>
              <a:rPr lang="ar-SA" sz="2400" b="1" dirty="0" smtClean="0">
                <a:cs typeface="Arial" pitchFamily="34" charset="0"/>
              </a:rPr>
              <a:t>ٌ</a:t>
            </a:r>
            <a:r>
              <a:rPr lang="ar-EG" sz="2400" b="1" dirty="0" smtClean="0">
                <a:cs typeface="Arial" pitchFamily="34" charset="0"/>
              </a:rPr>
              <a:t> لا يق</a:t>
            </a:r>
            <a:r>
              <a:rPr lang="ar-SA" sz="2400" b="1" dirty="0" smtClean="0">
                <a:cs typeface="Arial" pitchFamily="34" charset="0"/>
              </a:rPr>
              <a:t>و</a:t>
            </a:r>
            <a:r>
              <a:rPr lang="ar-EG" sz="2400" b="1" dirty="0" smtClean="0">
                <a:cs typeface="Arial" pitchFamily="34" charset="0"/>
              </a:rPr>
              <a:t>ى على </a:t>
            </a:r>
            <a:r>
              <a:rPr lang="ar-EG" sz="2400" b="1" dirty="0" err="1" smtClean="0">
                <a:cs typeface="Arial" pitchFamily="34" charset="0"/>
              </a:rPr>
              <a:t>ش</a:t>
            </a:r>
            <a:r>
              <a:rPr lang="ar-SA" sz="2400" b="1" dirty="0" err="1" smtClean="0">
                <a:cs typeface="Arial" pitchFamily="34" charset="0"/>
              </a:rPr>
              <a:t>يء</a:t>
            </a:r>
            <a:r>
              <a:rPr lang="ar-EG" sz="2400" b="1" dirty="0" smtClean="0">
                <a:cs typeface="Arial" pitchFamily="34" charset="0"/>
              </a:rPr>
              <a:t>، </a:t>
            </a:r>
            <a:r>
              <a:rPr lang="ar-EG" sz="2400" b="1" dirty="0" smtClean="0">
                <a:cs typeface="Arial" pitchFamily="34" charset="0"/>
              </a:rPr>
              <a:t>ليلب</a:t>
            </a:r>
            <a:r>
              <a:rPr lang="ar-SA" sz="2400" b="1" dirty="0">
                <a:cs typeface="Arial" pitchFamily="34" charset="0"/>
              </a:rPr>
              <a:t>ي</a:t>
            </a:r>
            <a:r>
              <a:rPr lang="ar-EG" sz="2400" b="1" dirty="0" smtClean="0">
                <a:cs typeface="Arial" pitchFamily="34" charset="0"/>
              </a:rPr>
              <a:t> </a:t>
            </a:r>
            <a:r>
              <a:rPr lang="ar-EG" sz="2400" b="1" dirty="0" smtClean="0">
                <a:cs typeface="Arial" pitchFamily="34" charset="0"/>
              </a:rPr>
              <a:t>داع</a:t>
            </a:r>
            <a:r>
              <a:rPr lang="ar-SA" sz="2400" b="1" dirty="0" smtClean="0">
                <a:cs typeface="Arial" pitchFamily="34" charset="0"/>
              </a:rPr>
              <a:t>ي</a:t>
            </a:r>
            <a:r>
              <a:rPr lang="ar-EG" sz="2400" b="1" dirty="0" smtClean="0">
                <a:cs typeface="Arial" pitchFamily="34" charset="0"/>
              </a:rPr>
              <a:t> الجهاد، ويقول المخبل فى هذه المناسبة</a:t>
            </a:r>
            <a:r>
              <a:rPr lang="ar-SA" sz="2400" b="1" dirty="0" smtClean="0">
                <a:cs typeface="Arial" pitchFamily="34" charset="0"/>
              </a:rPr>
              <a:t>:</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a:t>
            </a:fld>
            <a:endParaRPr lang="en-US" dirty="0" smtClean="0">
              <a:cs typeface="Arial" pitchFamily="34" charset="0"/>
            </a:endParaRPr>
          </a:p>
        </p:txBody>
      </p:sp>
    </p:spTree>
    <p:extLst>
      <p:ext uri="{BB962C8B-B14F-4D97-AF65-F5344CB8AC3E}">
        <p14:creationId xmlns:p14="http://schemas.microsoft.com/office/powerpoint/2010/main" val="41261686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EG" dirty="0" smtClean="0">
                <a:solidFill>
                  <a:srgbClr val="C00000"/>
                </a:solidFill>
              </a:rPr>
              <a:t>تابع أحداث </a:t>
            </a:r>
            <a:r>
              <a:rPr lang="ar-EG" dirty="0">
                <a:solidFill>
                  <a:srgbClr val="C00000"/>
                </a:solidFill>
              </a:rPr>
              <a:t>أثرت فى شعر صدر الإسلام</a:t>
            </a: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marL="0" indent="0" algn="just" rtl="1" eaLnBrk="1" hangingPunct="1"/>
            <a:r>
              <a:rPr lang="ar-SA" sz="2400" b="1" dirty="0" smtClean="0">
                <a:cs typeface="Arial" pitchFamily="34" charset="0"/>
              </a:rPr>
              <a:t>     </a:t>
            </a:r>
            <a:r>
              <a:rPr lang="ar-EG" sz="2400" b="1" dirty="0" smtClean="0">
                <a:cs typeface="Arial" pitchFamily="34" charset="0"/>
              </a:rPr>
              <a:t>أي</a:t>
            </a:r>
            <a:r>
              <a:rPr lang="ar-SA" sz="2400" b="1" dirty="0">
                <a:cs typeface="Arial" pitchFamily="34" charset="0"/>
              </a:rPr>
              <a:t>ُ</a:t>
            </a:r>
            <a:r>
              <a:rPr lang="ar-EG" sz="2400" b="1" dirty="0" smtClean="0">
                <a:cs typeface="Arial" pitchFamily="34" charset="0"/>
              </a:rPr>
              <a:t>هلك</a:t>
            </a:r>
            <a:r>
              <a:rPr lang="ar-SA" sz="2400" b="1" dirty="0" smtClean="0">
                <a:cs typeface="Arial" pitchFamily="34" charset="0"/>
              </a:rPr>
              <a:t>ُ</a:t>
            </a:r>
            <a:r>
              <a:rPr lang="ar-EG" sz="2400" b="1" dirty="0" smtClean="0">
                <a:cs typeface="Arial" pitchFamily="34" charset="0"/>
              </a:rPr>
              <a:t>ن</a:t>
            </a:r>
            <a:r>
              <a:rPr lang="ar-SA" sz="2400" b="1" dirty="0" smtClean="0">
                <a:cs typeface="Arial" pitchFamily="34" charset="0"/>
              </a:rPr>
              <a:t>ِي</a:t>
            </a:r>
            <a:r>
              <a:rPr lang="ar-EG" sz="2400" b="1" dirty="0" smtClean="0">
                <a:cs typeface="Arial" pitchFamily="34" charset="0"/>
              </a:rPr>
              <a:t> ش</a:t>
            </a:r>
            <a:r>
              <a:rPr lang="ar-SA" sz="2400" b="1" dirty="0" smtClean="0">
                <a:cs typeface="Arial" pitchFamily="34" charset="0"/>
              </a:rPr>
              <a:t>َ</a:t>
            </a:r>
            <a:r>
              <a:rPr lang="ar-EG" sz="2400" b="1" dirty="0" smtClean="0">
                <a:cs typeface="Arial" pitchFamily="34" charset="0"/>
              </a:rPr>
              <a:t>ي</a:t>
            </a:r>
            <a:r>
              <a:rPr lang="ar-SA" sz="2400" b="1" dirty="0" smtClean="0">
                <a:cs typeface="Arial" pitchFamily="34" charset="0"/>
              </a:rPr>
              <a:t>ْ</a:t>
            </a:r>
            <a:r>
              <a:rPr lang="ar-EG" sz="2400" b="1" dirty="0" smtClean="0">
                <a:cs typeface="Arial" pitchFamily="34" charset="0"/>
              </a:rPr>
              <a:t>ب</a:t>
            </a:r>
            <a:r>
              <a:rPr lang="ar-SA" sz="2400" b="1" dirty="0" smtClean="0">
                <a:cs typeface="Arial" pitchFamily="34" charset="0"/>
              </a:rPr>
              <a:t>َ</a:t>
            </a:r>
            <a:r>
              <a:rPr lang="ar-EG" sz="2400" b="1" dirty="0" smtClean="0">
                <a:cs typeface="Arial" pitchFamily="34" charset="0"/>
              </a:rPr>
              <a:t>ان</a:t>
            </a:r>
            <a:r>
              <a:rPr lang="ar-SA" sz="2400" b="1" dirty="0" smtClean="0">
                <a:cs typeface="Arial" pitchFamily="34" charset="0"/>
              </a:rPr>
              <a:t>ُ</a:t>
            </a:r>
            <a:r>
              <a:rPr lang="ar-EG" sz="2400" b="1" dirty="0" smtClean="0">
                <a:cs typeface="Arial" pitchFamily="34" charset="0"/>
              </a:rPr>
              <a:t> </a:t>
            </a:r>
            <a:r>
              <a:rPr lang="ar-EG" sz="2400" b="1" dirty="0" err="1" smtClean="0">
                <a:cs typeface="Arial" pitchFamily="34" charset="0"/>
              </a:rPr>
              <a:t>فى</a:t>
            </a:r>
            <a:r>
              <a:rPr lang="ar-EG" sz="2400" b="1" dirty="0" smtClean="0">
                <a:cs typeface="Arial" pitchFamily="34" charset="0"/>
              </a:rPr>
              <a:t> ك</a:t>
            </a:r>
            <a:r>
              <a:rPr lang="ar-SA" sz="2400" b="1" dirty="0" smtClean="0">
                <a:cs typeface="Arial" pitchFamily="34" charset="0"/>
              </a:rPr>
              <a:t>ُ</a:t>
            </a:r>
            <a:r>
              <a:rPr lang="ar-EG" sz="2400" b="1" dirty="0" smtClean="0">
                <a:cs typeface="Arial" pitchFamily="34" charset="0"/>
              </a:rPr>
              <a:t>ل</a:t>
            </a:r>
            <a:r>
              <a:rPr lang="ar-SA" sz="2400" b="1" dirty="0" smtClean="0">
                <a:cs typeface="Arial" pitchFamily="34" charset="0"/>
              </a:rPr>
              <a:t>ِّ</a:t>
            </a:r>
            <a:r>
              <a:rPr lang="ar-EG" sz="2400" b="1" dirty="0" smtClean="0">
                <a:cs typeface="Arial" pitchFamily="34" charset="0"/>
              </a:rPr>
              <a:t> ل</a:t>
            </a:r>
            <a:r>
              <a:rPr lang="ar-SA" sz="2400" b="1" dirty="0" smtClean="0">
                <a:cs typeface="Arial" pitchFamily="34" charset="0"/>
              </a:rPr>
              <a:t>َ</a:t>
            </a:r>
            <a:r>
              <a:rPr lang="ar-EG" sz="2400" b="1" dirty="0" smtClean="0">
                <a:cs typeface="Arial" pitchFamily="34" charset="0"/>
              </a:rPr>
              <a:t>ي</a:t>
            </a:r>
            <a:r>
              <a:rPr lang="ar-SA" sz="2400" b="1" dirty="0" smtClean="0">
                <a:cs typeface="Arial" pitchFamily="34" charset="0"/>
              </a:rPr>
              <a:t>ْ</a:t>
            </a:r>
            <a:r>
              <a:rPr lang="ar-EG" sz="2400" b="1" dirty="0" smtClean="0">
                <a:cs typeface="Arial" pitchFamily="34" charset="0"/>
              </a:rPr>
              <a:t>ل</a:t>
            </a:r>
            <a:r>
              <a:rPr lang="ar-SA" sz="2400" b="1" dirty="0" smtClean="0">
                <a:cs typeface="Arial" pitchFamily="34" charset="0"/>
              </a:rPr>
              <a:t>َ</a:t>
            </a:r>
            <a:r>
              <a:rPr lang="ar-EG" sz="2400" b="1" dirty="0" smtClean="0">
                <a:cs typeface="Arial" pitchFamily="34" charset="0"/>
              </a:rPr>
              <a:t>ة</a:t>
            </a:r>
            <a:r>
              <a:rPr lang="ar-SA" sz="2400" b="1" dirty="0">
                <a:cs typeface="Arial" pitchFamily="34" charset="0"/>
              </a:rPr>
              <a:t>ٍ</a:t>
            </a:r>
            <a:r>
              <a:rPr lang="ar-EG" sz="2400" b="1" dirty="0" smtClean="0">
                <a:cs typeface="Arial" pitchFamily="34" charset="0"/>
              </a:rPr>
              <a:t> </a:t>
            </a:r>
            <a:r>
              <a:rPr lang="ar-SA" sz="2400" b="1" dirty="0" smtClean="0">
                <a:cs typeface="Arial" pitchFamily="34" charset="0"/>
              </a:rPr>
              <a:t>             </a:t>
            </a:r>
            <a:r>
              <a:rPr lang="ar-EG" sz="2400" b="1" dirty="0" smtClean="0">
                <a:cs typeface="Arial" pitchFamily="34" charset="0"/>
              </a:rPr>
              <a:t>ل</a:t>
            </a:r>
            <a:r>
              <a:rPr lang="ar-SA" sz="2400" b="1" dirty="0">
                <a:cs typeface="Arial" pitchFamily="34" charset="0"/>
              </a:rPr>
              <a:t>ِ</a:t>
            </a:r>
            <a:r>
              <a:rPr lang="ar-EG" sz="2400" b="1" dirty="0" smtClean="0">
                <a:cs typeface="Arial" pitchFamily="34" charset="0"/>
              </a:rPr>
              <a:t>ق</a:t>
            </a:r>
            <a:r>
              <a:rPr lang="ar-SA" sz="2400" b="1" dirty="0" smtClean="0">
                <a:cs typeface="Arial" pitchFamily="34" charset="0"/>
              </a:rPr>
              <a:t>َ</a:t>
            </a:r>
            <a:r>
              <a:rPr lang="ar-EG" sz="2400" b="1" dirty="0" smtClean="0">
                <a:cs typeface="Arial" pitchFamily="34" charset="0"/>
              </a:rPr>
              <a:t>ل</a:t>
            </a:r>
            <a:r>
              <a:rPr lang="ar-SA" sz="2400" b="1" dirty="0" smtClean="0">
                <a:cs typeface="Arial" pitchFamily="34" charset="0"/>
              </a:rPr>
              <a:t>ْبِي </a:t>
            </a:r>
            <a:r>
              <a:rPr lang="ar-EG" sz="2400" b="1" dirty="0" smtClean="0">
                <a:cs typeface="Arial" pitchFamily="34" charset="0"/>
              </a:rPr>
              <a:t>م</a:t>
            </a:r>
            <a:r>
              <a:rPr lang="ar-SA" sz="2400" b="1" dirty="0">
                <a:cs typeface="Arial" pitchFamily="34" charset="0"/>
              </a:rPr>
              <a:t>ِ</a:t>
            </a:r>
            <a:r>
              <a:rPr lang="ar-EG" sz="2400" b="1" dirty="0" smtClean="0">
                <a:cs typeface="Arial" pitchFamily="34" charset="0"/>
              </a:rPr>
              <a:t>ن</a:t>
            </a:r>
            <a:r>
              <a:rPr lang="ar-SA" sz="2400" b="1" dirty="0" smtClean="0">
                <a:cs typeface="Arial" pitchFamily="34" charset="0"/>
              </a:rPr>
              <a:t>ْ</a:t>
            </a:r>
            <a:r>
              <a:rPr lang="ar-EG" sz="2400" b="1" dirty="0" smtClean="0">
                <a:cs typeface="Arial" pitchFamily="34" charset="0"/>
              </a:rPr>
              <a:t> خوف</a:t>
            </a:r>
            <a:r>
              <a:rPr lang="ar-SA" sz="2400" b="1" dirty="0" smtClean="0">
                <a:cs typeface="Arial" pitchFamily="34" charset="0"/>
              </a:rPr>
              <a:t>ِ</a:t>
            </a:r>
            <a:r>
              <a:rPr lang="ar-EG" sz="2400" b="1" dirty="0" smtClean="0">
                <a:cs typeface="Arial" pitchFamily="34" charset="0"/>
              </a:rPr>
              <a:t> الفراق</a:t>
            </a:r>
            <a:r>
              <a:rPr lang="ar-SA" sz="2400" b="1" dirty="0" smtClean="0">
                <a:cs typeface="Arial" pitchFamily="34" charset="0"/>
              </a:rPr>
              <a:t>ِ</a:t>
            </a:r>
            <a:r>
              <a:rPr lang="ar-EG" sz="2400" b="1" dirty="0" smtClean="0">
                <a:cs typeface="Arial" pitchFamily="34" charset="0"/>
              </a:rPr>
              <a:t> و</a:t>
            </a:r>
            <a:r>
              <a:rPr lang="ar-SA" sz="2400" b="1" dirty="0" smtClean="0">
                <a:cs typeface="Arial" pitchFamily="34" charset="0"/>
              </a:rPr>
              <a:t>ج</a:t>
            </a:r>
            <a:r>
              <a:rPr lang="ar-EG" sz="2400" b="1" dirty="0" err="1" smtClean="0">
                <a:cs typeface="Arial" pitchFamily="34" charset="0"/>
              </a:rPr>
              <a:t>يب</a:t>
            </a:r>
            <a:endParaRPr lang="ar-EG" sz="2400" b="1" dirty="0" smtClean="0">
              <a:cs typeface="Arial" pitchFamily="34" charset="0"/>
            </a:endParaRPr>
          </a:p>
          <a:p>
            <a:pPr marL="0" indent="0" algn="just" rtl="1" eaLnBrk="1" hangingPunct="1"/>
            <a:r>
              <a:rPr lang="ar-SA" sz="2400" b="1" dirty="0" smtClean="0">
                <a:cs typeface="Arial" pitchFamily="34" charset="0"/>
              </a:rPr>
              <a:t>     </a:t>
            </a:r>
            <a:r>
              <a:rPr lang="ar-EG" sz="2400" b="1" dirty="0" smtClean="0">
                <a:cs typeface="Arial" pitchFamily="34" charset="0"/>
              </a:rPr>
              <a:t>فإن</a:t>
            </a:r>
            <a:r>
              <a:rPr lang="ar-SA" sz="2400" b="1" dirty="0" smtClean="0">
                <a:cs typeface="Arial" pitchFamily="34" charset="0"/>
              </a:rPr>
              <a:t>ْ</a:t>
            </a:r>
            <a:r>
              <a:rPr lang="ar-EG" sz="2400" b="1" dirty="0" smtClean="0">
                <a:cs typeface="Arial" pitchFamily="34" charset="0"/>
              </a:rPr>
              <a:t> ي</a:t>
            </a:r>
            <a:r>
              <a:rPr lang="ar-SA" sz="2400" b="1" dirty="0" smtClean="0">
                <a:cs typeface="Arial" pitchFamily="34" charset="0"/>
              </a:rPr>
              <a:t>َ</a:t>
            </a:r>
            <a:r>
              <a:rPr lang="ar-EG" sz="2400" b="1" dirty="0" smtClean="0">
                <a:cs typeface="Arial" pitchFamily="34" charset="0"/>
              </a:rPr>
              <a:t>ك</a:t>
            </a:r>
            <a:r>
              <a:rPr lang="ar-SA" sz="2400" b="1" dirty="0" smtClean="0">
                <a:cs typeface="Arial" pitchFamily="34" charset="0"/>
              </a:rPr>
              <a:t>ُ</a:t>
            </a:r>
            <a:r>
              <a:rPr lang="ar-EG" sz="2400" b="1" dirty="0" smtClean="0">
                <a:cs typeface="Arial" pitchFamily="34" charset="0"/>
              </a:rPr>
              <a:t> غ</a:t>
            </a:r>
            <a:r>
              <a:rPr lang="ar-SA" sz="2400" b="1" dirty="0" smtClean="0">
                <a:cs typeface="Arial" pitchFamily="34" charset="0"/>
              </a:rPr>
              <a:t>ُصْنِ</a:t>
            </a:r>
            <a:r>
              <a:rPr lang="ar-SA" sz="2400" b="1" dirty="0">
                <a:cs typeface="Arial" pitchFamily="34" charset="0"/>
              </a:rPr>
              <a:t>ي</a:t>
            </a:r>
            <a:r>
              <a:rPr lang="ar-EG" sz="2400" b="1" dirty="0" smtClean="0">
                <a:cs typeface="Arial" pitchFamily="34" charset="0"/>
              </a:rPr>
              <a:t> أص</a:t>
            </a:r>
            <a:r>
              <a:rPr lang="ar-SA" sz="2400" b="1" dirty="0" smtClean="0">
                <a:cs typeface="Arial" pitchFamily="34" charset="0"/>
              </a:rPr>
              <a:t>ْ</a:t>
            </a:r>
            <a:r>
              <a:rPr lang="ar-EG" sz="2400" b="1" dirty="0" smtClean="0">
                <a:cs typeface="Arial" pitchFamily="34" charset="0"/>
              </a:rPr>
              <a:t>ب</a:t>
            </a:r>
            <a:r>
              <a:rPr lang="ar-SA" sz="2400" b="1" dirty="0" smtClean="0">
                <a:cs typeface="Arial" pitchFamily="34" charset="0"/>
              </a:rPr>
              <a:t>ِ</a:t>
            </a:r>
            <a:r>
              <a:rPr lang="ar-EG" sz="2400" b="1" dirty="0" smtClean="0">
                <a:cs typeface="Arial" pitchFamily="34" charset="0"/>
              </a:rPr>
              <a:t>ح</a:t>
            </a:r>
            <a:r>
              <a:rPr lang="ar-SA" sz="2400" b="1" dirty="0" smtClean="0">
                <a:cs typeface="Arial" pitchFamily="34" charset="0"/>
              </a:rPr>
              <a:t>َ</a:t>
            </a:r>
            <a:r>
              <a:rPr lang="ar-EG" sz="2400" b="1" dirty="0" smtClean="0">
                <a:cs typeface="Arial" pitchFamily="34" charset="0"/>
              </a:rPr>
              <a:t> اليوم</a:t>
            </a:r>
            <a:r>
              <a:rPr lang="ar-SA" sz="2400" b="1" dirty="0" smtClean="0">
                <a:cs typeface="Arial" pitchFamily="34" charset="0"/>
              </a:rPr>
              <a:t>َ</a:t>
            </a:r>
            <a:r>
              <a:rPr lang="ar-EG" sz="2400" b="1" dirty="0" smtClean="0">
                <a:cs typeface="Arial" pitchFamily="34" charset="0"/>
              </a:rPr>
              <a:t> بالياً       وغ</a:t>
            </a:r>
            <a:r>
              <a:rPr lang="ar-SA" sz="2400" b="1" dirty="0" smtClean="0">
                <a:cs typeface="Arial" pitchFamily="34" charset="0"/>
              </a:rPr>
              <a:t>ُ</a:t>
            </a:r>
            <a:r>
              <a:rPr lang="ar-EG" sz="2400" b="1" dirty="0" smtClean="0">
                <a:cs typeface="Arial" pitchFamily="34" charset="0"/>
              </a:rPr>
              <a:t>ص</a:t>
            </a:r>
            <a:r>
              <a:rPr lang="ar-SA" sz="2400" b="1" dirty="0" smtClean="0">
                <a:cs typeface="Arial" pitchFamily="34" charset="0"/>
              </a:rPr>
              <a:t>ْ</a:t>
            </a:r>
            <a:r>
              <a:rPr lang="ar-EG" sz="2400" b="1" dirty="0" smtClean="0">
                <a:cs typeface="Arial" pitchFamily="34" charset="0"/>
              </a:rPr>
              <a:t>ن</a:t>
            </a:r>
            <a:r>
              <a:rPr lang="ar-SA" sz="2400" b="1" dirty="0" smtClean="0">
                <a:cs typeface="Arial" pitchFamily="34" charset="0"/>
              </a:rPr>
              <a:t>ُ</a:t>
            </a:r>
            <a:r>
              <a:rPr lang="ar-EG" sz="2400" b="1" dirty="0" smtClean="0">
                <a:cs typeface="Arial" pitchFamily="34" charset="0"/>
              </a:rPr>
              <a:t>ك</a:t>
            </a:r>
            <a:r>
              <a:rPr lang="ar-SA" sz="2400" b="1" dirty="0" smtClean="0">
                <a:cs typeface="Arial" pitchFamily="34" charset="0"/>
              </a:rPr>
              <a:t>ِ</a:t>
            </a:r>
            <a:r>
              <a:rPr lang="ar-EG" sz="2400" b="1" dirty="0" smtClean="0">
                <a:cs typeface="Arial" pitchFamily="34" charset="0"/>
              </a:rPr>
              <a:t> من م</a:t>
            </a:r>
            <a:r>
              <a:rPr lang="ar-SA" sz="2400" b="1" dirty="0" smtClean="0">
                <a:cs typeface="Arial" pitchFamily="34" charset="0"/>
              </a:rPr>
              <a:t>َ</a:t>
            </a:r>
            <a:r>
              <a:rPr lang="ar-EG" sz="2400" b="1" dirty="0" err="1" smtClean="0">
                <a:cs typeface="Arial" pitchFamily="34" charset="0"/>
              </a:rPr>
              <a:t>اء</a:t>
            </a:r>
            <a:r>
              <a:rPr lang="ar-SA" sz="2400" b="1" dirty="0" smtClean="0">
                <a:cs typeface="Arial" pitchFamily="34" charset="0"/>
              </a:rPr>
              <a:t>ِ</a:t>
            </a:r>
            <a:r>
              <a:rPr lang="ar-EG" sz="2400" b="1" dirty="0" smtClean="0">
                <a:cs typeface="Arial" pitchFamily="34" charset="0"/>
              </a:rPr>
              <a:t> الش</a:t>
            </a:r>
            <a:r>
              <a:rPr lang="ar-SA" sz="2400" b="1" dirty="0" smtClean="0">
                <a:cs typeface="Arial" pitchFamily="34" charset="0"/>
              </a:rPr>
              <a:t>َّ</a:t>
            </a:r>
            <a:r>
              <a:rPr lang="ar-EG" sz="2400" b="1" dirty="0" smtClean="0">
                <a:cs typeface="Arial" pitchFamily="34" charset="0"/>
              </a:rPr>
              <a:t>باب ر</a:t>
            </a:r>
            <a:r>
              <a:rPr lang="ar-SA" sz="2400" b="1" dirty="0" smtClean="0">
                <a:cs typeface="Arial" pitchFamily="34" charset="0"/>
              </a:rPr>
              <a:t>َ</a:t>
            </a:r>
            <a:r>
              <a:rPr lang="ar-EG" sz="2400" b="1" dirty="0" smtClean="0">
                <a:cs typeface="Arial" pitchFamily="34" charset="0"/>
              </a:rPr>
              <a:t>ط</a:t>
            </a:r>
            <a:r>
              <a:rPr lang="ar-SA" sz="2400" b="1" dirty="0" smtClean="0">
                <a:cs typeface="Arial" pitchFamily="34" charset="0"/>
              </a:rPr>
              <a:t>ِيْ</a:t>
            </a:r>
            <a:r>
              <a:rPr lang="ar-EG" sz="2400" b="1" dirty="0" smtClean="0">
                <a:cs typeface="Arial" pitchFamily="34" charset="0"/>
              </a:rPr>
              <a:t>ب</a:t>
            </a:r>
            <a:r>
              <a:rPr lang="ar-SA" sz="2400" b="1" dirty="0" smtClean="0">
                <a:cs typeface="Arial" pitchFamily="34" charset="0"/>
              </a:rPr>
              <a:t>ُ</a:t>
            </a:r>
            <a:endParaRPr lang="ar-EG" sz="2400" b="1" dirty="0" smtClean="0">
              <a:cs typeface="Arial" pitchFamily="34" charset="0"/>
            </a:endParaRPr>
          </a:p>
          <a:p>
            <a:pPr marL="0" indent="0" algn="just" rtl="1" eaLnBrk="1" hangingPunct="1"/>
            <a:r>
              <a:rPr lang="ar-SA" sz="2400" b="1" dirty="0" smtClean="0">
                <a:cs typeface="Arial" pitchFamily="34" charset="0"/>
              </a:rPr>
              <a:t>     </a:t>
            </a:r>
            <a:r>
              <a:rPr lang="ar-EG" sz="2400" b="1" dirty="0" smtClean="0">
                <a:cs typeface="Arial" pitchFamily="34" charset="0"/>
              </a:rPr>
              <a:t>فإن</a:t>
            </a:r>
            <a:r>
              <a:rPr lang="ar-SA" sz="2400" b="1" dirty="0" smtClean="0">
                <a:cs typeface="Arial" pitchFamily="34" charset="0"/>
              </a:rPr>
              <a:t>ِّ</a:t>
            </a:r>
            <a:r>
              <a:rPr lang="ar-SA" sz="2400" b="1" dirty="0">
                <a:cs typeface="Arial" pitchFamily="34" charset="0"/>
              </a:rPr>
              <a:t>ي</a:t>
            </a:r>
            <a:r>
              <a:rPr lang="ar-EG" sz="2400" b="1" dirty="0" smtClean="0">
                <a:cs typeface="Arial" pitchFamily="34" charset="0"/>
              </a:rPr>
              <a:t> ح</a:t>
            </a:r>
            <a:r>
              <a:rPr lang="ar-SA" sz="2400" b="1" dirty="0" smtClean="0">
                <a:cs typeface="Arial" pitchFamily="34" charset="0"/>
              </a:rPr>
              <a:t>َ</a:t>
            </a:r>
            <a:r>
              <a:rPr lang="ar-EG" sz="2400" b="1" dirty="0" smtClean="0">
                <a:cs typeface="Arial" pitchFamily="34" charset="0"/>
              </a:rPr>
              <a:t>ن</a:t>
            </a:r>
            <a:r>
              <a:rPr lang="ar-SA" sz="2400" b="1" dirty="0" smtClean="0">
                <a:cs typeface="Arial" pitchFamily="34" charset="0"/>
              </a:rPr>
              <a:t>َ</a:t>
            </a:r>
            <a:r>
              <a:rPr lang="ar-EG" sz="2400" b="1" dirty="0" smtClean="0">
                <a:cs typeface="Arial" pitchFamily="34" charset="0"/>
              </a:rPr>
              <a:t>ت</a:t>
            </a:r>
            <a:r>
              <a:rPr lang="ar-SA" sz="2400" b="1" dirty="0">
                <a:cs typeface="Arial" pitchFamily="34" charset="0"/>
              </a:rPr>
              <a:t>ْ</a:t>
            </a:r>
            <a:r>
              <a:rPr lang="ar-EG" sz="2400" b="1" dirty="0" smtClean="0">
                <a:cs typeface="Arial" pitchFamily="34" charset="0"/>
              </a:rPr>
              <a:t> ظ</a:t>
            </a:r>
            <a:r>
              <a:rPr lang="ar-SA" sz="2400" b="1" dirty="0" smtClean="0">
                <a:cs typeface="Arial" pitchFamily="34" charset="0"/>
              </a:rPr>
              <a:t>َ</a:t>
            </a:r>
            <a:r>
              <a:rPr lang="ar-EG" sz="2400" b="1" dirty="0" smtClean="0">
                <a:cs typeface="Arial" pitchFamily="34" charset="0"/>
              </a:rPr>
              <a:t>ه</a:t>
            </a:r>
            <a:r>
              <a:rPr lang="ar-SA" sz="2400" b="1" dirty="0" smtClean="0">
                <a:cs typeface="Arial" pitchFamily="34" charset="0"/>
              </a:rPr>
              <a:t>ْ</a:t>
            </a:r>
            <a:r>
              <a:rPr lang="ar-EG" sz="2400" b="1" dirty="0" smtClean="0">
                <a:cs typeface="Arial" pitchFamily="34" charset="0"/>
              </a:rPr>
              <a:t>ر</a:t>
            </a:r>
            <a:r>
              <a:rPr lang="ar-SA" sz="2400" b="1" dirty="0" smtClean="0">
                <a:cs typeface="Arial" pitchFamily="34" charset="0"/>
              </a:rPr>
              <a:t>ِي</a:t>
            </a:r>
            <a:r>
              <a:rPr lang="ar-EG" sz="2400" b="1" dirty="0" smtClean="0">
                <a:cs typeface="Arial" pitchFamily="34" charset="0"/>
              </a:rPr>
              <a:t> خ</a:t>
            </a:r>
            <a:r>
              <a:rPr lang="ar-SA" sz="2400" b="1" dirty="0" smtClean="0">
                <a:cs typeface="Arial" pitchFamily="34" charset="0"/>
              </a:rPr>
              <a:t>ُ</a:t>
            </a:r>
            <a:r>
              <a:rPr lang="ar-EG" sz="2400" b="1" dirty="0" smtClean="0">
                <a:cs typeface="Arial" pitchFamily="34" charset="0"/>
              </a:rPr>
              <a:t>طوب</a:t>
            </a:r>
            <a:r>
              <a:rPr lang="ar-SA" sz="2400" b="1" dirty="0">
                <a:cs typeface="Arial" pitchFamily="34" charset="0"/>
              </a:rPr>
              <a:t>ٌ</a:t>
            </a:r>
            <a:r>
              <a:rPr lang="ar-EG" sz="2400" b="1" dirty="0" smtClean="0">
                <a:cs typeface="Arial" pitchFamily="34" charset="0"/>
              </a:rPr>
              <a:t> ت</a:t>
            </a:r>
            <a:r>
              <a:rPr lang="ar-SA" sz="2400" b="1" dirty="0" smtClean="0">
                <a:cs typeface="Arial" pitchFamily="34" charset="0"/>
              </a:rPr>
              <a:t>َ</a:t>
            </a:r>
            <a:r>
              <a:rPr lang="ar-EG" sz="2400" b="1" dirty="0" smtClean="0">
                <a:cs typeface="Arial" pitchFamily="34" charset="0"/>
              </a:rPr>
              <a:t>ت</a:t>
            </a:r>
            <a:r>
              <a:rPr lang="ar-SA" sz="2400" b="1" dirty="0" smtClean="0">
                <a:cs typeface="Arial" pitchFamily="34" charset="0"/>
              </a:rPr>
              <a:t>َ</a:t>
            </a:r>
            <a:r>
              <a:rPr lang="ar-EG" sz="2400" b="1" dirty="0" smtClean="0">
                <a:cs typeface="Arial" pitchFamily="34" charset="0"/>
              </a:rPr>
              <a:t>اب</a:t>
            </a:r>
            <a:r>
              <a:rPr lang="ar-SA" sz="2400" b="1" dirty="0" smtClean="0">
                <a:cs typeface="Arial" pitchFamily="34" charset="0"/>
              </a:rPr>
              <a:t>َ</a:t>
            </a:r>
            <a:r>
              <a:rPr lang="ar-EG" sz="2400" b="1" dirty="0" smtClean="0">
                <a:cs typeface="Arial" pitchFamily="34" charset="0"/>
              </a:rPr>
              <a:t>ع</a:t>
            </a:r>
            <a:r>
              <a:rPr lang="ar-SA" sz="2400" b="1" dirty="0">
                <a:cs typeface="Arial" pitchFamily="34" charset="0"/>
              </a:rPr>
              <a:t>َ</a:t>
            </a:r>
            <a:r>
              <a:rPr lang="ar-EG" sz="2400" b="1" dirty="0" smtClean="0">
                <a:cs typeface="Arial" pitchFamily="34" charset="0"/>
              </a:rPr>
              <a:t>ت</a:t>
            </a:r>
            <a:r>
              <a:rPr lang="ar-SA" sz="2400" b="1" dirty="0" smtClean="0">
                <a:cs typeface="Arial" pitchFamily="34" charset="0"/>
              </a:rPr>
              <a:t>ْ</a:t>
            </a:r>
            <a:r>
              <a:rPr lang="ar-EG" sz="2400" b="1" dirty="0" smtClean="0">
                <a:cs typeface="Arial" pitchFamily="34" charset="0"/>
              </a:rPr>
              <a:t>       ف</a:t>
            </a:r>
            <a:r>
              <a:rPr lang="ar-SA" sz="2400" b="1" dirty="0" smtClean="0">
                <a:cs typeface="Arial" pitchFamily="34" charset="0"/>
              </a:rPr>
              <a:t>َ</a:t>
            </a:r>
            <a:r>
              <a:rPr lang="ar-EG" sz="2400" b="1" dirty="0" smtClean="0">
                <a:cs typeface="Arial" pitchFamily="34" charset="0"/>
              </a:rPr>
              <a:t>م</a:t>
            </a:r>
            <a:r>
              <a:rPr lang="ar-SA" sz="2400" b="1" dirty="0" smtClean="0">
                <a:cs typeface="Arial" pitchFamily="34" charset="0"/>
              </a:rPr>
              <a:t>َ</a:t>
            </a:r>
            <a:r>
              <a:rPr lang="ar-EG" sz="2400" b="1" dirty="0" smtClean="0">
                <a:cs typeface="Arial" pitchFamily="34" charset="0"/>
              </a:rPr>
              <a:t>ش</a:t>
            </a:r>
            <a:r>
              <a:rPr lang="ar-SA" sz="2400" b="1" dirty="0" smtClean="0">
                <a:cs typeface="Arial" pitchFamily="34" charset="0"/>
              </a:rPr>
              <a:t>ْ</a:t>
            </a:r>
            <a:r>
              <a:rPr lang="ar-EG" sz="2400" b="1" dirty="0" smtClean="0">
                <a:cs typeface="Arial" pitchFamily="34" charset="0"/>
              </a:rPr>
              <a:t>ي</a:t>
            </a:r>
            <a:r>
              <a:rPr lang="ar-SA" sz="2400" b="1" dirty="0" smtClean="0">
                <a:cs typeface="Arial" pitchFamily="34" charset="0"/>
              </a:rPr>
              <a:t>ِ</a:t>
            </a:r>
            <a:r>
              <a:rPr lang="ar-EG" sz="2400" b="1" dirty="0" smtClean="0">
                <a:cs typeface="Arial" pitchFamily="34" charset="0"/>
              </a:rPr>
              <a:t>ي ضعيف</a:t>
            </a:r>
            <a:r>
              <a:rPr lang="ar-SA" sz="2400" b="1" dirty="0" smtClean="0">
                <a:cs typeface="Arial" pitchFamily="34" charset="0"/>
              </a:rPr>
              <a:t>ٌ</a:t>
            </a:r>
            <a:r>
              <a:rPr lang="ar-EG" sz="2400" b="1" dirty="0" smtClean="0">
                <a:cs typeface="Arial" pitchFamily="34" charset="0"/>
              </a:rPr>
              <a:t> فى الرجال د</a:t>
            </a:r>
            <a:r>
              <a:rPr lang="ar-SA" sz="2400" b="1" dirty="0" smtClean="0">
                <a:cs typeface="Arial" pitchFamily="34" charset="0"/>
              </a:rPr>
              <a:t>َ</a:t>
            </a:r>
            <a:r>
              <a:rPr lang="ar-EG" sz="2400" b="1" dirty="0" smtClean="0">
                <a:cs typeface="Arial" pitchFamily="34" charset="0"/>
              </a:rPr>
              <a:t>ب</a:t>
            </a:r>
            <a:r>
              <a:rPr lang="ar-SA" sz="2400" b="1" dirty="0" smtClean="0">
                <a:cs typeface="Arial" pitchFamily="34" charset="0"/>
              </a:rPr>
              <a:t>ِ</a:t>
            </a:r>
            <a:r>
              <a:rPr lang="ar-EG" sz="2400" b="1" dirty="0" smtClean="0">
                <a:cs typeface="Arial" pitchFamily="34" charset="0"/>
              </a:rPr>
              <a:t>ي</a:t>
            </a:r>
            <a:r>
              <a:rPr lang="ar-SA" sz="2400" b="1" dirty="0" smtClean="0">
                <a:cs typeface="Arial" pitchFamily="34" charset="0"/>
              </a:rPr>
              <a:t>ْ</a:t>
            </a:r>
            <a:r>
              <a:rPr lang="ar-EG" sz="2400" b="1" dirty="0" smtClean="0">
                <a:cs typeface="Arial" pitchFamily="34" charset="0"/>
              </a:rPr>
              <a:t>ب</a:t>
            </a:r>
            <a:r>
              <a:rPr lang="ar-SA" sz="2400" b="1" dirty="0" smtClean="0">
                <a:cs typeface="Arial" pitchFamily="34" charset="0"/>
              </a:rPr>
              <a:t>ُ</a:t>
            </a:r>
            <a:endParaRPr lang="ar-EG" sz="2400" b="1" dirty="0" smtClean="0">
              <a:cs typeface="Arial" pitchFamily="34" charset="0"/>
            </a:endParaRPr>
          </a:p>
          <a:p>
            <a:pPr marL="0" indent="0" algn="just" rtl="1" eaLnBrk="1" hangingPunct="1"/>
            <a:r>
              <a:rPr lang="ar-SA" sz="2400" b="1" dirty="0" smtClean="0">
                <a:cs typeface="Arial" pitchFamily="34" charset="0"/>
              </a:rPr>
              <a:t>     </a:t>
            </a:r>
            <a:r>
              <a:rPr lang="ar-EG" sz="2400" b="1" dirty="0" smtClean="0">
                <a:cs typeface="Arial" pitchFamily="34" charset="0"/>
              </a:rPr>
              <a:t>وقد شحنت الفتوحات</a:t>
            </a:r>
            <a:r>
              <a:rPr lang="ar-SA" sz="2400" b="1" dirty="0" smtClean="0">
                <a:cs typeface="Arial" pitchFamily="34" charset="0"/>
              </a:rPr>
              <a:t>ُ</a:t>
            </a:r>
            <a:r>
              <a:rPr lang="ar-EG" sz="2400" b="1" dirty="0" smtClean="0">
                <a:cs typeface="Arial" pitchFamily="34" charset="0"/>
              </a:rPr>
              <a:t> أرواحهم بالحماسة</a:t>
            </a:r>
            <a:r>
              <a:rPr lang="ar-SA" sz="2400" b="1" dirty="0" smtClean="0">
                <a:cs typeface="Arial" pitchFamily="34" charset="0"/>
              </a:rPr>
              <a:t>ِ</a:t>
            </a:r>
            <a:r>
              <a:rPr lang="ar-EG" sz="2400" b="1" dirty="0" smtClean="0">
                <a:cs typeface="Arial" pitchFamily="34" charset="0"/>
              </a:rPr>
              <a:t> إلى شف</a:t>
            </a:r>
            <a:r>
              <a:rPr lang="ar-SA" sz="2400" b="1" dirty="0" smtClean="0">
                <a:cs typeface="Arial" pitchFamily="34" charset="0"/>
              </a:rPr>
              <a:t>َّ</a:t>
            </a:r>
            <a:r>
              <a:rPr lang="ar-EG" sz="2400" b="1" dirty="0" smtClean="0">
                <a:cs typeface="Arial" pitchFamily="34" charset="0"/>
              </a:rPr>
              <a:t> الجهاد</a:t>
            </a:r>
            <a:r>
              <a:rPr lang="ar-SA" sz="2400" b="1" dirty="0" smtClean="0">
                <a:cs typeface="Arial" pitchFamily="34" charset="0"/>
              </a:rPr>
              <a:t>ِ</a:t>
            </a:r>
            <a:r>
              <a:rPr lang="ar-EG" sz="2400" b="1" dirty="0" smtClean="0">
                <a:cs typeface="Arial" pitchFamily="34" charset="0"/>
              </a:rPr>
              <a:t>،</a:t>
            </a:r>
            <a:r>
              <a:rPr lang="ar-SA" sz="2400" b="1" dirty="0" smtClean="0">
                <a:cs typeface="Arial" pitchFamily="34" charset="0"/>
              </a:rPr>
              <a:t> </a:t>
            </a:r>
            <a:r>
              <a:rPr lang="ar-EG" sz="2400" b="1" dirty="0" smtClean="0">
                <a:cs typeface="Arial" pitchFamily="34" charset="0"/>
              </a:rPr>
              <a:t>وظهر شعراء</a:t>
            </a:r>
            <a:r>
              <a:rPr lang="ar-SA" sz="2400" b="1" dirty="0" smtClean="0">
                <a:cs typeface="Arial" pitchFamily="34" charset="0"/>
              </a:rPr>
              <a:t>ٌ</a:t>
            </a:r>
            <a:r>
              <a:rPr lang="ar-EG" sz="2400" b="1" dirty="0" smtClean="0">
                <a:cs typeface="Arial" pitchFamily="34" charset="0"/>
              </a:rPr>
              <a:t> كثر فى فترة الفتوحات</a:t>
            </a:r>
            <a:r>
              <a:rPr lang="ar-SA" sz="2400" b="1" dirty="0" smtClean="0">
                <a:cs typeface="Arial" pitchFamily="34" charset="0"/>
              </a:rPr>
              <a:t>ِ</a:t>
            </a:r>
            <a:r>
              <a:rPr lang="ar-EG" sz="2400" b="1" dirty="0" smtClean="0">
                <a:cs typeface="Arial" pitchFamily="34" charset="0"/>
              </a:rPr>
              <a:t> مثل: أمية</a:t>
            </a:r>
            <a:r>
              <a:rPr lang="ar-SA" sz="2400" b="1" dirty="0" smtClean="0">
                <a:cs typeface="Arial" pitchFamily="34" charset="0"/>
              </a:rPr>
              <a:t>ُ</a:t>
            </a:r>
            <a:r>
              <a:rPr lang="ar-EG" sz="2400" b="1" dirty="0" smtClean="0">
                <a:cs typeface="Arial" pitchFamily="34" charset="0"/>
              </a:rPr>
              <a:t> بن</a:t>
            </a:r>
            <a:r>
              <a:rPr lang="ar-SA" sz="2400" b="1" dirty="0" smtClean="0">
                <a:cs typeface="Arial" pitchFamily="34" charset="0"/>
              </a:rPr>
              <a:t>ُ</a:t>
            </a:r>
            <a:r>
              <a:rPr lang="ar-EG" sz="2400" b="1" dirty="0" smtClean="0">
                <a:cs typeface="Arial" pitchFamily="34" charset="0"/>
              </a:rPr>
              <a:t> حرثان</a:t>
            </a:r>
            <a:r>
              <a:rPr lang="ar-SA" sz="2400" b="1" dirty="0" smtClean="0">
                <a:cs typeface="Arial" pitchFamily="34" charset="0"/>
              </a:rPr>
              <a:t>َ</a:t>
            </a:r>
            <a:r>
              <a:rPr lang="ar-EG" sz="2400" b="1" dirty="0" smtClean="0">
                <a:cs typeface="Arial" pitchFamily="34" charset="0"/>
              </a:rPr>
              <a:t>، ع</a:t>
            </a:r>
            <a:r>
              <a:rPr lang="ar-SA" sz="2400" b="1" dirty="0" smtClean="0">
                <a:cs typeface="Arial" pitchFamily="34" charset="0"/>
              </a:rPr>
              <a:t>َ</a:t>
            </a:r>
            <a:r>
              <a:rPr lang="ar-EG" sz="2400" b="1" dirty="0" smtClean="0">
                <a:cs typeface="Arial" pitchFamily="34" charset="0"/>
              </a:rPr>
              <a:t>مرو بن</a:t>
            </a:r>
            <a:r>
              <a:rPr lang="ar-SA" sz="2400" b="1" dirty="0" smtClean="0">
                <a:cs typeface="Arial" pitchFamily="34" charset="0"/>
              </a:rPr>
              <a:t>ُ</a:t>
            </a:r>
            <a:r>
              <a:rPr lang="ar-EG" sz="2400" b="1" dirty="0" smtClean="0">
                <a:cs typeface="Arial" pitchFamily="34" charset="0"/>
              </a:rPr>
              <a:t> </a:t>
            </a:r>
            <a:r>
              <a:rPr lang="ar-EG" sz="2400" b="1" dirty="0" err="1" smtClean="0">
                <a:cs typeface="Arial" pitchFamily="34" charset="0"/>
              </a:rPr>
              <a:t>شأس</a:t>
            </a:r>
            <a:r>
              <a:rPr lang="ar-SA" sz="2400" b="1" dirty="0" smtClean="0">
                <a:cs typeface="Arial" pitchFamily="34" charset="0"/>
              </a:rPr>
              <a:t>ِ</a:t>
            </a:r>
            <a:r>
              <a:rPr lang="ar-EG" sz="2400" b="1" dirty="0" smtClean="0">
                <a:cs typeface="Arial" pitchFamily="34" charset="0"/>
              </a:rPr>
              <a:t> المخضرم....، وفى حرب</a:t>
            </a:r>
            <a:r>
              <a:rPr lang="ar-SA" sz="2400" b="1" dirty="0" smtClean="0">
                <a:cs typeface="Arial" pitchFamily="34" charset="0"/>
              </a:rPr>
              <a:t>ِ</a:t>
            </a:r>
            <a:r>
              <a:rPr lang="ar-EG" sz="2400" b="1" dirty="0" smtClean="0">
                <a:cs typeface="Arial" pitchFamily="34" charset="0"/>
              </a:rPr>
              <a:t> القادسية</a:t>
            </a:r>
            <a:r>
              <a:rPr lang="ar-SA" sz="2400" b="1" dirty="0" smtClean="0">
                <a:cs typeface="Arial" pitchFamily="34" charset="0"/>
              </a:rPr>
              <a:t>ِ</a:t>
            </a:r>
            <a:r>
              <a:rPr lang="ar-EG" sz="2400" b="1" dirty="0" smtClean="0">
                <a:cs typeface="Arial" pitchFamily="34" charset="0"/>
              </a:rPr>
              <a:t> ك</a:t>
            </a:r>
            <a:r>
              <a:rPr lang="ar-SA" sz="2400" b="1" dirty="0" smtClean="0">
                <a:cs typeface="Arial" pitchFamily="34" charset="0"/>
              </a:rPr>
              <a:t>َ</a:t>
            </a:r>
            <a:r>
              <a:rPr lang="ar-EG" sz="2400" b="1" dirty="0" smtClean="0">
                <a:cs typeface="Arial" pitchFamily="34" charset="0"/>
              </a:rPr>
              <a:t>ث</a:t>
            </a:r>
            <a:r>
              <a:rPr lang="ar-SA" sz="2400" b="1" dirty="0" smtClean="0">
                <a:cs typeface="Arial" pitchFamily="34" charset="0"/>
              </a:rPr>
              <a:t>ُ</a:t>
            </a:r>
            <a:r>
              <a:rPr lang="ar-EG" sz="2400" b="1" dirty="0" smtClean="0">
                <a:cs typeface="Arial" pitchFamily="34" charset="0"/>
              </a:rPr>
              <a:t>ر</a:t>
            </a:r>
            <a:r>
              <a:rPr lang="ar-SA" sz="2400" b="1" dirty="0" smtClean="0">
                <a:cs typeface="Arial" pitchFamily="34" charset="0"/>
              </a:rPr>
              <a:t>َ</a:t>
            </a:r>
            <a:r>
              <a:rPr lang="ar-EG" sz="2400" b="1" dirty="0" smtClean="0">
                <a:cs typeface="Arial" pitchFamily="34" charset="0"/>
              </a:rPr>
              <a:t> الشعراء</a:t>
            </a:r>
            <a:r>
              <a:rPr lang="ar-SA" sz="2400" b="1" dirty="0" smtClean="0">
                <a:cs typeface="Arial" pitchFamily="34" charset="0"/>
              </a:rPr>
              <a:t>ُ</a:t>
            </a:r>
            <a:r>
              <a:rPr lang="ar-EG" sz="2400" b="1" dirty="0" smtClean="0">
                <a:cs typeface="Arial" pitchFamily="34" charset="0"/>
              </a:rPr>
              <a:t> الذين تفاخروا بالنصر</a:t>
            </a:r>
            <a:r>
              <a:rPr lang="ar-SA" sz="2400" b="1" dirty="0" smtClean="0">
                <a:cs typeface="Arial" pitchFamily="34" charset="0"/>
              </a:rPr>
              <a:t>ِ</a:t>
            </a:r>
            <a:r>
              <a:rPr lang="ar-EG" sz="2400" b="1" dirty="0" smtClean="0">
                <a:cs typeface="Arial" pitchFamily="34" charset="0"/>
              </a:rPr>
              <a:t> على الفرس</a:t>
            </a:r>
            <a:r>
              <a:rPr lang="ar-SA" sz="2400" b="1" dirty="0" smtClean="0">
                <a:cs typeface="Arial" pitchFamily="34" charset="0"/>
              </a:rPr>
              <a:t>ِ</a:t>
            </a:r>
            <a:r>
              <a:rPr lang="ar-EG" sz="2400" b="1" dirty="0" smtClean="0">
                <a:cs typeface="Arial" pitchFamily="34" charset="0"/>
              </a:rPr>
              <a:t> مثل: عمرو بن</a:t>
            </a:r>
            <a:r>
              <a:rPr lang="ar-SA" sz="2400" b="1" dirty="0" smtClean="0">
                <a:cs typeface="Arial" pitchFamily="34" charset="0"/>
              </a:rPr>
              <a:t>ُ</a:t>
            </a:r>
            <a:r>
              <a:rPr lang="ar-EG" sz="2400" b="1" dirty="0" smtClean="0">
                <a:cs typeface="Arial" pitchFamily="34" charset="0"/>
              </a:rPr>
              <a:t> معد</a:t>
            </a:r>
            <a:r>
              <a:rPr lang="ar-SA" sz="2400" b="1" dirty="0" smtClean="0">
                <a:cs typeface="Arial" pitchFamily="34" charset="0"/>
              </a:rPr>
              <a:t>ِ</a:t>
            </a:r>
            <a:r>
              <a:rPr lang="ar-EG" sz="2400" b="1" dirty="0" smtClean="0">
                <a:cs typeface="Arial" pitchFamily="34" charset="0"/>
              </a:rPr>
              <a:t> يكرب، قيس بن مكشوح، </a:t>
            </a:r>
            <a:r>
              <a:rPr lang="ar-SA" sz="2400" b="1" dirty="0" smtClean="0">
                <a:cs typeface="Arial" pitchFamily="34" charset="0"/>
              </a:rPr>
              <a:t>و</a:t>
            </a:r>
            <a:r>
              <a:rPr lang="ar-EG" sz="2400" b="1" dirty="0" smtClean="0">
                <a:cs typeface="Arial" pitchFamily="34" charset="0"/>
              </a:rPr>
              <a:t>طليحة</a:t>
            </a:r>
            <a:r>
              <a:rPr lang="ar-SA" sz="2400" b="1" dirty="0" smtClean="0">
                <a:cs typeface="Arial" pitchFamily="34" charset="0"/>
              </a:rPr>
              <a:t>ُ</a:t>
            </a:r>
            <a:r>
              <a:rPr lang="ar-EG" sz="2400" b="1" dirty="0" smtClean="0">
                <a:cs typeface="Arial" pitchFamily="34" charset="0"/>
              </a:rPr>
              <a:t> بن</a:t>
            </a:r>
            <a:r>
              <a:rPr lang="ar-SA" sz="2400" b="1" dirty="0" smtClean="0">
                <a:cs typeface="Arial" pitchFamily="34" charset="0"/>
              </a:rPr>
              <a:t>ُ</a:t>
            </a:r>
            <a:r>
              <a:rPr lang="ar-EG" sz="2400" b="1" dirty="0" smtClean="0">
                <a:cs typeface="Arial" pitchFamily="34" charset="0"/>
              </a:rPr>
              <a:t> خ</a:t>
            </a:r>
            <a:r>
              <a:rPr lang="ar-SA" sz="2400" b="1" dirty="0" smtClean="0">
                <a:cs typeface="Arial" pitchFamily="34" charset="0"/>
              </a:rPr>
              <a:t>ُ</a:t>
            </a:r>
            <a:r>
              <a:rPr lang="ar-EG" sz="2400" b="1" dirty="0" smtClean="0">
                <a:cs typeface="Arial" pitchFamily="34" charset="0"/>
              </a:rPr>
              <a:t>وي</a:t>
            </a:r>
            <a:r>
              <a:rPr lang="ar-SA" sz="2400" b="1" dirty="0" smtClean="0">
                <a:cs typeface="Arial" pitchFamily="34" charset="0"/>
              </a:rPr>
              <a:t>ْ</a:t>
            </a:r>
            <a:r>
              <a:rPr lang="ar-EG" sz="2400" b="1" dirty="0" smtClean="0">
                <a:cs typeface="Arial" pitchFamily="34" charset="0"/>
              </a:rPr>
              <a:t>لد، </a:t>
            </a:r>
            <a:r>
              <a:rPr lang="ar-SA" sz="2400" b="1" dirty="0" smtClean="0">
                <a:cs typeface="Arial" pitchFamily="34" charset="0"/>
              </a:rPr>
              <a:t>و</a:t>
            </a:r>
            <a:r>
              <a:rPr lang="ar-EG" sz="2400" b="1" dirty="0" smtClean="0">
                <a:cs typeface="Arial" pitchFamily="34" charset="0"/>
              </a:rPr>
              <a:t>ض</a:t>
            </a:r>
            <a:r>
              <a:rPr lang="ar-SA" sz="2400" b="1" dirty="0" smtClean="0">
                <a:cs typeface="Arial" pitchFamily="34" charset="0"/>
              </a:rPr>
              <a:t>ِ</a:t>
            </a:r>
            <a:r>
              <a:rPr lang="ar-EG" sz="2400" b="1" dirty="0" smtClean="0">
                <a:cs typeface="Arial" pitchFamily="34" charset="0"/>
              </a:rPr>
              <a:t>رار</a:t>
            </a:r>
            <a:r>
              <a:rPr lang="ar-SA" sz="2400" b="1" dirty="0">
                <a:cs typeface="Arial" pitchFamily="34" charset="0"/>
              </a:rPr>
              <a:t>ُ</a:t>
            </a:r>
            <a:r>
              <a:rPr lang="ar-EG" sz="2400" b="1" dirty="0" smtClean="0">
                <a:cs typeface="Arial" pitchFamily="34" charset="0"/>
              </a:rPr>
              <a:t> بن</a:t>
            </a:r>
            <a:r>
              <a:rPr lang="ar-SA" sz="2400" b="1" dirty="0" smtClean="0">
                <a:cs typeface="Arial" pitchFamily="34" charset="0"/>
              </a:rPr>
              <a:t>ُ</a:t>
            </a:r>
            <a:r>
              <a:rPr lang="ar-EG" sz="2400" b="1" dirty="0" smtClean="0">
                <a:cs typeface="Arial" pitchFamily="34" charset="0"/>
              </a:rPr>
              <a:t> الأزور</a:t>
            </a:r>
            <a:r>
              <a:rPr lang="ar-SA" sz="2400" b="1" dirty="0" smtClean="0">
                <a:cs typeface="Arial" pitchFamily="34" charset="0"/>
              </a:rPr>
              <a:t>ِ</a:t>
            </a:r>
            <a:r>
              <a:rPr lang="ar-EG" sz="2400" b="1" dirty="0" smtClean="0">
                <a:cs typeface="Arial" pitchFamily="34" charset="0"/>
              </a:rPr>
              <a:t>، وفى فتح</a:t>
            </a:r>
            <a:r>
              <a:rPr lang="ar-SA" sz="2400" b="1" dirty="0" smtClean="0">
                <a:cs typeface="Arial" pitchFamily="34" charset="0"/>
              </a:rPr>
              <a:t>ِ</a:t>
            </a:r>
            <a:r>
              <a:rPr lang="ar-EG" sz="2400" b="1" dirty="0" smtClean="0">
                <a:cs typeface="Arial" pitchFamily="34" charset="0"/>
              </a:rPr>
              <a:t> الشام</a:t>
            </a:r>
            <a:r>
              <a:rPr lang="ar-SA" sz="2400" b="1" dirty="0" smtClean="0">
                <a:cs typeface="Arial" pitchFamily="34" charset="0"/>
              </a:rPr>
              <a:t>ِ</a:t>
            </a:r>
            <a:r>
              <a:rPr lang="ar-EG" sz="2400" b="1" dirty="0" smtClean="0">
                <a:cs typeface="Arial" pitchFamily="34" charset="0"/>
              </a:rPr>
              <a:t> </a:t>
            </a:r>
            <a:r>
              <a:rPr lang="ar-SA" sz="2400" b="1" dirty="0" smtClean="0">
                <a:cs typeface="Arial" pitchFamily="34" charset="0"/>
              </a:rPr>
              <a:t>والتي قَلَّ شُعراؤُها نَرى أَنَّ الشاعرَ عبداللهِ بنُ سبرة الجرشي يقول شعراً حماسياً يفيضُ بالإيمانِ، وذلك بعد أنْ شاركَ </a:t>
            </a:r>
            <a:r>
              <a:rPr lang="ar-SA" sz="2400" b="1" dirty="0" err="1" smtClean="0">
                <a:cs typeface="Arial" pitchFamily="34" charset="0"/>
              </a:rPr>
              <a:t>فى</a:t>
            </a:r>
            <a:r>
              <a:rPr lang="ar-SA" sz="2400" b="1" dirty="0" smtClean="0">
                <a:cs typeface="Arial" pitchFamily="34" charset="0"/>
              </a:rPr>
              <a:t> يومِ فلطاس ضدَّ الروم وفقدَ أصابعَ يَدَهُ اليُمْنَى:</a:t>
            </a:r>
            <a:endParaRPr lang="ar-EG" sz="2400" b="1" dirty="0" smtClean="0">
              <a:cs typeface="Arial" pitchFamily="34" charset="0"/>
            </a:endParaRPr>
          </a:p>
          <a:p>
            <a:pPr marL="0" indent="0" algn="just" rtl="1" eaLnBrk="1" hangingPunct="1"/>
            <a:endParaRPr lang="ar-SA" sz="24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14</a:t>
            </a:fld>
            <a:endParaRPr lang="en-US" dirty="0" smtClean="0">
              <a:cs typeface="Arial" pitchFamily="34" charset="0"/>
            </a:endParaRPr>
          </a:p>
        </p:txBody>
      </p:sp>
    </p:spTree>
    <p:extLst>
      <p:ext uri="{BB962C8B-B14F-4D97-AF65-F5344CB8AC3E}">
        <p14:creationId xmlns:p14="http://schemas.microsoft.com/office/powerpoint/2010/main" val="26722860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EG" dirty="0" smtClean="0">
                <a:solidFill>
                  <a:srgbClr val="C00000"/>
                </a:solidFill>
              </a:rPr>
              <a:t>تابع أحداث </a:t>
            </a:r>
            <a:r>
              <a:rPr lang="ar-EG" dirty="0">
                <a:solidFill>
                  <a:srgbClr val="C00000"/>
                </a:solidFill>
              </a:rPr>
              <a:t>أثرت فى شعر صدر الإسلام</a:t>
            </a: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marL="0" indent="0" rtl="1" eaLnBrk="1" hangingPunct="1"/>
            <a:r>
              <a:rPr lang="ar-SA" sz="2400" b="1" dirty="0" smtClean="0">
                <a:cs typeface="Arial" pitchFamily="34" charset="0"/>
              </a:rPr>
              <a:t>    يُمْنَى يَدِي غَدتْ مِنِّي مُفَارِقةً              لم أسْتَطِعْ يومَ فُلْطَاسٍ لها تَبَعَا</a:t>
            </a:r>
          </a:p>
          <a:p>
            <a:pPr marL="0" indent="0" rtl="1" eaLnBrk="1" hangingPunct="1"/>
            <a:r>
              <a:rPr lang="ar-SA" sz="2400" b="1" dirty="0" smtClean="0">
                <a:cs typeface="Arial" pitchFamily="34" charset="0"/>
              </a:rPr>
              <a:t>    وما </a:t>
            </a:r>
            <a:r>
              <a:rPr lang="ar-SA" sz="2400" b="1" dirty="0" err="1" smtClean="0">
                <a:cs typeface="Arial" pitchFamily="34" charset="0"/>
              </a:rPr>
              <a:t>ضَنَنْتُ</a:t>
            </a:r>
            <a:r>
              <a:rPr lang="ar-SA" sz="2400" b="1" dirty="0" smtClean="0">
                <a:cs typeface="Arial" pitchFamily="34" charset="0"/>
              </a:rPr>
              <a:t> عليها أن أصاحبها            لقد حَرِصَتْ على أَنْ نَسْتَرَيْحَ مَعَا</a:t>
            </a:r>
          </a:p>
          <a:p>
            <a:pPr marL="0" indent="0" rtl="1" eaLnBrk="1" hangingPunct="1"/>
            <a:r>
              <a:rPr lang="ar-SA" sz="2400" b="1" dirty="0" smtClean="0">
                <a:cs typeface="Arial" pitchFamily="34" charset="0"/>
              </a:rPr>
              <a:t>    وَقَائِلٌ غَابَ عنْ شَأْنِي وقائِلةٌ             هلا اجْتَنَبْتَ عَدَوَّ اللهِ أذْ صُرِعِا</a:t>
            </a:r>
          </a:p>
          <a:p>
            <a:pPr marL="0" indent="0" rtl="1" eaLnBrk="1" hangingPunct="1"/>
            <a:r>
              <a:rPr lang="ar-SA" sz="2400" b="1" dirty="0" smtClean="0">
                <a:cs typeface="Arial" pitchFamily="34" charset="0"/>
              </a:rPr>
              <a:t>    وكيف أتْرُكُهُ يَسْعَى بِمِنْصِلِهِ               نَحْوِي وأعْجَزُ عَنْهُ بعدما وَقَعَا</a:t>
            </a:r>
          </a:p>
          <a:p>
            <a:pPr marL="0" indent="0" rtl="1" eaLnBrk="1" hangingPunct="1"/>
            <a:r>
              <a:rPr lang="ar-SA" sz="2400" b="1" dirty="0" smtClean="0">
                <a:cs typeface="Arial" pitchFamily="34" charset="0"/>
              </a:rPr>
              <a:t>    </a:t>
            </a:r>
            <a:r>
              <a:rPr lang="ar-SA" sz="2400" b="1" dirty="0" err="1" smtClean="0">
                <a:cs typeface="Arial" pitchFamily="34" charset="0"/>
              </a:rPr>
              <a:t>حَاسَيْتُه</a:t>
            </a:r>
            <a:r>
              <a:rPr lang="ar-SA" sz="2400" b="1" dirty="0" smtClean="0">
                <a:cs typeface="Arial" pitchFamily="34" charset="0"/>
              </a:rPr>
              <a:t> الموتَ حتى أشتف آخِرُهُ        فَمَا اسْتَكَانَ لِمَا لاَقَى وَلَا جَزَعَا</a:t>
            </a:r>
          </a:p>
          <a:p>
            <a:pPr marL="0" indent="0" rtl="1" eaLnBrk="1" hangingPunct="1"/>
            <a:endParaRPr lang="ar-SA" sz="24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15</a:t>
            </a:fld>
            <a:endParaRPr lang="en-US" dirty="0" smtClean="0">
              <a:cs typeface="Arial" pitchFamily="34" charset="0"/>
            </a:endParaRPr>
          </a:p>
        </p:txBody>
      </p:sp>
    </p:spTree>
    <p:extLst>
      <p:ext uri="{BB962C8B-B14F-4D97-AF65-F5344CB8AC3E}">
        <p14:creationId xmlns:p14="http://schemas.microsoft.com/office/powerpoint/2010/main" val="18485889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EG" dirty="0" smtClean="0">
                <a:solidFill>
                  <a:srgbClr val="C00000"/>
                </a:solidFill>
              </a:rPr>
              <a:t>تابع أحداث </a:t>
            </a:r>
            <a:r>
              <a:rPr lang="ar-EG" dirty="0">
                <a:solidFill>
                  <a:srgbClr val="C00000"/>
                </a:solidFill>
              </a:rPr>
              <a:t>أثرت فى شعر صدر الإسلام</a:t>
            </a: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algn="just" rtl="1" eaLnBrk="1" hangingPunct="1">
              <a:buFont typeface="Arial" pitchFamily="34" charset="0"/>
              <a:buChar char="•"/>
            </a:pPr>
            <a:r>
              <a:rPr lang="ar-SA" sz="2400" b="1" dirty="0" smtClean="0">
                <a:cs typeface="Arial" pitchFamily="34" charset="0"/>
              </a:rPr>
              <a:t>مقتل عثمان وما وقع بعدَهُ من فتنة :</a:t>
            </a:r>
          </a:p>
          <a:p>
            <a:pPr marL="0" indent="0" algn="just" rtl="1" eaLnBrk="1" hangingPunct="1"/>
            <a:r>
              <a:rPr lang="ar-SA" sz="2400" b="1" dirty="0" smtClean="0">
                <a:cs typeface="Arial" pitchFamily="34" charset="0"/>
              </a:rPr>
              <a:t>كان مقتلُ عثمانَ منعطفاً خطيراً </a:t>
            </a:r>
            <a:r>
              <a:rPr lang="ar-SA" sz="2400" b="1" dirty="0" err="1" smtClean="0">
                <a:cs typeface="Arial" pitchFamily="34" charset="0"/>
              </a:rPr>
              <a:t>فى</a:t>
            </a:r>
            <a:r>
              <a:rPr lang="ar-SA" sz="2400" b="1" dirty="0" smtClean="0">
                <a:cs typeface="Arial" pitchFamily="34" charset="0"/>
              </a:rPr>
              <a:t> حياةِ المسلمينِ، وأَدَبِهِم وشعرهم، فَعَلَتْ </a:t>
            </a:r>
            <a:r>
              <a:rPr lang="ar-SA" sz="2400" b="1" dirty="0" err="1" smtClean="0">
                <a:cs typeface="Arial" pitchFamily="34" charset="0"/>
              </a:rPr>
              <a:t>مَرَاثِيْهِم</a:t>
            </a:r>
            <a:r>
              <a:rPr lang="ar-SA" sz="2400" b="1" dirty="0" smtClean="0">
                <a:cs typeface="Arial" pitchFamily="34" charset="0"/>
              </a:rPr>
              <a:t> وُنُوَاحِهِم، وَعَلَى رَأْسِهِم الشاعرُ حسانُ. وبعدَ مَقْتَلِ عُثْمَانَ رضي اللهُ عَنْهُ انْقَسَمَ المُسْلمون إلى ثلاثةِ أقسام: علي وأصحابه، طلحةُ والزبيرُ وأمُّ المؤمنين، معاويةُ ومن والاهُ مِنَ أهل الشام، وكان لهذهِ الطوائفِ شعراءٍ وكل يُوَضَّحُ وُجْهَةَ نَظَرَ طَائِفتِهِ، وَلَعِبَ الشعرُ دوراً خطيراً فى هذه الصراعاتِ، ولا سِيَّمَا بينَ مُعَسْكَرَيِّ علىٍّ ومعاويةَ، إذْ بَرَزَ الشعرُ التَّحْريضِيُّ، آخذاً الطابَعَ السياسي .</a:t>
            </a:r>
          </a:p>
          <a:p>
            <a:pPr marL="0" indent="0" algn="just" rtl="1" eaLnBrk="1" hangingPunct="1"/>
            <a:endParaRPr lang="ar-SA" sz="24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16</a:t>
            </a:fld>
            <a:endParaRPr lang="en-US" dirty="0" smtClean="0">
              <a:cs typeface="Arial" pitchFamily="34" charset="0"/>
            </a:endParaRPr>
          </a:p>
        </p:txBody>
      </p:sp>
    </p:spTree>
    <p:extLst>
      <p:ext uri="{BB962C8B-B14F-4D97-AF65-F5344CB8AC3E}">
        <p14:creationId xmlns:p14="http://schemas.microsoft.com/office/powerpoint/2010/main" val="26046922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2418</TotalTime>
  <Words>2895</Words>
  <Application>Microsoft Office PowerPoint</Application>
  <PresentationFormat>A4 Paper (210x297 mm)</PresentationFormat>
  <Paragraphs>75</Paragraphs>
  <Slides>17</Slides>
  <Notes>0</Notes>
  <HiddenSlides>0</HiddenSlides>
  <MMClips>0</MMClips>
  <ScaleCrop>false</ScaleCrop>
  <HeadingPairs>
    <vt:vector size="4" baseType="variant">
      <vt:variant>
        <vt:lpstr>نسق</vt:lpstr>
      </vt:variant>
      <vt:variant>
        <vt:i4>1</vt:i4>
      </vt:variant>
      <vt:variant>
        <vt:lpstr>عناوين الشرائح</vt:lpstr>
      </vt:variant>
      <vt:variant>
        <vt:i4>17</vt:i4>
      </vt:variant>
    </vt:vector>
  </HeadingPairs>
  <TitlesOfParts>
    <vt:vector size="18" baseType="lpstr">
      <vt:lpstr>Office Theme</vt:lpstr>
      <vt:lpstr>عرض تقديمي في PowerPoint</vt:lpstr>
      <vt:lpstr>الأولى المحاضرة</vt:lpstr>
      <vt:lpstr>تتكون هذه المحاضرة من ثلاثة مواضيع </vt:lpstr>
      <vt:lpstr>العرب وقريش بين الجاهلية والإسلام</vt:lpstr>
      <vt:lpstr>تابع العرب وقريش بين الجاهلية والإسلام</vt:lpstr>
      <vt:lpstr>تابع العرب وقريش بين الجاهلية والإسلام</vt:lpstr>
      <vt:lpstr>أثر الإسلام فى المجتمع واللغة والأدب</vt:lpstr>
      <vt:lpstr>تابع أثر الإسلام فى المجتمع واللغة والأدب</vt:lpstr>
      <vt:lpstr>تابع أثر الإسلام فى المجتمع واللغة والأدب</vt:lpstr>
      <vt:lpstr>أحداث أثرت فى شعر صدر الإسلام</vt:lpstr>
      <vt:lpstr>تابع أحداث أثرت فى شعر صدر الإسلام</vt:lpstr>
      <vt:lpstr>تابع أحداث أثرت فى شعر صدر الإسلام</vt:lpstr>
      <vt:lpstr>تابع أحداث أثرت فى شعر صدر الإسلام</vt:lpstr>
      <vt:lpstr>تابع أحداث أثرت فى شعر صدر الإسلام</vt:lpstr>
      <vt:lpstr>تابع أحداث أثرت فى شعر صدر الإسلام</vt:lpstr>
      <vt:lpstr>تابع أحداث أثرت فى شعر صدر الإسلام</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268</cp:revision>
  <dcterms:created xsi:type="dcterms:W3CDTF">2009-10-14T19:14:34Z</dcterms:created>
  <dcterms:modified xsi:type="dcterms:W3CDTF">2012-02-06T10:41:42Z</dcterms:modified>
</cp:coreProperties>
</file>