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7" r:id="rId4"/>
    <p:sldId id="288" r:id="rId5"/>
    <p:sldId id="289" r:id="rId6"/>
    <p:sldId id="290" r:id="rId7"/>
    <p:sldId id="298" r:id="rId8"/>
    <p:sldId id="291" r:id="rId9"/>
    <p:sldId id="292" r:id="rId10"/>
    <p:sldId id="293" r:id="rId11"/>
    <p:sldId id="294" r:id="rId12"/>
    <p:sldId id="296" r:id="rId13"/>
    <p:sldId id="297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أدب الأطفال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عاصم بني عامر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تطبيقات على أدب الأطفال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قصة العنزات الثلاث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533400" y="14478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 كان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في قديم الزمن ثلاث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عنزات،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كانت العنزات ذكية وشجاعة، وفي أحد الأيام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الجميلة،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خرجت العنزات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الثلاث،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وذهبت إلى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تلة طلباً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للعشب الطيب لترعاه فتصبح سمينة. 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 وجدت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العنزات الثلاث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نهراً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وهي في طريقها نحو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التلة،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وقد امتدت على الضفة المقابلة من النهر مرجة بديعة خضراء، رأت العنزات في تلك المرجة أحسن عشب عرفته في حياتها.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وكان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فوق النهر جسر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خشبي،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وتحت الجسر عفريت قبيح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المنظر، والناس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لا يمرون على الجسر خوفاً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منه،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وكان العفريت كلما سمع صوت أقدام على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الجسر،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يظهر فجأة ويأكل الشخص الذي يحاول العبور.</a:t>
            </a:r>
          </a:p>
          <a:p>
            <a:endParaRPr lang="ar-SA" sz="2400" dirty="0">
              <a:latin typeface="Simplified Arabic" pitchFamily="18" charset="-78"/>
              <a:cs typeface="Simplified Arabic" pitchFamily="18" charset="-78"/>
            </a:endParaRPr>
          </a:p>
          <a:p>
            <a:pPr eaLnBrk="1" hangingPunct="1">
              <a:buFont typeface="Arial" pitchFamily="34" charset="0"/>
              <a:buNone/>
            </a:pPr>
            <a:endParaRPr lang="ar-SA" sz="24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4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4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كانت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العنزات الثلاث تخاف كثيراً كلما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فكرت بالعفريت،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ومع ذلك كانت تشتاق كثيراً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إلى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العشب الطيب في المرجة الخضراء على الضفة الثانية من النهر.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وبعد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مدة قصيرة قالت أصغر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العنزات،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إنها تريد أن تكون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أول من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يحاول عبور الجسر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،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تِك، تَك، تِك، تَك.</a:t>
            </a:r>
          </a:p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هكذا سُمع صوت حوافر أصغر العنزات على الجسر الخشبي. 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9245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وفجأة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أطل رأس العفريت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القبيح،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وقد بلغ من قبحه أن أصغر العنزات كادت تقع على الأرض من شدة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الخوف،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فقال العفريت بصوت مخيف: «من الذي يطقطق على جسري»؟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أجابت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أصغر العنزات بصوت مرتجف: «أنا يا سيدي أنا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أصغر العنزات،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إني ذاهبة إلى المرجة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لأرعى العشب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وأصبح سمينة»، فقال لها العفريت بصوت مرعب: «لا بد لي من أكلك».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2046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فقالت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أصغر العنزات بصوت ضعيف: «لا يا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سيدي،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أرجوك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ألا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تأكلني إني صغيرة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جداً،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ولست سمينة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أبداً،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انتظر حتى تأتي العنزة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الثانية،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إنها أسمن مني كثيراً».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قال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العفريت: «حسناً هيا انصرفي سأنتظر مرور العنزة الثانية»، وهكذا اجتازت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أصغر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العنزات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الجسر بسلام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، وراحت تقفز فرحة إلى المرجة الخضراء وترعى العشب الطيب. 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43994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عندها قالت العنزة الثانية،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إنها ستحاول عبور الجسر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تِك تَك تِك تَك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،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هكذا سُمع وقع حوافر العنزة الثانية.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وفجأة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أطل رأس العفريت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القبيح،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وقد بلغ من قبحه أن العنزة الثانية كادت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أن تسقط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على الأرض من شدة الخوف، فقال العفريت بصوته المخيف: «من الذي يطقطق فوق جسري»؟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2110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فأجابته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بصوت ضعيف: «أنا ثانية العنزات ذاهبة إلى المرجة لأرعى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العشب وأصبح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سمينة»، </a:t>
            </a:r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فقال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العفريت بصوت مرعب: «إذاً سوف آكلك».</a:t>
            </a:r>
          </a:p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فقالت العنزة الثانية بصوت مرتجف: «أرجوك أن لا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تأكلني،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أنا لست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كبيرة،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ولست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سمينة،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انتظر مرور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التيس،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إنه كبير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جداً،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وسمين جداً».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8725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فقال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لها العفريت: «حسناً ابتعدي عن وجهي إني سأنتظر إلى أن يمر التيس السمين»، </a:t>
            </a:r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وهكذا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اجتازت العنزة الثانية الجسر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سالمة،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وراحت تقفز فرحة إلى المرجة وترعى العشب الطيب.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وأخيراً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جاء دور أكبر العنزات في محاولة عبور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الجسر،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وكان حقاً تيساً كبيراً له لحية طويلة وقرنان كبيران وقويان.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97787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طُق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، طَق، طُق، طَق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طُق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، طُق، طُق،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طُق  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هكذا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كان وقع حوافر التيس على الجسر الخشبي.</a:t>
            </a:r>
          </a:p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وفجأة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أطل رأس العفريت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القبيح،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وقد بلغ من قبحه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أن أكبر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العنزات الثلاث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كاد أن يقع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من شدة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الخوف، لكنه 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لم يظهر خوفه بل واصل سيره بخطوات أشد:</a:t>
            </a:r>
          </a:p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طُق، طَق، طُق،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طق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0755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ُطق</a:t>
            </a:r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، طُق، طُق، طُق</a:t>
            </a:r>
          </a:p>
          <a:p>
            <a:r>
              <a:rPr lang="ar-SA" b="1" dirty="0" smtClean="0"/>
              <a:t>    وإذا </a:t>
            </a:r>
            <a:r>
              <a:rPr lang="ar-SA" b="1" dirty="0"/>
              <a:t>بالعفريت يصيح بصوت مخيف: «من الذي يطقطق على جسري»؟</a:t>
            </a:r>
          </a:p>
          <a:p>
            <a:r>
              <a:rPr lang="ar-SA" b="1" dirty="0"/>
              <a:t> </a:t>
            </a:r>
            <a:r>
              <a:rPr lang="ar-SA" b="1" dirty="0" smtClean="0"/>
              <a:t>     جاءه </a:t>
            </a:r>
            <a:r>
              <a:rPr lang="ar-SA" b="1" dirty="0"/>
              <a:t>صوت أكبر العنزات أعلى من صوته وأشد:</a:t>
            </a:r>
          </a:p>
          <a:p>
            <a:r>
              <a:rPr lang="ar-SA" b="1" dirty="0" smtClean="0"/>
              <a:t>    «</a:t>
            </a:r>
            <a:r>
              <a:rPr lang="ar-SA" b="1" dirty="0"/>
              <a:t>أنا، أنا هو التيس، أكبر العنزات»</a:t>
            </a:r>
          </a:p>
          <a:p>
            <a:r>
              <a:rPr lang="ar-SA" b="1" dirty="0" smtClean="0"/>
              <a:t>   فقال </a:t>
            </a:r>
            <a:r>
              <a:rPr lang="ar-SA" b="1" dirty="0"/>
              <a:t>العفريت مهدداً بصوته المرعب: «إذاً سوف آكلك»</a:t>
            </a:r>
          </a:p>
          <a:p>
            <a:r>
              <a:rPr lang="ar-SA" b="1" dirty="0"/>
              <a:t>وضرب بحوافره خشب الجسر بقوة شديدة جداً.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2732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r>
              <a:rPr lang="ar-SA" b="1" dirty="0" smtClean="0"/>
              <a:t>عندها </a:t>
            </a:r>
            <a:r>
              <a:rPr lang="ar-SA" b="1" dirty="0"/>
              <a:t>هجم التيس </a:t>
            </a:r>
            <a:r>
              <a:rPr lang="ar-SA" b="1" dirty="0" smtClean="0"/>
              <a:t>الشجاع، </a:t>
            </a:r>
            <a:r>
              <a:rPr lang="ar-SA" b="1" dirty="0"/>
              <a:t>ونطح العفريت بقرنيه الكبيرين القويين، فتدحرج العفريت عن الجسر وسقط في النهر.</a:t>
            </a:r>
          </a:p>
          <a:p>
            <a:r>
              <a:rPr lang="ar-SA" b="1" dirty="0" smtClean="0"/>
              <a:t>    سقط </a:t>
            </a:r>
            <a:r>
              <a:rPr lang="ar-SA" b="1" dirty="0"/>
              <a:t>العفريت القبيح </a:t>
            </a:r>
            <a:r>
              <a:rPr lang="ar-SA" b="1"/>
              <a:t>في </a:t>
            </a:r>
            <a:r>
              <a:rPr lang="ar-SA" b="1" smtClean="0"/>
              <a:t>النهر، </a:t>
            </a:r>
            <a:r>
              <a:rPr lang="ar-SA" b="1" dirty="0"/>
              <a:t>وقد سبق </a:t>
            </a:r>
            <a:r>
              <a:rPr lang="ar-SA" b="1"/>
              <a:t>رأسه </a:t>
            </a:r>
            <a:r>
              <a:rPr lang="ar-SA" b="1" smtClean="0"/>
              <a:t>رجليه، </a:t>
            </a:r>
            <a:r>
              <a:rPr lang="ar-SA" b="1" dirty="0"/>
              <a:t>وشق طريقه في </a:t>
            </a:r>
            <a:r>
              <a:rPr lang="ar-SA" b="1"/>
              <a:t>المياه </a:t>
            </a:r>
            <a:r>
              <a:rPr lang="ar-SA" b="1" smtClean="0"/>
              <a:t>العميقة، </a:t>
            </a:r>
            <a:r>
              <a:rPr lang="ar-SA" b="1" dirty="0"/>
              <a:t>مطلقاً </a:t>
            </a:r>
            <a:r>
              <a:rPr lang="ar-SA" b="1"/>
              <a:t>رشاشاً </a:t>
            </a:r>
            <a:r>
              <a:rPr lang="ar-SA" b="1" smtClean="0"/>
              <a:t>عظيماً، واختفى أثره،                        تلك </a:t>
            </a:r>
            <a:r>
              <a:rPr lang="ar-SA" b="1" dirty="0"/>
              <a:t>كانت نهاية </a:t>
            </a:r>
            <a:r>
              <a:rPr lang="ar-SA" b="1"/>
              <a:t>العفريت</a:t>
            </a:r>
            <a:r>
              <a:rPr lang="ar-SA" b="1" smtClean="0"/>
              <a:t>. </a:t>
            </a:r>
            <a:endParaRPr lang="ar-SA" b="1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8715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ومنذ تلك اللحظة أصبح الناس يجتازون الجسر دون خوف ولم يعد العفريت يطل برأسه من تحت الجسر ليصيح بصوته المرعب: «من الذي يطقطق فوق جسري»؟</a:t>
            </a:r>
          </a:p>
          <a:p>
            <a:r>
              <a:rPr lang="ar-SA" b="1" dirty="0"/>
              <a:t>وعندها أصبحت الحياة هنيئة للعنزات الثرث في تلك المرجة المنبسطة على التلة وراحت ترعى العشب الطيب وأصبحت حقاً سمينة. 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84334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736</Words>
  <Application>Microsoft Office PowerPoint</Application>
  <PresentationFormat>A4 Paper (210x297 mm)</PresentationFormat>
  <Paragraphs>53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عرض تقديمي في PowerPoint</vt:lpstr>
      <vt:lpstr>المحاضرة الثالثة عشر</vt:lpstr>
      <vt:lpstr>قصة العنزات الثلاث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124</cp:revision>
  <dcterms:created xsi:type="dcterms:W3CDTF">2009-10-14T19:14:34Z</dcterms:created>
  <dcterms:modified xsi:type="dcterms:W3CDTF">2011-10-27T21:25:13Z</dcterms:modified>
</cp:coreProperties>
</file>