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10" r:id="rId3"/>
    <p:sldId id="297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40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أدب الأطفال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عاصم بني عامر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4000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العنزات الثلاث</a:t>
            </a:r>
            <a:endParaRPr lang="en-US" b="1" dirty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نماذج من التطبيقات الوسائل حول قصة العنزات الثلاث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أ. </a:t>
            </a:r>
            <a:r>
              <a:rPr lang="ar-SA" b="1" dirty="0" smtClean="0"/>
              <a:t>بطاقات للاستيعاب والفهم:</a:t>
            </a:r>
          </a:p>
          <a:p>
            <a:r>
              <a:rPr lang="ar-SA" b="1" dirty="0" smtClean="0"/>
              <a:t>اذكر صفة واحدة من صفات العنزات الثلاث.</a:t>
            </a:r>
          </a:p>
          <a:p>
            <a:r>
              <a:rPr lang="ar-SA" b="1" dirty="0" smtClean="0"/>
              <a:t>أين يقع النهر الصغير؟</a:t>
            </a:r>
          </a:p>
          <a:p>
            <a:r>
              <a:rPr lang="ar-SA" b="1" dirty="0" smtClean="0"/>
              <a:t>ماذا قال </a:t>
            </a:r>
            <a:r>
              <a:rPr lang="ar-SA" b="1" dirty="0" smtClean="0"/>
              <a:t>الوحش </a:t>
            </a:r>
            <a:r>
              <a:rPr lang="ar-SA" b="1" dirty="0" smtClean="0"/>
              <a:t>الشرير لأصغر العنزات عندما مرت فوق الجسر؟</a:t>
            </a:r>
          </a:p>
          <a:p>
            <a:r>
              <a:rPr lang="ar-SA" b="1" dirty="0" smtClean="0"/>
              <a:t>ب. حول الصورة: الصورة الأولى: ألوان:</a:t>
            </a:r>
          </a:p>
          <a:p>
            <a:r>
              <a:rPr lang="ar-SA" b="1" dirty="0" smtClean="0"/>
              <a:t>لون السماء (أزرق) السماء ـــــــــــــــــــــــ زرقاء</a:t>
            </a:r>
          </a:p>
          <a:p>
            <a:r>
              <a:rPr lang="ar-SA" b="1" dirty="0" smtClean="0"/>
              <a:t>لون العنزة الكبيرة ــــــــــــــــــــــــ (أسود) كبرى العنزات ــــــــــــ (سوداء)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69118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لون العنزة ـــــــــــــــــــ أحمر (الوسطى)</a:t>
            </a:r>
          </a:p>
          <a:p>
            <a:r>
              <a:rPr lang="ar-SA" b="1" dirty="0" smtClean="0"/>
              <a:t>وسطى العنزات ـــــــــــــــــ </a:t>
            </a:r>
            <a:r>
              <a:rPr lang="ar-SA" b="1" dirty="0" smtClean="0"/>
              <a:t>(حمراء)</a:t>
            </a:r>
            <a:endParaRPr lang="ar-SA" b="1" dirty="0" smtClean="0"/>
          </a:p>
          <a:p>
            <a:r>
              <a:rPr lang="ar-SA" b="1" dirty="0" smtClean="0"/>
              <a:t>لون صغرى العنزات ــــــــــــــ (أبيض)</a:t>
            </a:r>
          </a:p>
          <a:p>
            <a:r>
              <a:rPr lang="ar-SA" b="1" dirty="0" smtClean="0"/>
              <a:t>صغرى العنزات ــــــــــــــــــــ (بيضاء)</a:t>
            </a:r>
          </a:p>
          <a:p>
            <a:r>
              <a:rPr lang="ar-SA" b="1" dirty="0" smtClean="0"/>
              <a:t>لون الجبال ـــــــــــ وــــــــــــــــــــ وــــــــــــــ (أزرق، وأخضر، وأبيض)</a:t>
            </a:r>
          </a:p>
          <a:p>
            <a:r>
              <a:rPr lang="ar-SA" b="1" dirty="0" smtClean="0"/>
              <a:t>أشكال:</a:t>
            </a:r>
          </a:p>
          <a:p>
            <a:r>
              <a:rPr lang="ar-SA" b="1" dirty="0" smtClean="0"/>
              <a:t>للعنزة الكبيرة ـــــــــ (قرنان)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320547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شخصيات:</a:t>
            </a:r>
          </a:p>
          <a:p>
            <a:r>
              <a:rPr lang="ar-SA" b="1" dirty="0" smtClean="0"/>
              <a:t>كم شخصية في هذه اللوحة؟</a:t>
            </a:r>
          </a:p>
          <a:p>
            <a:r>
              <a:rPr lang="ar-SA" b="1" dirty="0" smtClean="0"/>
              <a:t>ماذا تفعل ثانية العنزات؟</a:t>
            </a:r>
          </a:p>
          <a:p>
            <a:r>
              <a:rPr lang="ar-SA" b="1" dirty="0" smtClean="0"/>
              <a:t> </a:t>
            </a:r>
            <a:r>
              <a:rPr lang="ar-SA" b="1" dirty="0" err="1" smtClean="0"/>
              <a:t>تثغو</a:t>
            </a:r>
            <a:r>
              <a:rPr lang="ar-SA" b="1" dirty="0" smtClean="0"/>
              <a:t> (ثغاء)</a:t>
            </a:r>
            <a:r>
              <a:rPr lang="ar-SA" b="1" dirty="0" smtClean="0"/>
              <a:t> </a:t>
            </a:r>
            <a:endParaRPr lang="ar-SA" b="1" dirty="0" smtClean="0"/>
          </a:p>
          <a:p>
            <a:r>
              <a:rPr lang="ar-SA" b="1" dirty="0" smtClean="0"/>
              <a:t>تنبح </a:t>
            </a:r>
          </a:p>
          <a:p>
            <a:r>
              <a:rPr lang="ar-SA" b="1" dirty="0" smtClean="0"/>
              <a:t>تموء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414056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لم تلتصق العنزة الصغيرة بأختها؟</a:t>
            </a:r>
          </a:p>
          <a:p>
            <a:r>
              <a:rPr lang="ar-SA" b="1" dirty="0" smtClean="0"/>
              <a:t>وماذا يبدو عليها؟ أنها تشعر:</a:t>
            </a:r>
          </a:p>
          <a:p>
            <a:r>
              <a:rPr lang="ar-SA" b="1" dirty="0" smtClean="0"/>
              <a:t>بالخوف</a:t>
            </a:r>
          </a:p>
          <a:p>
            <a:r>
              <a:rPr lang="ar-SA" b="1" dirty="0" smtClean="0"/>
              <a:t>بالأمان</a:t>
            </a:r>
          </a:p>
          <a:p>
            <a:r>
              <a:rPr lang="ar-SA" b="1" dirty="0" smtClean="0"/>
              <a:t>بالنعاس</a:t>
            </a:r>
          </a:p>
          <a:p>
            <a:r>
              <a:rPr lang="ar-SA" b="1" dirty="0" smtClean="0"/>
              <a:t>أسئلة ونشاطات للتفكير:</a:t>
            </a:r>
          </a:p>
          <a:p>
            <a:r>
              <a:rPr lang="ar-SA" b="1" dirty="0" smtClean="0"/>
              <a:t>تعليل:</a:t>
            </a:r>
          </a:p>
          <a:p>
            <a:r>
              <a:rPr lang="ar-SA" b="1" dirty="0" smtClean="0"/>
              <a:t>لم وصفت العنزات بالذكاء؟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43174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لم وصفت بالشجاعة؟</a:t>
            </a:r>
          </a:p>
          <a:p>
            <a:r>
              <a:rPr lang="ar-SA" b="1" dirty="0" smtClean="0"/>
              <a:t>لم اختارت العنزات المرجة الخضراء دون التلة؟</a:t>
            </a:r>
          </a:p>
          <a:p>
            <a:r>
              <a:rPr lang="ar-SA" b="1" dirty="0" smtClean="0"/>
              <a:t>مقارنة:</a:t>
            </a:r>
          </a:p>
          <a:p>
            <a:r>
              <a:rPr lang="ar-SA" b="1" dirty="0" smtClean="0"/>
              <a:t>قارن بين جوابي العنزة الصغيرة والعنزة الثانية </a:t>
            </a:r>
            <a:r>
              <a:rPr lang="ar-SA" b="1" dirty="0" smtClean="0"/>
              <a:t>للوحش </a:t>
            </a:r>
            <a:r>
              <a:rPr lang="ar-SA" b="1" dirty="0" smtClean="0"/>
              <a:t>الشرير.</a:t>
            </a:r>
          </a:p>
          <a:p>
            <a:r>
              <a:rPr lang="ar-SA" b="1" dirty="0" smtClean="0"/>
              <a:t>قارن بين العنزات الثلاث من حيث </a:t>
            </a:r>
            <a:r>
              <a:rPr lang="ar-SA" b="1" dirty="0" smtClean="0"/>
              <a:t>ت</a:t>
            </a:r>
            <a:r>
              <a:rPr lang="ar-SA" b="1" dirty="0" smtClean="0"/>
              <a:t>شابهها </a:t>
            </a:r>
            <a:r>
              <a:rPr lang="ar-SA" b="1" dirty="0" smtClean="0"/>
              <a:t>واختلافها.</a:t>
            </a:r>
          </a:p>
          <a:p>
            <a:r>
              <a:rPr lang="ar-SA" b="1" dirty="0" smtClean="0"/>
              <a:t>الشكل</a:t>
            </a:r>
          </a:p>
          <a:p>
            <a:r>
              <a:rPr lang="ar-SA" b="1" dirty="0" smtClean="0"/>
              <a:t>الفعل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84000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استنتاج: لأن </a:t>
            </a:r>
            <a:r>
              <a:rPr lang="ar-SA" b="1" dirty="0" smtClean="0"/>
              <a:t>الوحش </a:t>
            </a:r>
            <a:r>
              <a:rPr lang="ar-SA" b="1" dirty="0" smtClean="0"/>
              <a:t>الشرير كان </a:t>
            </a:r>
            <a:r>
              <a:rPr lang="ar-SA" b="1" dirty="0" smtClean="0"/>
              <a:t>يأكل </a:t>
            </a:r>
            <a:r>
              <a:rPr lang="ar-SA" b="1" dirty="0" smtClean="0"/>
              <a:t>كل من يمر على الجسر... لذلك استنتجت العنزات أنه </a:t>
            </a:r>
            <a:r>
              <a:rPr lang="ar-SA" b="1" dirty="0" smtClean="0"/>
              <a:t>سيأكلهن</a:t>
            </a:r>
            <a:r>
              <a:rPr lang="ar-SA" b="1" dirty="0" smtClean="0"/>
              <a:t>.</a:t>
            </a:r>
          </a:p>
          <a:p>
            <a:r>
              <a:rPr lang="ar-SA" b="1" dirty="0" smtClean="0"/>
              <a:t>هل هذا الاستنتاج صحيح أو خطأ ولم؟</a:t>
            </a:r>
          </a:p>
          <a:p>
            <a:r>
              <a:rPr lang="ar-SA" b="1" dirty="0" smtClean="0"/>
              <a:t>استقراء: من قراءتك للقصة والصور كانت العنزات تعيش في منطقة:</a:t>
            </a:r>
          </a:p>
          <a:p>
            <a:r>
              <a:rPr lang="ar-SA" b="1" dirty="0" smtClean="0"/>
              <a:t>سهلية</a:t>
            </a:r>
          </a:p>
          <a:p>
            <a:r>
              <a:rPr lang="ar-SA" b="1" dirty="0" smtClean="0"/>
              <a:t>ساحلية</a:t>
            </a:r>
          </a:p>
          <a:p>
            <a:r>
              <a:rPr lang="ar-SA" b="1" dirty="0" smtClean="0"/>
              <a:t>جبلية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90721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الجسر الذي كان يحرسه </a:t>
            </a:r>
            <a:r>
              <a:rPr lang="ar-SA" b="1" dirty="0" smtClean="0"/>
              <a:t>الوحش </a:t>
            </a:r>
            <a:r>
              <a:rPr lang="ar-SA" b="1" dirty="0" smtClean="0"/>
              <a:t>الشرير كان ملكاً:</a:t>
            </a:r>
          </a:p>
          <a:p>
            <a:r>
              <a:rPr lang="ar-SA" b="1" dirty="0" smtClean="0"/>
              <a:t>للوحش </a:t>
            </a:r>
            <a:r>
              <a:rPr lang="ar-SA" b="1" dirty="0" smtClean="0"/>
              <a:t>الشرير</a:t>
            </a:r>
          </a:p>
          <a:p>
            <a:r>
              <a:rPr lang="ar-SA" b="1" dirty="0" smtClean="0"/>
              <a:t>للدولة والناس</a:t>
            </a:r>
          </a:p>
          <a:p>
            <a:r>
              <a:rPr lang="ar-SA" b="1" dirty="0" smtClean="0"/>
              <a:t>للعنزات الثلاث</a:t>
            </a:r>
          </a:p>
          <a:p>
            <a:r>
              <a:rPr lang="ar-SA" b="1" dirty="0" smtClean="0"/>
              <a:t>يبدو أن العنزات الثلاث قد وضعت خطة للمرور على الجسر ما هذه الخطة؟</a:t>
            </a:r>
          </a:p>
          <a:p>
            <a:r>
              <a:rPr lang="ar-SA" b="1" dirty="0" smtClean="0"/>
              <a:t>الفصل الذي حدثت فيه القصة لا يمكن أن يكون خريفاً أو شتاءً... لم؟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8343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للبحث والاستكشاف:</a:t>
            </a:r>
          </a:p>
          <a:p>
            <a:r>
              <a:rPr lang="ar-SA" b="1" dirty="0" smtClean="0"/>
              <a:t>أين يعيش الماعز؟</a:t>
            </a:r>
          </a:p>
          <a:p>
            <a:r>
              <a:rPr lang="ar-SA" b="1" dirty="0" smtClean="0"/>
              <a:t>أين تبنى الجسور؟</a:t>
            </a:r>
          </a:p>
          <a:p>
            <a:r>
              <a:rPr lang="ar-SA" b="1" dirty="0" smtClean="0"/>
              <a:t>أين يكون العشب أخضر طويلاً؟</a:t>
            </a:r>
          </a:p>
          <a:p>
            <a:r>
              <a:rPr lang="ar-SA" b="1" dirty="0" smtClean="0"/>
              <a:t>للنشاط الإبداعي:</a:t>
            </a:r>
          </a:p>
          <a:p>
            <a:r>
              <a:rPr lang="ar-SA" b="1" dirty="0" smtClean="0"/>
              <a:t>اكتب فقرة تصف فيها الطبيعة حول العنزات الثلاث.</a:t>
            </a:r>
          </a:p>
          <a:p>
            <a:r>
              <a:rPr lang="ar-SA" b="1" dirty="0" smtClean="0"/>
              <a:t>اكتب فقرة تصف فيها </a:t>
            </a:r>
            <a:r>
              <a:rPr lang="ar-SA" b="1" dirty="0" smtClean="0"/>
              <a:t>الوحش </a:t>
            </a:r>
            <a:r>
              <a:rPr lang="ar-SA" b="1" dirty="0" smtClean="0"/>
              <a:t>الشرير وقبح منظره تخيل رجلاً طيباً 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11441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يحب مساعدة الناس والحيوان كان يحرس هذا الجسر... فكيف تصفه؟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425134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1504</TotalTime>
  <Words>363</Words>
  <Application>Microsoft Office PowerPoint</Application>
  <PresentationFormat>A4 Paper (210x297 mm)‎</PresentationFormat>
  <Paragraphs>68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الرابعة عشرة</vt:lpstr>
      <vt:lpstr>نماذج من التطبيقات الوسائل حول قصة العنزات الثلاث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</cp:lastModifiedBy>
  <cp:revision>171</cp:revision>
  <dcterms:created xsi:type="dcterms:W3CDTF">2009-10-14T19:14:34Z</dcterms:created>
  <dcterms:modified xsi:type="dcterms:W3CDTF">2011-11-19T10:52:59Z</dcterms:modified>
</cp:coreProperties>
</file>