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324" r:id="rId2"/>
    <p:sldId id="257" r:id="rId3"/>
    <p:sldId id="326" r:id="rId4"/>
    <p:sldId id="327" r:id="rId5"/>
    <p:sldId id="328" r:id="rId6"/>
    <p:sldId id="329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86323" autoAdjust="0"/>
  </p:normalViewPr>
  <p:slideViewPr>
    <p:cSldViewPr>
      <p:cViewPr>
        <p:scale>
          <a:sx n="70" d="100"/>
          <a:sy n="70" d="100"/>
        </p:scale>
        <p:origin x="-1260" y="-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40" y="28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0280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2286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6200" y="2286000"/>
            <a:ext cx="5638800" cy="3352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اسم المقرر</a:t>
            </a:r>
            <a:endParaRPr lang="ar-SA" sz="3600" b="1" dirty="0" smtClean="0">
              <a:latin typeface="AYM Wadiy S_U normal." pitchFamily="2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 </a:t>
            </a:r>
            <a:r>
              <a:rPr lang="ar-JO" sz="3600" b="1" dirty="0"/>
              <a:t>بحث في اللغة </a:t>
            </a:r>
            <a:r>
              <a:rPr lang="ar-SA" sz="3600" b="1" dirty="0"/>
              <a:t>2012  </a:t>
            </a:r>
            <a:endParaRPr lang="ar-SA" sz="3600" b="1" dirty="0">
              <a:latin typeface="AYM Wadiy S_U normal.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د. </a:t>
            </a:r>
            <a:r>
              <a:rPr lang="ar-JO" sz="3600" b="1" dirty="0"/>
              <a:t>محمّد المقبل</a:t>
            </a:r>
            <a:endParaRPr lang="ar-SA" sz="3600" b="1" dirty="0"/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أستاذ </a:t>
            </a:r>
            <a:r>
              <a:rPr lang="ar-JO" sz="3600" b="1" dirty="0"/>
              <a:t>اللغة والنحو </a:t>
            </a:r>
            <a:r>
              <a:rPr lang="ar-SA" sz="3600" b="1" dirty="0"/>
              <a:t>المساعد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0545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3711575"/>
            <a:ext cx="8420100" cy="1470025"/>
          </a:xfrm>
        </p:spPr>
        <p:txBody>
          <a:bodyPr/>
          <a:lstStyle/>
          <a:p>
            <a:pPr lvl="0" rtl="1" eaLnBrk="1" hangingPunct="1"/>
            <a:r>
              <a:rPr lang="ar-SA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المحاضرة السادسة</a:t>
            </a:r>
            <a:br>
              <a:rPr lang="ar-SA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3200" b="1" dirty="0" smtClean="0"/>
              <a:t>مبادئ في </a:t>
            </a:r>
            <a:r>
              <a:rPr lang="ar-JO" sz="3200" b="1" dirty="0" smtClean="0"/>
              <a:t>البحث</a:t>
            </a:r>
            <a:r>
              <a:rPr lang="ar-SA" sz="3200" b="1" dirty="0" smtClean="0"/>
              <a:t> العلميّ</a:t>
            </a:r>
            <a:r>
              <a:rPr lang="ar-SA" sz="3200" dirty="0" smtClean="0"/>
              <a:t>. 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البحث العلميّ</a:t>
            </a:r>
            <a:endParaRPr lang="ar-JO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45" y="1714488"/>
            <a:ext cx="8297134" cy="416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1059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451" y="1801316"/>
            <a:ext cx="9615395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1471492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786" y="1928802"/>
            <a:ext cx="78581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627019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00" y="2786058"/>
            <a:ext cx="728667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البحث العلميّ:</a:t>
            </a:r>
            <a:endParaRPr lang="ar-JO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24" y="3929066"/>
            <a:ext cx="528641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76" y="3786190"/>
            <a:ext cx="592935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8224" y="2428868"/>
            <a:ext cx="720261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76" y="1857364"/>
            <a:ext cx="6093408" cy="280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290" y="1643050"/>
            <a:ext cx="7303397" cy="32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918" y="1714488"/>
            <a:ext cx="6017725" cy="32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3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472" y="2071678"/>
            <a:ext cx="8114032" cy="2537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56" y="4253753"/>
            <a:ext cx="3571900" cy="76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472" y="1848199"/>
            <a:ext cx="7715304" cy="308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البحوث الجامعيّة:</a:t>
            </a:r>
            <a:endParaRPr lang="ar-JO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5414" y="1822716"/>
            <a:ext cx="6357982" cy="310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786" y="1857364"/>
            <a:ext cx="8309934" cy="307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58" y="2214554"/>
            <a:ext cx="7572428" cy="237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9662" y="3071810"/>
            <a:ext cx="5567556" cy="15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68" y="1428736"/>
            <a:ext cx="7929618" cy="3643338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249555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00" y="3071810"/>
            <a:ext cx="5567556" cy="15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20" y="1857364"/>
            <a:ext cx="8786875" cy="35719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6955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4805" y="1928802"/>
            <a:ext cx="7841363" cy="241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282" y="2143116"/>
            <a:ext cx="926880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512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54" y="2143116"/>
            <a:ext cx="954043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910" y="1643050"/>
            <a:ext cx="8731342" cy="3214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244" y="1928802"/>
            <a:ext cx="9152756" cy="240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95417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954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40</Words>
  <Application>Microsoft Office PowerPoint</Application>
  <PresentationFormat>A4 Paper (210x297 mm)</PresentationFormat>
  <Paragraphs>15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المحاضرة السادسة  مبادئ في البحث العلميّ.   </vt:lpstr>
      <vt:lpstr>البحث العلميّ</vt:lpstr>
      <vt:lpstr>Slide 4</vt:lpstr>
      <vt:lpstr>Slide 5</vt:lpstr>
      <vt:lpstr>Slide 6</vt:lpstr>
      <vt:lpstr>خصائص البحث العلميّ:</vt:lpstr>
      <vt:lpstr>Slide 8</vt:lpstr>
      <vt:lpstr>Slide 9</vt:lpstr>
      <vt:lpstr>Slide 10</vt:lpstr>
      <vt:lpstr>Slide 11</vt:lpstr>
      <vt:lpstr>Slide 12</vt:lpstr>
      <vt:lpstr>البحوث الجامعيّة: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tofe</cp:lastModifiedBy>
  <cp:revision>271</cp:revision>
  <dcterms:created xsi:type="dcterms:W3CDTF">2009-10-14T19:14:34Z</dcterms:created>
  <dcterms:modified xsi:type="dcterms:W3CDTF">2013-11-22T20:42:44Z</dcterms:modified>
</cp:coreProperties>
</file>