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324" r:id="rId2"/>
    <p:sldId id="257" r:id="rId3"/>
    <p:sldId id="326" r:id="rId4"/>
    <p:sldId id="327" r:id="rId5"/>
    <p:sldId id="328" r:id="rId6"/>
    <p:sldId id="329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9256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521" autoAdjust="0"/>
    <p:restoredTop sz="86323" autoAdjust="0"/>
  </p:normalViewPr>
  <p:slideViewPr>
    <p:cSldViewPr>
      <p:cViewPr>
        <p:scale>
          <a:sx n="100" d="100"/>
          <a:sy n="100" d="100"/>
        </p:scale>
        <p:origin x="-96" y="47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240" y="288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02801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2286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6200" y="2286000"/>
            <a:ext cx="5638800" cy="3352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rtl="1" fontAlgn="auto">
              <a:spcAft>
                <a:spcPts val="0"/>
              </a:spcAft>
              <a:defRPr/>
            </a:pPr>
            <a:r>
              <a:rPr lang="ar-EG" sz="3600" b="1" dirty="0" smtClean="0">
                <a:latin typeface="AYM Wadiy S_U normal." pitchFamily="2" charset="0"/>
                <a:ea typeface="+mj-ea"/>
                <a:cs typeface="+mj-cs"/>
              </a:rPr>
              <a:t>اسم المقرر</a:t>
            </a:r>
            <a:endParaRPr lang="ar-SA" sz="3600" b="1" dirty="0" smtClean="0">
              <a:latin typeface="AYM Wadiy S_U normal." pitchFamily="2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ar-EG" sz="3600" b="1" dirty="0" smtClean="0">
                <a:latin typeface="AYM Wadiy S_U normal." pitchFamily="2" charset="0"/>
                <a:ea typeface="+mj-ea"/>
                <a:cs typeface="+mj-cs"/>
              </a:rPr>
              <a:t> </a:t>
            </a:r>
            <a:r>
              <a:rPr lang="ar-JO" sz="3600" b="1" dirty="0"/>
              <a:t>بحث في اللغة </a:t>
            </a:r>
            <a:r>
              <a:rPr lang="ar-SA" sz="3600" b="1" dirty="0"/>
              <a:t>2012  </a:t>
            </a:r>
            <a:endParaRPr lang="ar-SA" sz="3600" b="1" dirty="0">
              <a:latin typeface="AYM Wadiy S_U normal.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ar-SA" sz="3600" b="1" dirty="0"/>
              <a:t>د. </a:t>
            </a:r>
            <a:r>
              <a:rPr lang="ar-JO" sz="3600" b="1" dirty="0"/>
              <a:t>محمّد المقبل</a:t>
            </a:r>
            <a:endParaRPr lang="ar-SA" sz="3600" b="1" dirty="0"/>
          </a:p>
          <a:p>
            <a:pPr fontAlgn="auto">
              <a:spcAft>
                <a:spcPts val="0"/>
              </a:spcAft>
              <a:defRPr/>
            </a:pPr>
            <a:r>
              <a:rPr lang="ar-SA" sz="3600" b="1" dirty="0"/>
              <a:t>أستاذ </a:t>
            </a:r>
            <a:r>
              <a:rPr lang="ar-JO" sz="3600" b="1" dirty="0"/>
              <a:t>اللغة والنحو </a:t>
            </a:r>
            <a:r>
              <a:rPr lang="ar-SA" sz="3600" b="1" dirty="0"/>
              <a:t>المساعد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10545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33400" y="3711575"/>
            <a:ext cx="8420100" cy="1470025"/>
          </a:xfrm>
        </p:spPr>
        <p:txBody>
          <a:bodyPr/>
          <a:lstStyle/>
          <a:p>
            <a:pPr lvl="0" rtl="1" eaLnBrk="1" hangingPunct="1"/>
            <a:r>
              <a:rPr lang="ar-SA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المحاضرة السابعة</a:t>
            </a:r>
            <a:br>
              <a:rPr lang="ar-SA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3200" b="1" dirty="0" smtClean="0"/>
              <a:t>مبادئ في </a:t>
            </a:r>
            <a:r>
              <a:rPr lang="ar-JO" sz="3200" b="1" dirty="0" smtClean="0"/>
              <a:t>البحث</a:t>
            </a:r>
            <a:r>
              <a:rPr lang="ar-SA" sz="3200" b="1" dirty="0" smtClean="0"/>
              <a:t> العلميّ</a:t>
            </a:r>
            <a:r>
              <a:rPr lang="ar-SA" sz="3200" dirty="0" smtClean="0"/>
              <a:t>.</a:t>
            </a:r>
            <a:br>
              <a:rPr lang="ar-SA" sz="3200" dirty="0" smtClean="0"/>
            </a:br>
            <a:r>
              <a:rPr lang="ar-SA" sz="3200" dirty="0" smtClean="0"/>
              <a:t> 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4570" y="357166"/>
            <a:ext cx="3429024" cy="771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6719" y="1857364"/>
            <a:ext cx="912647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1059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1034" y="1857364"/>
            <a:ext cx="8951798" cy="255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1471492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52538" y="1785926"/>
            <a:ext cx="750099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627019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6786" y="1571612"/>
            <a:ext cx="8214521" cy="3571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8224" y="3929066"/>
            <a:ext cx="528641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3976" y="3786190"/>
            <a:ext cx="592935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8224" y="2428868"/>
            <a:ext cx="7202619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6654" y="1714488"/>
            <a:ext cx="926904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الإشراف العلميّ</a:t>
            </a:r>
            <a:endParaRPr lang="ar-JO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6786" y="1785926"/>
            <a:ext cx="835480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</a:t>
            </a:r>
            <a:endParaRPr lang="ar-JO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10256" y="500042"/>
            <a:ext cx="3500462" cy="70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06" y="1714488"/>
            <a:ext cx="8975990" cy="3214710"/>
          </a:xfrm>
          <a:prstGeom prst="rect">
            <a:avLst/>
          </a:prstGeom>
          <a:noFill/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18669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560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52736" y="1714500"/>
            <a:ext cx="4000528" cy="442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2457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52802" y="1714488"/>
            <a:ext cx="4143403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2355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30124" y="1643050"/>
            <a:ext cx="4594709" cy="435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البحوث الجامعيّة:</a:t>
            </a:r>
            <a:endParaRPr lang="ar-JO" dirty="0"/>
          </a:p>
        </p:txBody>
      </p:sp>
      <p:pic>
        <p:nvPicPr>
          <p:cNvPr id="2252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5546" y="1428736"/>
            <a:ext cx="514353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2150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2868" y="1714488"/>
            <a:ext cx="378621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2954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2720</TotalTime>
  <Words>37</Words>
  <Application>Microsoft Office PowerPoint</Application>
  <PresentationFormat>A4 Paper (210x297 mm)‎</PresentationFormat>
  <Paragraphs>15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السابعة  مبادئ في البحث العلميّ.   </vt:lpstr>
      <vt:lpstr>الشريحة 3</vt:lpstr>
      <vt:lpstr>الشريحة 4</vt:lpstr>
      <vt:lpstr>الشريحة 5</vt:lpstr>
      <vt:lpstr>الشريحة 6</vt:lpstr>
      <vt:lpstr>الشريحة 7</vt:lpstr>
      <vt:lpstr>الإشراف العلميّ</vt:lpstr>
      <vt:lpstr>ا</vt:lpstr>
      <vt:lpstr>الشريحة 10</vt:lpstr>
      <vt:lpstr>الشريحة 11</vt:lpstr>
      <vt:lpstr>الشريحة 12</vt:lpstr>
      <vt:lpstr>البحوث الجامعيّة: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XP</cp:lastModifiedBy>
  <cp:revision>284</cp:revision>
  <dcterms:created xsi:type="dcterms:W3CDTF">2009-10-14T19:14:34Z</dcterms:created>
  <dcterms:modified xsi:type="dcterms:W3CDTF">2012-09-30T19:50:43Z</dcterms:modified>
</cp:coreProperties>
</file>