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A0D6-AE0F-478E-A0FF-F4FD56BABFDA}" type="datetimeFigureOut">
              <a:rPr lang="ar-SA" smtClean="0"/>
              <a:pPr/>
              <a:t>06/04/37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2DE39-E9E3-4D7F-B26E-A17EA44B55A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A0D6-AE0F-478E-A0FF-F4FD56BABFDA}" type="datetimeFigureOut">
              <a:rPr lang="ar-SA" smtClean="0"/>
              <a:pPr/>
              <a:t>06/04/37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2DE39-E9E3-4D7F-B26E-A17EA44B55A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A0D6-AE0F-478E-A0FF-F4FD56BABFDA}" type="datetimeFigureOut">
              <a:rPr lang="ar-SA" smtClean="0"/>
              <a:pPr/>
              <a:t>06/04/37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2DE39-E9E3-4D7F-B26E-A17EA44B55A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A0D6-AE0F-478E-A0FF-F4FD56BABFDA}" type="datetimeFigureOut">
              <a:rPr lang="ar-SA" smtClean="0"/>
              <a:pPr/>
              <a:t>06/04/37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2DE39-E9E3-4D7F-B26E-A17EA44B55A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A0D6-AE0F-478E-A0FF-F4FD56BABFDA}" type="datetimeFigureOut">
              <a:rPr lang="ar-SA" smtClean="0"/>
              <a:pPr/>
              <a:t>06/04/37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2DE39-E9E3-4D7F-B26E-A17EA44B55A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A0D6-AE0F-478E-A0FF-F4FD56BABFDA}" type="datetimeFigureOut">
              <a:rPr lang="ar-SA" smtClean="0"/>
              <a:pPr/>
              <a:t>06/04/37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2DE39-E9E3-4D7F-B26E-A17EA44B55A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A0D6-AE0F-478E-A0FF-F4FD56BABFDA}" type="datetimeFigureOut">
              <a:rPr lang="ar-SA" smtClean="0"/>
              <a:pPr/>
              <a:t>06/04/37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2DE39-E9E3-4D7F-B26E-A17EA44B55A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A0D6-AE0F-478E-A0FF-F4FD56BABFDA}" type="datetimeFigureOut">
              <a:rPr lang="ar-SA" smtClean="0"/>
              <a:pPr/>
              <a:t>06/04/37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2DE39-E9E3-4D7F-B26E-A17EA44B55A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A0D6-AE0F-478E-A0FF-F4FD56BABFDA}" type="datetimeFigureOut">
              <a:rPr lang="ar-SA" smtClean="0"/>
              <a:pPr/>
              <a:t>06/04/37</a:t>
            </a:fld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32DE39-E9E3-4D7F-B26E-A17EA44B55A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A0D6-AE0F-478E-A0FF-F4FD56BABFDA}" type="datetimeFigureOut">
              <a:rPr lang="ar-SA" smtClean="0"/>
              <a:pPr/>
              <a:t>06/04/37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2DE39-E9E3-4D7F-B26E-A17EA44B55A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A0D6-AE0F-478E-A0FF-F4FD56BABFDA}" type="datetimeFigureOut">
              <a:rPr lang="ar-SA" smtClean="0"/>
              <a:pPr/>
              <a:t>06/04/37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2DE39-E9E3-4D7F-B26E-A17EA44B55A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E232DE39-E9E3-4D7F-B26E-A17EA44B55A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9CDA0D6-AE0F-478E-A0FF-F4FD56BABFDA}" type="datetimeFigureOut">
              <a:rPr lang="ar-SA" smtClean="0"/>
              <a:pPr/>
              <a:t>06/04/37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r" defTabSz="914400" rtl="1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827584" y="2132856"/>
            <a:ext cx="6588000" cy="864000"/>
          </a:xfrm>
        </p:spPr>
        <p:txBody>
          <a:bodyPr>
            <a:normAutofit fontScale="90000"/>
          </a:bodyPr>
          <a:lstStyle/>
          <a:p>
            <a:pPr algn="ctr"/>
            <a:r>
              <a:rPr lang="ar-SA" b="1" dirty="0" smtClean="0"/>
              <a:t>التنوين</a:t>
            </a:r>
            <a:endParaRPr lang="ar-SA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827584" y="4581128"/>
            <a:ext cx="6588000" cy="1066800"/>
          </a:xfrm>
        </p:spPr>
        <p:txBody>
          <a:bodyPr>
            <a:noAutofit/>
          </a:bodyPr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عمل الطالب/ة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.............................</a:t>
            </a:r>
            <a:endParaRPr lang="ar-SA" sz="2400" b="1" dirty="0" smtClean="0">
              <a:solidFill>
                <a:schemeClr val="tx1"/>
              </a:solidFill>
            </a:endParaRPr>
          </a:p>
          <a:p>
            <a:endParaRPr lang="ar-SA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739976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b="1" dirty="0" smtClean="0"/>
              <a:t>حصيلة التعليم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b="1" dirty="0" smtClean="0"/>
              <a:t>بعد دراستك لهذا الموضوع سيكون بمقدورك الآتي:</a:t>
            </a:r>
          </a:p>
          <a:p>
            <a:pPr>
              <a:lnSpc>
                <a:spcPct val="200000"/>
              </a:lnSpc>
            </a:pPr>
            <a:r>
              <a:rPr lang="ar-SA" b="1" dirty="0" smtClean="0"/>
              <a:t>معرفة التنوين, وعلاماته.</a:t>
            </a:r>
          </a:p>
          <a:p>
            <a:pPr>
              <a:lnSpc>
                <a:spcPct val="200000"/>
              </a:lnSpc>
            </a:pPr>
            <a:r>
              <a:rPr lang="ar-SA" b="1" dirty="0" smtClean="0"/>
              <a:t>كيف يرسم تنوين الضم, </a:t>
            </a:r>
            <a:r>
              <a:rPr lang="ar-SA" b="1" dirty="0" err="1" smtClean="0"/>
              <a:t>والكسر,والفتح</a:t>
            </a:r>
            <a:r>
              <a:rPr lang="ar-SA" b="1" dirty="0" smtClean="0"/>
              <a:t>.</a:t>
            </a:r>
          </a:p>
          <a:p>
            <a:pPr>
              <a:lnSpc>
                <a:spcPct val="200000"/>
              </a:lnSpc>
            </a:pPr>
            <a:r>
              <a:rPr lang="ar-SA" b="1" dirty="0" smtClean="0"/>
              <a:t>أن يتجنب الطالب الخطأ في كتابة وقراءة التنوين.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xmlns="" val="216601963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b="1" dirty="0" smtClean="0"/>
              <a:t>تعريفه: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b="1" dirty="0" smtClean="0"/>
              <a:t>نُونٌ سَاكِنَةُ زَائِدَةٌ تَلْحَقُ آخِرَ مُعْظَمِ الأَسْمَاءِ</a:t>
            </a:r>
          </a:p>
          <a:p>
            <a:pPr marL="0" indent="0">
              <a:buNone/>
            </a:pPr>
            <a:r>
              <a:rPr lang="ar-SA" b="1" dirty="0" smtClean="0"/>
              <a:t>المٌعْرَبَةِ نُطْقاً لا كِتَابَةً, فِي الرَفْعِ, وَالنَصْبِ, وَالجَرِ.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827584" y="3501008"/>
            <a:ext cx="3168352" cy="1584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تذكر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r>
              <a:rPr lang="ar-SA" b="1" dirty="0" err="1" smtClean="0">
                <a:solidFill>
                  <a:schemeClr val="tx1"/>
                </a:solidFill>
              </a:rPr>
              <a:t>لايَلْحَقُ</a:t>
            </a:r>
            <a:r>
              <a:rPr lang="ar-SA" b="1" dirty="0" smtClean="0">
                <a:solidFill>
                  <a:schemeClr val="tx1"/>
                </a:solidFill>
              </a:rPr>
              <a:t> التَنْوِينُ الاسْمَ إِذَا عُرِفَ ب(أل),أَوْ أُضِيفَ</a:t>
            </a:r>
            <a:endParaRPr lang="ar-S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734492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b="1" dirty="0" smtClean="0"/>
              <a:t>علاماته: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ar-SA" b="1" dirty="0" smtClean="0"/>
              <a:t>1-تنوين الكسر وعلامته: كسرتان تحت الحرف الأخير من الكلمة المعربة, </a:t>
            </a:r>
          </a:p>
          <a:p>
            <a:pPr marL="114300" indent="0">
              <a:buNone/>
            </a:pPr>
            <a:r>
              <a:rPr lang="ar-SA" b="1" dirty="0" smtClean="0"/>
              <a:t>وترسم هكذا( ٍ).</a:t>
            </a:r>
          </a:p>
          <a:p>
            <a:pPr marL="114300" indent="0">
              <a:buNone/>
            </a:pPr>
            <a:r>
              <a:rPr lang="ar-SA" b="1" dirty="0" smtClean="0"/>
              <a:t>مثال: </a:t>
            </a:r>
          </a:p>
          <a:p>
            <a:pPr marL="114300" indent="0">
              <a:buNone/>
            </a:pPr>
            <a:r>
              <a:rPr lang="ar-SA" b="1" dirty="0" smtClean="0"/>
              <a:t>جلست تحت شجرةٍ وارفةٍ.</a:t>
            </a:r>
          </a:p>
          <a:p>
            <a:pPr marL="114300" indent="0">
              <a:buNone/>
            </a:pPr>
            <a:r>
              <a:rPr lang="ar-SA" b="1" dirty="0" smtClean="0"/>
              <a:t>سلمت على صديقٍ مخلصٍ.</a:t>
            </a:r>
          </a:p>
          <a:p>
            <a:pPr marL="114300" indent="0">
              <a:buNone/>
            </a:pPr>
            <a:r>
              <a:rPr lang="ar-SA" b="1" dirty="0" smtClean="0"/>
              <a:t>تغرد الطيور بصوتٍ جميلٍ.</a:t>
            </a:r>
          </a:p>
          <a:p>
            <a:pPr marL="114300" indent="0">
              <a:buNone/>
            </a:pPr>
            <a:r>
              <a:rPr lang="ar-SA" b="1" dirty="0" smtClean="0"/>
              <a:t>سرت في طريقٍ طويلٍ موحشٍ. </a:t>
            </a:r>
            <a:endParaRPr lang="ar-SA" b="1" dirty="0"/>
          </a:p>
        </p:txBody>
      </p:sp>
      <p:sp>
        <p:nvSpPr>
          <p:cNvPr id="4" name="مستطيل 3"/>
          <p:cNvSpPr/>
          <p:nvPr/>
        </p:nvSpPr>
        <p:spPr>
          <a:xfrm>
            <a:off x="755576" y="2420888"/>
            <a:ext cx="3528392" cy="33123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تذكر</a:t>
            </a: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ar-SA" sz="2000" b="1" dirty="0" smtClean="0">
                <a:solidFill>
                  <a:schemeClr val="tx1"/>
                </a:solidFill>
              </a:rPr>
              <a:t>تلحق أَلِفٌ آخِرَ الاسْمِ المَنْصِوبِ المُنَوَنِ عدا الحَالاتِ الآتِيَةِ:</a:t>
            </a:r>
          </a:p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ar-SA" sz="2000" b="1" dirty="0" smtClean="0">
                <a:solidFill>
                  <a:schemeClr val="tx1"/>
                </a:solidFill>
              </a:rPr>
              <a:t>الاسمِ المُنْتَهِي بِهَمْزَةٍ قَبْلَهَا أَلِفٌ.</a:t>
            </a:r>
          </a:p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ar-SA" sz="2000" b="1" dirty="0" smtClean="0">
                <a:solidFill>
                  <a:schemeClr val="tx1"/>
                </a:solidFill>
              </a:rPr>
              <a:t>الاسمِ المُنْتَهِي بِهَمْزَةٍ الأَلِفِ.</a:t>
            </a:r>
          </a:p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ar-SA" sz="2000" b="1" dirty="0" smtClean="0">
                <a:solidFill>
                  <a:schemeClr val="tx1"/>
                </a:solidFill>
              </a:rPr>
              <a:t>الاسمِ المُنْتَهِي بِأَلِفِ مَقْصُورَةٍ.</a:t>
            </a:r>
          </a:p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ar-SA" sz="2000" b="1" dirty="0" smtClean="0">
                <a:solidFill>
                  <a:schemeClr val="tx1"/>
                </a:solidFill>
              </a:rPr>
              <a:t>الاسمِ المُنْتَهِي بِتَاءٍ مَرْبُوطَةٍ.</a:t>
            </a:r>
            <a:endParaRPr lang="ar-SA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064375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b="1" dirty="0" smtClean="0"/>
              <a:t>علاماته: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ar-SA" b="1" dirty="0" smtClean="0"/>
              <a:t>2- تنوين الضم وعلامته: ضمتان فوق الحرف الأخير من الكلمة المعربة, </a:t>
            </a:r>
          </a:p>
          <a:p>
            <a:pPr marL="114300" indent="0">
              <a:buNone/>
            </a:pPr>
            <a:r>
              <a:rPr lang="ar-SA" b="1" dirty="0" smtClean="0"/>
              <a:t>وترسمان هكذا ( ٌ) فوق الحرف أَياً كان نوعه.</a:t>
            </a:r>
          </a:p>
          <a:p>
            <a:pPr marL="114300" indent="0">
              <a:buNone/>
            </a:pPr>
            <a:r>
              <a:rPr lang="ar-SA" b="1" dirty="0" smtClean="0"/>
              <a:t>مثال:</a:t>
            </a:r>
          </a:p>
          <a:p>
            <a:pPr marL="114300" indent="0">
              <a:buNone/>
            </a:pPr>
            <a:r>
              <a:rPr lang="ar-SA" b="1" dirty="0" smtClean="0"/>
              <a:t>هذه وردةٌ جميلةٌ.</a:t>
            </a:r>
          </a:p>
          <a:p>
            <a:pPr marL="114300" indent="0">
              <a:buNone/>
            </a:pPr>
            <a:r>
              <a:rPr lang="ar-SA" b="1" dirty="0" smtClean="0"/>
              <a:t>محمدٌ تلميذٌ مجتهدٌ.</a:t>
            </a:r>
          </a:p>
          <a:p>
            <a:pPr marL="114300" indent="0">
              <a:buNone/>
            </a:pPr>
            <a:r>
              <a:rPr lang="ar-SA" b="1" dirty="0" smtClean="0"/>
              <a:t>الشمس كوكبٌ ملتهبٌ.</a:t>
            </a:r>
          </a:p>
          <a:p>
            <a:pPr marL="114300" indent="0">
              <a:buNone/>
            </a:pPr>
            <a:r>
              <a:rPr lang="ar-SA" b="1" dirty="0" smtClean="0"/>
              <a:t>القمر مبيرٌ.</a:t>
            </a:r>
          </a:p>
          <a:p>
            <a:pPr marL="114300" indent="0">
              <a:buNone/>
            </a:pPr>
            <a:endParaRPr lang="ar-SA" dirty="0" smtClean="0"/>
          </a:p>
        </p:txBody>
      </p:sp>
      <p:sp>
        <p:nvSpPr>
          <p:cNvPr id="4" name="مستطيل 3"/>
          <p:cNvSpPr/>
          <p:nvPr/>
        </p:nvSpPr>
        <p:spPr>
          <a:xfrm>
            <a:off x="827584" y="2420888"/>
            <a:ext cx="4608512" cy="42484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50000"/>
              </a:lnSpc>
            </a:pPr>
            <a:r>
              <a:rPr lang="ar-SA" sz="2000" b="1" dirty="0" smtClean="0">
                <a:solidFill>
                  <a:schemeClr val="tx1"/>
                </a:solidFill>
              </a:rPr>
              <a:t>تذكر</a:t>
            </a:r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000" b="1" dirty="0" smtClean="0">
                <a:solidFill>
                  <a:schemeClr val="tx1"/>
                </a:solidFill>
              </a:rPr>
              <a:t>الاسم المنقوص ينون بالكسر في حالتي الرفع</a:t>
            </a:r>
          </a:p>
          <a:p>
            <a:pPr algn="ctr">
              <a:lnSpc>
                <a:spcPct val="150000"/>
              </a:lnSpc>
            </a:pPr>
            <a:r>
              <a:rPr lang="ar-SA" sz="2000" b="1" dirty="0" smtClean="0">
                <a:solidFill>
                  <a:schemeClr val="tx1"/>
                </a:solidFill>
              </a:rPr>
              <a:t>والجر مع الحذف الياء منه, مثل: </a:t>
            </a:r>
            <a:r>
              <a:rPr lang="ar-SA" sz="2000" dirty="0" smtClean="0">
                <a:solidFill>
                  <a:schemeClr val="tx1"/>
                </a:solidFill>
              </a:rPr>
              <a:t>جَاءَ قَاضٍ عَادِلٌ,</a:t>
            </a:r>
          </a:p>
          <a:p>
            <a:pPr algn="ctr">
              <a:lnSpc>
                <a:spcPct val="150000"/>
              </a:lnSpc>
            </a:pPr>
            <a:r>
              <a:rPr lang="ar-SA" sz="2000" dirty="0" smtClean="0">
                <a:solidFill>
                  <a:schemeClr val="tx1"/>
                </a:solidFill>
              </a:rPr>
              <a:t>سَلَمْتُ عَلَى قَاضٍ عَادِلٍ.</a:t>
            </a:r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000" b="1" dirty="0" smtClean="0">
                <a:solidFill>
                  <a:schemeClr val="tx1"/>
                </a:solidFill>
              </a:rPr>
              <a:t>عند تنوين اسم (عمرو) بالفتح: </a:t>
            </a:r>
            <a:r>
              <a:rPr lang="ar-SA" sz="2000" dirty="0" smtClean="0">
                <a:solidFill>
                  <a:schemeClr val="tx1"/>
                </a:solidFill>
              </a:rPr>
              <a:t>تحذف الواو منه,</a:t>
            </a:r>
          </a:p>
          <a:p>
            <a:pPr algn="ctr">
              <a:lnSpc>
                <a:spcPct val="150000"/>
              </a:lnSpc>
            </a:pPr>
            <a:r>
              <a:rPr lang="ar-SA" sz="2000" dirty="0" smtClean="0">
                <a:solidFill>
                  <a:schemeClr val="tx1"/>
                </a:solidFill>
              </a:rPr>
              <a:t>مثل: رَأَيْتُ عَمْراً.</a:t>
            </a:r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000" b="1" dirty="0" smtClean="0">
                <a:solidFill>
                  <a:schemeClr val="tx1"/>
                </a:solidFill>
              </a:rPr>
              <a:t>يتغير رسم الهمزة في كلمة (امرؤ) عند تنوينها,</a:t>
            </a:r>
          </a:p>
          <a:p>
            <a:pPr algn="ctr">
              <a:lnSpc>
                <a:spcPct val="150000"/>
              </a:lnSpc>
            </a:pPr>
            <a:r>
              <a:rPr lang="ar-SA" sz="2000" b="1" dirty="0" smtClean="0">
                <a:solidFill>
                  <a:schemeClr val="tx1"/>
                </a:solidFill>
              </a:rPr>
              <a:t>مثل: </a:t>
            </a:r>
            <a:r>
              <a:rPr lang="ar-SA" sz="2000" dirty="0" smtClean="0">
                <a:solidFill>
                  <a:schemeClr val="tx1"/>
                </a:solidFill>
              </a:rPr>
              <a:t>هَذَا امْرُؤٌ مُؤَدَبٌ , رَأَيْتُ امْرَأً مَؤَدَباً, نَظَرْتُ</a:t>
            </a:r>
          </a:p>
          <a:p>
            <a:pPr algn="ctr">
              <a:lnSpc>
                <a:spcPct val="150000"/>
              </a:lnSpc>
            </a:pPr>
            <a:r>
              <a:rPr lang="ar-SA" sz="2000" dirty="0" smtClean="0">
                <a:solidFill>
                  <a:schemeClr val="tx1"/>
                </a:solidFill>
              </a:rPr>
              <a:t>إِلَى امْرِئٍ مُؤَدَبٍ.</a:t>
            </a:r>
          </a:p>
          <a:p>
            <a:pPr algn="ctr"/>
            <a:endParaRPr lang="ar-SA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152912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b="1" dirty="0" smtClean="0"/>
              <a:t>علاماته: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lnSpc>
                <a:spcPct val="150000"/>
              </a:lnSpc>
              <a:buNone/>
            </a:pPr>
            <a:r>
              <a:rPr lang="ar-SA" dirty="0" smtClean="0"/>
              <a:t>3- تنوين الفتح وعلامته: فتحتان فوق الحرف الأخير من الكلمة المعربة,</a:t>
            </a:r>
          </a:p>
          <a:p>
            <a:pPr marL="114300" indent="0">
              <a:lnSpc>
                <a:spcPct val="150000"/>
              </a:lnSpc>
              <a:buNone/>
            </a:pPr>
            <a:r>
              <a:rPr lang="ar-SA" dirty="0" smtClean="0"/>
              <a:t>وترسمان هكذا (اً) فوق ألف بعد الحرف.</a:t>
            </a:r>
          </a:p>
          <a:p>
            <a:pPr marL="114300" indent="0">
              <a:lnSpc>
                <a:spcPct val="150000"/>
              </a:lnSpc>
              <a:buNone/>
            </a:pPr>
            <a:r>
              <a:rPr lang="ar-SA" b="1" dirty="0" smtClean="0"/>
              <a:t>مثال :</a:t>
            </a:r>
          </a:p>
          <a:p>
            <a:pPr marL="114300" indent="0">
              <a:lnSpc>
                <a:spcPct val="150000"/>
              </a:lnSpc>
              <a:buNone/>
            </a:pPr>
            <a:r>
              <a:rPr lang="ar-SA" dirty="0" smtClean="0"/>
              <a:t>شربت ماءً بارداً . في الليل نرى نجوماً لامعةً.</a:t>
            </a:r>
          </a:p>
          <a:p>
            <a:pPr marL="114300" indent="0">
              <a:lnSpc>
                <a:spcPct val="150000"/>
              </a:lnSpc>
              <a:buNone/>
            </a:pPr>
            <a:r>
              <a:rPr lang="ar-SA" b="1" dirty="0" smtClean="0"/>
              <a:t>إلا إذا كان الحرف تاء مربوطة, </a:t>
            </a:r>
            <a:r>
              <a:rPr lang="ar-SA" dirty="0" smtClean="0"/>
              <a:t>مثل: رَأَيْتُ وَرْدَةً كَبِيرَةً, </a:t>
            </a:r>
            <a:r>
              <a:rPr lang="ar-SA" b="1" dirty="0" smtClean="0"/>
              <a:t>أو ألفاً </a:t>
            </a:r>
            <a:r>
              <a:rPr lang="ar-SA" b="1" dirty="0"/>
              <a:t>مقصورة</a:t>
            </a:r>
            <a:r>
              <a:rPr lang="ar-SA" dirty="0"/>
              <a:t>, </a:t>
            </a:r>
            <a:r>
              <a:rPr lang="ar-SA" dirty="0" smtClean="0"/>
              <a:t> مثل:</a:t>
            </a:r>
          </a:p>
          <a:p>
            <a:pPr marL="114300" indent="0">
              <a:lnSpc>
                <a:spcPct val="150000"/>
              </a:lnSpc>
              <a:buNone/>
            </a:pPr>
            <a:r>
              <a:rPr lang="ar-SA" dirty="0" smtClean="0"/>
              <a:t>رَأَيْتُ فَتًى, </a:t>
            </a:r>
            <a:r>
              <a:rPr lang="ar-SA" b="1" dirty="0" smtClean="0"/>
              <a:t>أو كان همزة قبلها ألف مَدٍ, </a:t>
            </a:r>
            <a:r>
              <a:rPr lang="ar-SA" dirty="0" smtClean="0"/>
              <a:t>مثل: شَرِيْتُ مَاءً بارداً, </a:t>
            </a:r>
            <a:r>
              <a:rPr lang="ar-SA" b="1" dirty="0" smtClean="0"/>
              <a:t>أو كان الهمز على</a:t>
            </a:r>
          </a:p>
          <a:p>
            <a:pPr marL="114300" indent="0">
              <a:lnSpc>
                <a:spcPct val="150000"/>
              </a:lnSpc>
              <a:buNone/>
            </a:pPr>
            <a:r>
              <a:rPr lang="ar-SA" b="1" dirty="0" smtClean="0"/>
              <a:t>ألف قائمة, </a:t>
            </a:r>
            <a:r>
              <a:rPr lang="ar-SA" dirty="0" smtClean="0"/>
              <a:t>مثل: سَمِعْتُ نَبَأً سعيداً.</a:t>
            </a:r>
            <a:endParaRPr lang="ar-SA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14342127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جاور">
  <a:themeElements>
    <a:clrScheme name="تجاور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تجاور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140</TotalTime>
  <Words>336</Words>
  <Application>Microsoft Office PowerPoint</Application>
  <PresentationFormat>عرض على الشاشة (3:4)‏</PresentationFormat>
  <Paragraphs>53</Paragraphs>
  <Slides>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تجاور</vt:lpstr>
      <vt:lpstr>التنوين</vt:lpstr>
      <vt:lpstr>حصيلة التعليم</vt:lpstr>
      <vt:lpstr>تعريفه:</vt:lpstr>
      <vt:lpstr>علاماته:</vt:lpstr>
      <vt:lpstr>علاماته:</vt:lpstr>
      <vt:lpstr>علاماته: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التنوين</dc:title>
  <dc:creator>عبدالإله المخيمر</dc:creator>
  <cp:lastModifiedBy>user</cp:lastModifiedBy>
  <cp:revision>14</cp:revision>
  <dcterms:created xsi:type="dcterms:W3CDTF">2015-10-31T14:34:11Z</dcterms:created>
  <dcterms:modified xsi:type="dcterms:W3CDTF">2016-01-15T22:43:50Z</dcterms:modified>
</cp:coreProperties>
</file>