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7" r:id="rId4"/>
    <p:sldId id="324" r:id="rId5"/>
    <p:sldId id="325" r:id="rId6"/>
    <p:sldId id="326" r:id="rId7"/>
    <p:sldId id="327" r:id="rId8"/>
    <p:sldId id="328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E97BBA-B1B1-4728-8308-D56CF29D9B58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4639B2D8-B14F-4C55-8950-E0A2760F165E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تقسيم الفعل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بحسب الجمود والتصرف</a:t>
          </a:r>
        </a:p>
      </dgm:t>
    </dgm:pt>
    <dgm:pt modelId="{00BA6F69-F6A5-41B8-BB2C-3B246F7FC9C4}" type="parTrans" cxnId="{A072C126-F4E3-485F-9068-4C301A01766B}">
      <dgm:prSet/>
      <dgm:spPr/>
      <dgm:t>
        <a:bodyPr/>
        <a:lstStyle/>
        <a:p>
          <a:pPr rtl="1"/>
          <a:endParaRPr lang="ar-SA"/>
        </a:p>
      </dgm:t>
    </dgm:pt>
    <dgm:pt modelId="{5B7D3BF7-0A14-4114-8A9E-D64EF5B4C03B}" type="sibTrans" cxnId="{A072C126-F4E3-485F-9068-4C301A01766B}">
      <dgm:prSet/>
      <dgm:spPr/>
      <dgm:t>
        <a:bodyPr/>
        <a:lstStyle/>
        <a:p>
          <a:pPr rtl="1"/>
          <a:endParaRPr lang="ar-SA"/>
        </a:p>
      </dgm:t>
    </dgm:pt>
    <dgm:pt modelId="{74719E56-4C36-4147-B5C1-700AA298F47B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جامد</a:t>
          </a:r>
        </a:p>
      </dgm:t>
    </dgm:pt>
    <dgm:pt modelId="{40EC67F0-E2B7-4838-ADA3-0B0A34FC3A55}" type="parTrans" cxnId="{C1DA767F-73D2-40A2-A1AA-E36D03C412A0}">
      <dgm:prSet/>
      <dgm:spPr/>
      <dgm:t>
        <a:bodyPr/>
        <a:lstStyle/>
        <a:p>
          <a:pPr rtl="1"/>
          <a:endParaRPr lang="ar-SA"/>
        </a:p>
      </dgm:t>
    </dgm:pt>
    <dgm:pt modelId="{4A442055-64F7-4EC7-A30C-8385163960CC}" type="sibTrans" cxnId="{C1DA767F-73D2-40A2-A1AA-E36D03C412A0}">
      <dgm:prSet/>
      <dgm:spPr/>
      <dgm:t>
        <a:bodyPr/>
        <a:lstStyle/>
        <a:p>
          <a:pPr rtl="1"/>
          <a:endParaRPr lang="ar-SA"/>
        </a:p>
      </dgm:t>
    </dgm:pt>
    <dgm:pt modelId="{C9501759-7303-4050-BE1F-3F9E13694078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متصرف</a:t>
          </a:r>
        </a:p>
      </dgm:t>
    </dgm:pt>
    <dgm:pt modelId="{1A08C169-35E6-4C6F-8BD2-065F3DF57D05}" type="parTrans" cxnId="{8C797ED5-B189-4DF0-B894-72B68A537BF3}">
      <dgm:prSet/>
      <dgm:spPr/>
      <dgm:t>
        <a:bodyPr/>
        <a:lstStyle/>
        <a:p>
          <a:pPr rtl="1"/>
          <a:endParaRPr lang="ar-SA"/>
        </a:p>
      </dgm:t>
    </dgm:pt>
    <dgm:pt modelId="{CDD3B5C8-DA33-4EA7-85D6-FEABB8515D6E}" type="sibTrans" cxnId="{8C797ED5-B189-4DF0-B894-72B68A537BF3}">
      <dgm:prSet/>
      <dgm:spPr/>
      <dgm:t>
        <a:bodyPr/>
        <a:lstStyle/>
        <a:p>
          <a:pPr rtl="1"/>
          <a:endParaRPr lang="ar-SA"/>
        </a:p>
      </dgm:t>
    </dgm:pt>
    <dgm:pt modelId="{1242EC7B-DB87-488A-B14F-3D984CE04353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ما لازم صورةً واحدة، وهو إما أن يكون ملازمًا</a:t>
          </a:r>
        </a:p>
      </dgm:t>
    </dgm:pt>
    <dgm:pt modelId="{74F4549D-DB49-41CC-AA4E-B0C86A6DFD1A}" type="parTrans" cxnId="{6C1E9132-2E84-4C7C-B5A2-230205A5AFCB}">
      <dgm:prSet/>
      <dgm:spPr/>
      <dgm:t>
        <a:bodyPr/>
        <a:lstStyle/>
        <a:p>
          <a:pPr rtl="1"/>
          <a:endParaRPr lang="ar-SA"/>
        </a:p>
      </dgm:t>
    </dgm:pt>
    <dgm:pt modelId="{3704C714-52F3-49E4-B3D0-23173D045A8B}" type="sibTrans" cxnId="{6C1E9132-2E84-4C7C-B5A2-230205A5AFCB}">
      <dgm:prSet/>
      <dgm:spPr/>
      <dgm:t>
        <a:bodyPr/>
        <a:lstStyle/>
        <a:p>
          <a:pPr rtl="1"/>
          <a:endParaRPr lang="ar-SA"/>
        </a:p>
      </dgm:t>
    </dgm:pt>
    <dgm:pt modelId="{EAD2E32E-48F8-4463-AD4F-CCA2EBD0CF35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للمضىّ</a:t>
          </a:r>
        </a:p>
      </dgm:t>
    </dgm:pt>
    <dgm:pt modelId="{965A6D7E-9C0C-414D-AA26-5A5B6CF2A1A0}" type="parTrans" cxnId="{609BA4CA-06EA-4A23-9992-2BABE0A44911}">
      <dgm:prSet/>
      <dgm:spPr/>
      <dgm:t>
        <a:bodyPr/>
        <a:lstStyle/>
        <a:p>
          <a:pPr rtl="1"/>
          <a:endParaRPr lang="ar-SA"/>
        </a:p>
      </dgm:t>
    </dgm:pt>
    <dgm:pt modelId="{D5C0CAB9-6D23-45C7-BF7D-8F467A0C84C5}" type="sibTrans" cxnId="{609BA4CA-06EA-4A23-9992-2BABE0A44911}">
      <dgm:prSet/>
      <dgm:spPr/>
      <dgm:t>
        <a:bodyPr/>
        <a:lstStyle/>
        <a:p>
          <a:pPr rtl="1"/>
          <a:endParaRPr lang="ar-SA"/>
        </a:p>
      </dgm:t>
    </dgm:pt>
    <dgm:pt modelId="{5C37E3E9-8EFC-4F57-9F5E-08AC13855902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للأمرية</a:t>
          </a:r>
        </a:p>
      </dgm:t>
    </dgm:pt>
    <dgm:pt modelId="{E172AFAC-3F92-46E1-9DAD-9E9B1D1CE8E7}" type="parTrans" cxnId="{46451B6B-86A3-4246-8E2D-FAB8AB4D78DE}">
      <dgm:prSet/>
      <dgm:spPr/>
      <dgm:t>
        <a:bodyPr/>
        <a:lstStyle/>
        <a:p>
          <a:pPr rtl="1"/>
          <a:endParaRPr lang="ar-SA"/>
        </a:p>
      </dgm:t>
    </dgm:pt>
    <dgm:pt modelId="{DA5D4A71-A5CF-4DD1-8C79-AD7AF288A0B9}" type="sibTrans" cxnId="{46451B6B-86A3-4246-8E2D-FAB8AB4D78DE}">
      <dgm:prSet/>
      <dgm:spPr/>
      <dgm:t>
        <a:bodyPr/>
        <a:lstStyle/>
        <a:p>
          <a:pPr rtl="1"/>
          <a:endParaRPr lang="ar-SA"/>
        </a:p>
      </dgm:t>
    </dgm:pt>
    <dgm:pt modelId="{89F00D00-3958-4CD2-8757-AF82CAB13918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كليس من أخوات كان، </a:t>
          </a:r>
        </a:p>
      </dgm:t>
    </dgm:pt>
    <dgm:pt modelId="{9F4052B7-FF56-4B11-8AA7-DC2D45E0EE5B}" type="parTrans" cxnId="{649C01D9-B1CB-4F8E-85FB-5A401E5C3CFB}">
      <dgm:prSet/>
      <dgm:spPr/>
      <dgm:t>
        <a:bodyPr/>
        <a:lstStyle/>
        <a:p>
          <a:pPr rtl="1"/>
          <a:endParaRPr lang="ar-SA"/>
        </a:p>
      </dgm:t>
    </dgm:pt>
    <dgm:pt modelId="{D0E5A2B8-3E4D-459D-BB27-758856F97083}" type="sibTrans" cxnId="{649C01D9-B1CB-4F8E-85FB-5A401E5C3CFB}">
      <dgm:prSet/>
      <dgm:spPr/>
      <dgm:t>
        <a:bodyPr/>
        <a:lstStyle/>
        <a:p>
          <a:pPr rtl="1"/>
          <a:endParaRPr lang="ar-SA"/>
        </a:p>
      </dgm:t>
    </dgm:pt>
    <dgm:pt modelId="{C010EEF1-A551-40A4-8B10-260BB8B4E9B0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وكرب من فعال المقاربة، </a:t>
          </a:r>
        </a:p>
      </dgm:t>
    </dgm:pt>
    <dgm:pt modelId="{A600912F-38F7-41D3-BDFC-C93A65987DF0}" type="parTrans" cxnId="{4B53B296-AD6D-4117-91C8-133422D92936}">
      <dgm:prSet/>
      <dgm:spPr/>
      <dgm:t>
        <a:bodyPr/>
        <a:lstStyle/>
        <a:p>
          <a:pPr rtl="1"/>
          <a:endParaRPr lang="ar-SA"/>
        </a:p>
      </dgm:t>
    </dgm:pt>
    <dgm:pt modelId="{15C9DC18-C5EB-41AD-97C0-BB3DA5D1080A}" type="sibTrans" cxnId="{4B53B296-AD6D-4117-91C8-133422D92936}">
      <dgm:prSet/>
      <dgm:spPr/>
      <dgm:t>
        <a:bodyPr/>
        <a:lstStyle/>
        <a:p>
          <a:pPr rtl="1"/>
          <a:endParaRPr lang="ar-SA"/>
        </a:p>
      </dgm:t>
    </dgm:pt>
    <dgm:pt modelId="{0C2A2BD9-A788-470F-8E85-0638A5DCFD42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وعَسَى وَحَرَىَ واخلولق من أفعال الرجاء، </a:t>
          </a:r>
        </a:p>
      </dgm:t>
    </dgm:pt>
    <dgm:pt modelId="{5E05767D-AB08-4B86-92B1-DBF7498A36A9}" type="parTrans" cxnId="{5EBE51A5-5A96-438C-B18C-D8CFA406F62A}">
      <dgm:prSet/>
      <dgm:spPr/>
      <dgm:t>
        <a:bodyPr/>
        <a:lstStyle/>
        <a:p>
          <a:pPr rtl="1"/>
          <a:endParaRPr lang="ar-SA"/>
        </a:p>
      </dgm:t>
    </dgm:pt>
    <dgm:pt modelId="{E7AC370E-DA76-469D-8FBA-876508DDEA5E}" type="sibTrans" cxnId="{5EBE51A5-5A96-438C-B18C-D8CFA406F62A}">
      <dgm:prSet/>
      <dgm:spPr/>
      <dgm:t>
        <a:bodyPr/>
        <a:lstStyle/>
        <a:p>
          <a:pPr rtl="1"/>
          <a:endParaRPr lang="ar-SA"/>
        </a:p>
      </dgm:t>
    </dgm:pt>
    <dgm:pt modelId="{18013510-842D-453F-B7BF-F26109EE8535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وأنشأ وطفِق، وأخذ وجعل وعَلِق، من أفعال </a:t>
          </a:r>
          <a:r>
            <a:rPr lang="ar-SA" sz="1800" b="1" dirty="0" smtClean="0">
              <a:cs typeface="Traditional Arabic" pitchFamily="2" charset="-78"/>
            </a:rPr>
            <a:t>الشروع</a:t>
          </a:r>
          <a:endParaRPr lang="ar-SA" sz="1800" b="1" dirty="0">
            <a:cs typeface="Traditional Arabic" pitchFamily="2" charset="-78"/>
          </a:endParaRPr>
        </a:p>
      </dgm:t>
    </dgm:pt>
    <dgm:pt modelId="{DFD77842-3690-4D8F-A8D6-1BD7AA64D204}" type="parTrans" cxnId="{76B3C883-4CCC-4E89-BCEF-4B3735ECA142}">
      <dgm:prSet/>
      <dgm:spPr/>
      <dgm:t>
        <a:bodyPr/>
        <a:lstStyle/>
        <a:p>
          <a:pPr rtl="1"/>
          <a:endParaRPr lang="ar-SA"/>
        </a:p>
      </dgm:t>
    </dgm:pt>
    <dgm:pt modelId="{7B1987B6-48E7-4249-A633-24E24863C7AE}" type="sibTrans" cxnId="{76B3C883-4CCC-4E89-BCEF-4B3735ECA142}">
      <dgm:prSet/>
      <dgm:spPr/>
      <dgm:t>
        <a:bodyPr/>
        <a:lstStyle/>
        <a:p>
          <a:pPr rtl="1"/>
          <a:endParaRPr lang="ar-SA"/>
        </a:p>
      </dgm:t>
    </dgm:pt>
    <dgm:pt modelId="{04FB49DD-0C37-45C3-8444-8006D6B018AA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ونِعْمَ وحَبَّذَا فى المدح، وبئس وساء فى الذم، </a:t>
          </a:r>
        </a:p>
      </dgm:t>
    </dgm:pt>
    <dgm:pt modelId="{0F55BE88-D833-425F-A75A-1C04A25274BD}" type="parTrans" cxnId="{C14FCE31-7C4A-4CCC-B750-E155CBDBF30D}">
      <dgm:prSet/>
      <dgm:spPr/>
      <dgm:t>
        <a:bodyPr/>
        <a:lstStyle/>
        <a:p>
          <a:pPr rtl="1"/>
          <a:endParaRPr lang="ar-SA"/>
        </a:p>
      </dgm:t>
    </dgm:pt>
    <dgm:pt modelId="{18B0B77A-6BF7-4A43-9E12-C8F6623DD5D2}" type="sibTrans" cxnId="{C14FCE31-7C4A-4CCC-B750-E155CBDBF30D}">
      <dgm:prSet/>
      <dgm:spPr/>
      <dgm:t>
        <a:bodyPr/>
        <a:lstStyle/>
        <a:p>
          <a:pPr rtl="1"/>
          <a:endParaRPr lang="ar-SA"/>
        </a:p>
      </dgm:t>
    </dgm:pt>
    <dgm:pt modelId="{EEE3AB02-AD0F-4CF6-9A04-DAEDF33478CA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وخلا وعدا وحاشا فى الاستثناء، على خلاف فى بعضها</a:t>
          </a:r>
        </a:p>
      </dgm:t>
    </dgm:pt>
    <dgm:pt modelId="{3FEC6237-CE47-4FE9-8221-05E81FA4A5A1}" type="parTrans" cxnId="{29FB9642-5DC3-46F0-BA49-0E39238AC634}">
      <dgm:prSet/>
      <dgm:spPr/>
      <dgm:t>
        <a:bodyPr/>
        <a:lstStyle/>
        <a:p>
          <a:pPr rtl="1"/>
          <a:endParaRPr lang="ar-SA"/>
        </a:p>
      </dgm:t>
    </dgm:pt>
    <dgm:pt modelId="{E2530FA8-FB16-40F8-BFA7-46194AD40669}" type="sibTrans" cxnId="{29FB9642-5DC3-46F0-BA49-0E39238AC634}">
      <dgm:prSet/>
      <dgm:spPr/>
      <dgm:t>
        <a:bodyPr/>
        <a:lstStyle/>
        <a:p>
          <a:pPr rtl="1"/>
          <a:endParaRPr lang="ar-SA"/>
        </a:p>
      </dgm:t>
    </dgm:pt>
    <dgm:pt modelId="{377CB617-2C92-405A-991C-DF97C462D514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كهبْ وتعلَّمْ، ولا ثالث لهما</a:t>
          </a:r>
        </a:p>
      </dgm:t>
    </dgm:pt>
    <dgm:pt modelId="{F08C69CB-62CA-49FA-995A-0F655E6DEB32}" type="parTrans" cxnId="{BBB22FC8-AE76-44D2-A9EE-608C974C1AC9}">
      <dgm:prSet/>
      <dgm:spPr/>
      <dgm:t>
        <a:bodyPr/>
        <a:lstStyle/>
        <a:p>
          <a:pPr rtl="1"/>
          <a:endParaRPr lang="ar-SA"/>
        </a:p>
      </dgm:t>
    </dgm:pt>
    <dgm:pt modelId="{670A26CF-1D98-442B-B5BC-555829A95B21}" type="sibTrans" cxnId="{BBB22FC8-AE76-44D2-A9EE-608C974C1AC9}">
      <dgm:prSet/>
      <dgm:spPr/>
      <dgm:t>
        <a:bodyPr/>
        <a:lstStyle/>
        <a:p>
          <a:pPr rtl="1"/>
          <a:endParaRPr lang="ar-SA"/>
        </a:p>
      </dgm:t>
    </dgm:pt>
    <dgm:pt modelId="{25CDE8BF-C125-42AD-83FF-FBCB5B1BB782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ما لا يُلازم صُورةً واحدة، وهو إما أن يكون</a:t>
          </a:r>
        </a:p>
      </dgm:t>
    </dgm:pt>
    <dgm:pt modelId="{C1D21895-2DD8-461D-A06A-BC802AA0E511}" type="parTrans" cxnId="{9C751BEC-DCCB-496A-9AF6-E9257FE1A57F}">
      <dgm:prSet/>
      <dgm:spPr/>
      <dgm:t>
        <a:bodyPr/>
        <a:lstStyle/>
        <a:p>
          <a:pPr rtl="1"/>
          <a:endParaRPr lang="ar-SA"/>
        </a:p>
      </dgm:t>
    </dgm:pt>
    <dgm:pt modelId="{DBABAF1A-8805-492D-86DF-56F0CAA58418}" type="sibTrans" cxnId="{9C751BEC-DCCB-496A-9AF6-E9257FE1A57F}">
      <dgm:prSet/>
      <dgm:spPr/>
      <dgm:t>
        <a:bodyPr/>
        <a:lstStyle/>
        <a:p>
          <a:pPr rtl="1"/>
          <a:endParaRPr lang="ar-SA"/>
        </a:p>
      </dgm:t>
    </dgm:pt>
    <dgm:pt modelId="{BFF555BA-DEF7-4F48-AE99-7C6B25AC3EC6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تامَّ التصرف</a:t>
          </a:r>
        </a:p>
      </dgm:t>
    </dgm:pt>
    <dgm:pt modelId="{824B3CA9-5FDB-468A-9F78-08640249CE95}" type="parTrans" cxnId="{74999B9D-7F4A-4F09-9AE5-27D558418171}">
      <dgm:prSet/>
      <dgm:spPr/>
      <dgm:t>
        <a:bodyPr/>
        <a:lstStyle/>
        <a:p>
          <a:pPr rtl="1"/>
          <a:endParaRPr lang="ar-SA"/>
        </a:p>
      </dgm:t>
    </dgm:pt>
    <dgm:pt modelId="{EF68BD97-151B-42A9-8A63-3E6F1923A30B}" type="sibTrans" cxnId="{74999B9D-7F4A-4F09-9AE5-27D558418171}">
      <dgm:prSet/>
      <dgm:spPr/>
      <dgm:t>
        <a:bodyPr/>
        <a:lstStyle/>
        <a:p>
          <a:pPr rtl="1"/>
          <a:endParaRPr lang="ar-SA"/>
        </a:p>
      </dgm:t>
    </dgm:pt>
    <dgm:pt modelId="{0BFF33A5-0E86-4223-8E6B-52116BDB07F6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cs typeface="Traditional Arabic" pitchFamily="2" charset="-78"/>
            </a:rPr>
            <a:t>ما </a:t>
          </a:r>
          <a:r>
            <a:rPr lang="ar-SA" sz="1800" b="1" dirty="0" err="1" smtClean="0">
              <a:cs typeface="Traditional Arabic" pitchFamily="2" charset="-78"/>
            </a:rPr>
            <a:t>يأتى</a:t>
          </a:r>
          <a:r>
            <a:rPr lang="ar-SA" sz="1800" b="1" dirty="0" smtClean="0">
              <a:cs typeface="Traditional Arabic" pitchFamily="2" charset="-78"/>
            </a:rPr>
            <a:t> </a:t>
          </a:r>
          <a:r>
            <a:rPr lang="ar-SA" sz="1800" b="1" dirty="0">
              <a:cs typeface="Traditional Arabic" pitchFamily="2" charset="-78"/>
            </a:rPr>
            <a:t>منه </a:t>
          </a:r>
          <a:r>
            <a:rPr lang="ar-SA" sz="1800" b="1" dirty="0" err="1">
              <a:cs typeface="Traditional Arabic" pitchFamily="2" charset="-78"/>
            </a:rPr>
            <a:t>الماضى</a:t>
          </a:r>
          <a:r>
            <a:rPr lang="ar-SA" sz="1800" b="1" dirty="0">
              <a:cs typeface="Traditional Arabic" pitchFamily="2" charset="-78"/>
            </a:rPr>
            <a:t> والمضارع والأمر</a:t>
          </a:r>
          <a:r>
            <a:rPr lang="ar-SA" sz="1800" b="1" dirty="0" smtClean="0">
              <a:cs typeface="Traditional Arabic" pitchFamily="2" charset="-78"/>
            </a:rPr>
            <a:t>،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cs typeface="Traditional Arabic" pitchFamily="2" charset="-78"/>
            </a:rPr>
            <a:t>كنصر </a:t>
          </a:r>
          <a:r>
            <a:rPr lang="ar-SA" sz="1800" b="1" dirty="0">
              <a:cs typeface="Traditional Arabic" pitchFamily="2" charset="-78"/>
            </a:rPr>
            <a:t>ودحرَج</a:t>
          </a:r>
        </a:p>
      </dgm:t>
    </dgm:pt>
    <dgm:pt modelId="{6A1C2140-25AE-42E7-BDB8-016DDC21C2A9}" type="parTrans" cxnId="{7E99090D-9726-44B5-A5FA-F02C6E80898B}">
      <dgm:prSet/>
      <dgm:spPr/>
      <dgm:t>
        <a:bodyPr/>
        <a:lstStyle/>
        <a:p>
          <a:pPr rtl="1"/>
          <a:endParaRPr lang="ar-SA"/>
        </a:p>
      </dgm:t>
    </dgm:pt>
    <dgm:pt modelId="{47F317A1-F330-495B-AE19-5017A6A7F578}" type="sibTrans" cxnId="{7E99090D-9726-44B5-A5FA-F02C6E80898B}">
      <dgm:prSet/>
      <dgm:spPr/>
      <dgm:t>
        <a:bodyPr/>
        <a:lstStyle/>
        <a:p>
          <a:pPr rtl="1"/>
          <a:endParaRPr lang="ar-SA"/>
        </a:p>
      </dgm:t>
    </dgm:pt>
    <dgm:pt modelId="{75254F4B-3CE5-42A7-B23F-F7145D240B8E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ناقص </a:t>
          </a:r>
          <a:r>
            <a:rPr lang="ar-SA" sz="1800" b="1" dirty="0" smtClean="0">
              <a:cs typeface="Traditional Arabic" pitchFamily="2" charset="-78"/>
            </a:rPr>
            <a:t>التصرف</a:t>
          </a:r>
          <a:endParaRPr lang="ar-SA" sz="1800" b="1" dirty="0">
            <a:cs typeface="Traditional Arabic" pitchFamily="2" charset="-78"/>
          </a:endParaRPr>
        </a:p>
      </dgm:t>
    </dgm:pt>
    <dgm:pt modelId="{860D03DD-C668-4FAB-A1CF-A34DC48417E9}" type="parTrans" cxnId="{7CC45699-2FF5-4A89-AA4C-31CADBAC9ADC}">
      <dgm:prSet/>
      <dgm:spPr/>
      <dgm:t>
        <a:bodyPr/>
        <a:lstStyle/>
        <a:p>
          <a:pPr rtl="1"/>
          <a:endParaRPr lang="ar-SA"/>
        </a:p>
      </dgm:t>
    </dgm:pt>
    <dgm:pt modelId="{559C2538-BC5D-4C31-A660-C32B4F4BAE0D}" type="sibTrans" cxnId="{7CC45699-2FF5-4A89-AA4C-31CADBAC9ADC}">
      <dgm:prSet/>
      <dgm:spPr/>
      <dgm:t>
        <a:bodyPr/>
        <a:lstStyle/>
        <a:p>
          <a:pPr rtl="1"/>
          <a:endParaRPr lang="ar-SA"/>
        </a:p>
      </dgm:t>
    </dgm:pt>
    <dgm:pt modelId="{DEB52EA3-8718-49AD-BD8C-D724722C3754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cs typeface="Traditional Arabic" pitchFamily="2" charset="-78"/>
            </a:rPr>
            <a:t>ما </a:t>
          </a:r>
          <a:r>
            <a:rPr lang="ar-SA" sz="1800" b="1" dirty="0" err="1">
              <a:cs typeface="Traditional Arabic" pitchFamily="2" charset="-78"/>
            </a:rPr>
            <a:t>يأتى</a:t>
          </a:r>
          <a:r>
            <a:rPr lang="ar-SA" sz="1800" b="1" dirty="0">
              <a:cs typeface="Traditional Arabic" pitchFamily="2" charset="-78"/>
            </a:rPr>
            <a:t> منه </a:t>
          </a:r>
          <a:r>
            <a:rPr lang="ar-SA" sz="1800" b="1" dirty="0" err="1">
              <a:cs typeface="Traditional Arabic" pitchFamily="2" charset="-78"/>
            </a:rPr>
            <a:t>الماضى</a:t>
          </a:r>
          <a:r>
            <a:rPr lang="ar-SA" sz="1800" b="1" dirty="0">
              <a:cs typeface="Traditional Arabic" pitchFamily="2" charset="-78"/>
            </a:rPr>
            <a:t> والمضارع </a:t>
          </a:r>
          <a:r>
            <a:rPr lang="ar-SA" sz="1800" b="1" dirty="0" smtClean="0">
              <a:cs typeface="Traditional Arabic" pitchFamily="2" charset="-78"/>
            </a:rPr>
            <a:t>فقط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cs typeface="Traditional Arabic" pitchFamily="2" charset="-78"/>
            </a:rPr>
            <a:t>(زال، وبرِحَ، وفَتِئ، وانفك)،(كاد، وأوشك)</a:t>
          </a:r>
          <a:endParaRPr lang="ar-SA" sz="1800" b="1" dirty="0">
            <a:cs typeface="Traditional Arabic" pitchFamily="2" charset="-78"/>
          </a:endParaRPr>
        </a:p>
      </dgm:t>
    </dgm:pt>
    <dgm:pt modelId="{870434F7-5A64-4F8E-8DF1-E7369C17A133}" type="parTrans" cxnId="{20099FE9-2B2B-462A-BAFD-B829D664963E}">
      <dgm:prSet/>
      <dgm:spPr/>
      <dgm:t>
        <a:bodyPr/>
        <a:lstStyle/>
        <a:p>
          <a:pPr rtl="1"/>
          <a:endParaRPr lang="ar-SA"/>
        </a:p>
      </dgm:t>
    </dgm:pt>
    <dgm:pt modelId="{BDDB07E8-A70E-4FA7-A07E-A7145F275A86}" type="sibTrans" cxnId="{20099FE9-2B2B-462A-BAFD-B829D664963E}">
      <dgm:prSet/>
      <dgm:spPr/>
      <dgm:t>
        <a:bodyPr/>
        <a:lstStyle/>
        <a:p>
          <a:pPr rtl="1"/>
          <a:endParaRPr lang="ar-SA"/>
        </a:p>
      </dgm:t>
    </dgm:pt>
    <dgm:pt modelId="{7DCC2425-CA0B-497E-A6BE-22B6C8605EA3}" type="pres">
      <dgm:prSet presAssocID="{20E97BBA-B1B1-4728-8308-D56CF29D9B58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ED131F2-A9D8-46CA-BA8E-E86B46FE3F8F}" type="pres">
      <dgm:prSet presAssocID="{4639B2D8-B14F-4C55-8950-E0A2760F165E}" presName="root1" presStyleCnt="0"/>
      <dgm:spPr/>
      <dgm:t>
        <a:bodyPr/>
        <a:lstStyle/>
        <a:p>
          <a:pPr rtl="1"/>
          <a:endParaRPr lang="ar-SA"/>
        </a:p>
      </dgm:t>
    </dgm:pt>
    <dgm:pt modelId="{33B622DB-5DD7-497A-A0EC-95DD104081CF}" type="pres">
      <dgm:prSet presAssocID="{4639B2D8-B14F-4C55-8950-E0A2760F165E}" presName="LevelOneTextNode" presStyleLbl="node0" presStyleIdx="0" presStyleCnt="1" custScaleY="31491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E44A0CB-16D5-4803-8A17-236DDDEE4062}" type="pres">
      <dgm:prSet presAssocID="{4639B2D8-B14F-4C55-8950-E0A2760F165E}" presName="level2hierChild" presStyleCnt="0"/>
      <dgm:spPr/>
      <dgm:t>
        <a:bodyPr/>
        <a:lstStyle/>
        <a:p>
          <a:pPr rtl="1"/>
          <a:endParaRPr lang="ar-SA"/>
        </a:p>
      </dgm:t>
    </dgm:pt>
    <dgm:pt modelId="{84D1A920-EED2-40F9-8385-9DACD1EDD0D3}" type="pres">
      <dgm:prSet presAssocID="{40EC67F0-E2B7-4838-ADA3-0B0A34FC3A55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DE124578-D4B1-45EE-BA22-37E568063CC9}" type="pres">
      <dgm:prSet presAssocID="{40EC67F0-E2B7-4838-ADA3-0B0A34FC3A55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5891F9E1-8478-4624-8B13-98EFD1B2BAAC}" type="pres">
      <dgm:prSet presAssocID="{74719E56-4C36-4147-B5C1-700AA298F47B}" presName="root2" presStyleCnt="0"/>
      <dgm:spPr/>
      <dgm:t>
        <a:bodyPr/>
        <a:lstStyle/>
        <a:p>
          <a:pPr rtl="1"/>
          <a:endParaRPr lang="ar-SA"/>
        </a:p>
      </dgm:t>
    </dgm:pt>
    <dgm:pt modelId="{40EB91B1-5BC4-4C7C-82D4-2A7CAAD9AF4D}" type="pres">
      <dgm:prSet presAssocID="{74719E56-4C36-4147-B5C1-700AA298F47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0976B4A-6270-4815-82FA-C441B4D585F7}" type="pres">
      <dgm:prSet presAssocID="{74719E56-4C36-4147-B5C1-700AA298F47B}" presName="level3hierChild" presStyleCnt="0"/>
      <dgm:spPr/>
      <dgm:t>
        <a:bodyPr/>
        <a:lstStyle/>
        <a:p>
          <a:pPr rtl="1"/>
          <a:endParaRPr lang="ar-SA"/>
        </a:p>
      </dgm:t>
    </dgm:pt>
    <dgm:pt modelId="{C19DF09E-3D55-4DDE-BA54-A173CED8FE73}" type="pres">
      <dgm:prSet presAssocID="{74F4549D-DB49-41CC-AA4E-B0C86A6DFD1A}" presName="conn2-1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6994E803-EF09-4602-9132-4088A55473F7}" type="pres">
      <dgm:prSet presAssocID="{74F4549D-DB49-41CC-AA4E-B0C86A6DFD1A}" presName="connTx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5589954C-593A-4258-8652-05302949CE7F}" type="pres">
      <dgm:prSet presAssocID="{1242EC7B-DB87-488A-B14F-3D984CE04353}" presName="root2" presStyleCnt="0"/>
      <dgm:spPr/>
      <dgm:t>
        <a:bodyPr/>
        <a:lstStyle/>
        <a:p>
          <a:pPr rtl="1"/>
          <a:endParaRPr lang="ar-SA"/>
        </a:p>
      </dgm:t>
    </dgm:pt>
    <dgm:pt modelId="{7FA89C4F-8DC0-40D4-BEC6-C7682613D65A}" type="pres">
      <dgm:prSet presAssocID="{1242EC7B-DB87-488A-B14F-3D984CE04353}" presName="LevelTwoTextNode" presStyleLbl="node3" presStyleIdx="0" presStyleCnt="2" custScaleY="17383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8C2A2A2-A6DE-4837-812E-B49EAE95757E}" type="pres">
      <dgm:prSet presAssocID="{1242EC7B-DB87-488A-B14F-3D984CE04353}" presName="level3hierChild" presStyleCnt="0"/>
      <dgm:spPr/>
      <dgm:t>
        <a:bodyPr/>
        <a:lstStyle/>
        <a:p>
          <a:pPr rtl="1"/>
          <a:endParaRPr lang="ar-SA"/>
        </a:p>
      </dgm:t>
    </dgm:pt>
    <dgm:pt modelId="{2E91921B-2A76-41ED-8A9F-AAE995FA037D}" type="pres">
      <dgm:prSet presAssocID="{965A6D7E-9C0C-414D-AA26-5A5B6CF2A1A0}" presName="conn2-1" presStyleLbl="parChTrans1D4" presStyleIdx="0" presStyleCnt="13"/>
      <dgm:spPr/>
      <dgm:t>
        <a:bodyPr/>
        <a:lstStyle/>
        <a:p>
          <a:pPr rtl="1"/>
          <a:endParaRPr lang="ar-SA"/>
        </a:p>
      </dgm:t>
    </dgm:pt>
    <dgm:pt modelId="{820B89AD-C2AF-4C15-BB6D-1DE59F19E95A}" type="pres">
      <dgm:prSet presAssocID="{965A6D7E-9C0C-414D-AA26-5A5B6CF2A1A0}" presName="connTx" presStyleLbl="parChTrans1D4" presStyleIdx="0" presStyleCnt="13"/>
      <dgm:spPr/>
      <dgm:t>
        <a:bodyPr/>
        <a:lstStyle/>
        <a:p>
          <a:pPr rtl="1"/>
          <a:endParaRPr lang="ar-SA"/>
        </a:p>
      </dgm:t>
    </dgm:pt>
    <dgm:pt modelId="{1E09643A-7D02-4E6A-989F-8EDFC0AA6197}" type="pres">
      <dgm:prSet presAssocID="{EAD2E32E-48F8-4463-AD4F-CCA2EBD0CF35}" presName="root2" presStyleCnt="0"/>
      <dgm:spPr/>
      <dgm:t>
        <a:bodyPr/>
        <a:lstStyle/>
        <a:p>
          <a:pPr rtl="1"/>
          <a:endParaRPr lang="ar-SA"/>
        </a:p>
      </dgm:t>
    </dgm:pt>
    <dgm:pt modelId="{754556D7-C473-48D5-914D-D04E241CD9C3}" type="pres">
      <dgm:prSet presAssocID="{EAD2E32E-48F8-4463-AD4F-CCA2EBD0CF35}" presName="LevelTwoTextNode" presStyleLbl="node4" presStyleIdx="0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D854922-91ED-479C-8112-3354D4A3E720}" type="pres">
      <dgm:prSet presAssocID="{EAD2E32E-48F8-4463-AD4F-CCA2EBD0CF35}" presName="level3hierChild" presStyleCnt="0"/>
      <dgm:spPr/>
      <dgm:t>
        <a:bodyPr/>
        <a:lstStyle/>
        <a:p>
          <a:pPr rtl="1"/>
          <a:endParaRPr lang="ar-SA"/>
        </a:p>
      </dgm:t>
    </dgm:pt>
    <dgm:pt modelId="{2AE7CC7A-B0E1-4397-8D45-DE9FD0E7B3CA}" type="pres">
      <dgm:prSet presAssocID="{9F4052B7-FF56-4B11-8AA7-DC2D45E0EE5B}" presName="conn2-1" presStyleLbl="parChTrans1D4" presStyleIdx="1" presStyleCnt="13"/>
      <dgm:spPr/>
      <dgm:t>
        <a:bodyPr/>
        <a:lstStyle/>
        <a:p>
          <a:pPr rtl="1"/>
          <a:endParaRPr lang="ar-SA"/>
        </a:p>
      </dgm:t>
    </dgm:pt>
    <dgm:pt modelId="{02CC0E13-9EF1-46B9-B5CA-4421E362BECF}" type="pres">
      <dgm:prSet presAssocID="{9F4052B7-FF56-4B11-8AA7-DC2D45E0EE5B}" presName="connTx" presStyleLbl="parChTrans1D4" presStyleIdx="1" presStyleCnt="13"/>
      <dgm:spPr/>
      <dgm:t>
        <a:bodyPr/>
        <a:lstStyle/>
        <a:p>
          <a:pPr rtl="1"/>
          <a:endParaRPr lang="ar-SA"/>
        </a:p>
      </dgm:t>
    </dgm:pt>
    <dgm:pt modelId="{688A4591-A28C-473C-A424-8C5C1325E696}" type="pres">
      <dgm:prSet presAssocID="{89F00D00-3958-4CD2-8757-AF82CAB13918}" presName="root2" presStyleCnt="0"/>
      <dgm:spPr/>
      <dgm:t>
        <a:bodyPr/>
        <a:lstStyle/>
        <a:p>
          <a:pPr rtl="1"/>
          <a:endParaRPr lang="ar-SA"/>
        </a:p>
      </dgm:t>
    </dgm:pt>
    <dgm:pt modelId="{61BA907F-7881-444A-ACA6-8B4F196187A3}" type="pres">
      <dgm:prSet presAssocID="{89F00D00-3958-4CD2-8757-AF82CAB13918}" presName="LevelTwoTextNode" presStyleLbl="node4" presStyleIdx="1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43CCC76-39C7-4D7F-80A1-EAA5E2F3D3DA}" type="pres">
      <dgm:prSet presAssocID="{89F00D00-3958-4CD2-8757-AF82CAB13918}" presName="level3hierChild" presStyleCnt="0"/>
      <dgm:spPr/>
      <dgm:t>
        <a:bodyPr/>
        <a:lstStyle/>
        <a:p>
          <a:pPr rtl="1"/>
          <a:endParaRPr lang="ar-SA"/>
        </a:p>
      </dgm:t>
    </dgm:pt>
    <dgm:pt modelId="{87CDA052-008B-45C1-B8A4-7E1070D807EB}" type="pres">
      <dgm:prSet presAssocID="{A600912F-38F7-41D3-BDFC-C93A65987DF0}" presName="conn2-1" presStyleLbl="parChTrans1D4" presStyleIdx="2" presStyleCnt="13"/>
      <dgm:spPr/>
      <dgm:t>
        <a:bodyPr/>
        <a:lstStyle/>
        <a:p>
          <a:pPr rtl="1"/>
          <a:endParaRPr lang="ar-SA"/>
        </a:p>
      </dgm:t>
    </dgm:pt>
    <dgm:pt modelId="{BA012AC1-F73A-431F-9D95-CE353F5FB63D}" type="pres">
      <dgm:prSet presAssocID="{A600912F-38F7-41D3-BDFC-C93A65987DF0}" presName="connTx" presStyleLbl="parChTrans1D4" presStyleIdx="2" presStyleCnt="13"/>
      <dgm:spPr/>
      <dgm:t>
        <a:bodyPr/>
        <a:lstStyle/>
        <a:p>
          <a:pPr rtl="1"/>
          <a:endParaRPr lang="ar-SA"/>
        </a:p>
      </dgm:t>
    </dgm:pt>
    <dgm:pt modelId="{DD733FBE-2518-456E-857B-333DE04236FF}" type="pres">
      <dgm:prSet presAssocID="{C010EEF1-A551-40A4-8B10-260BB8B4E9B0}" presName="root2" presStyleCnt="0"/>
      <dgm:spPr/>
      <dgm:t>
        <a:bodyPr/>
        <a:lstStyle/>
        <a:p>
          <a:pPr rtl="1"/>
          <a:endParaRPr lang="ar-SA"/>
        </a:p>
      </dgm:t>
    </dgm:pt>
    <dgm:pt modelId="{6E33DFEE-2C15-49F4-A52D-FF53C7060F21}" type="pres">
      <dgm:prSet presAssocID="{C010EEF1-A551-40A4-8B10-260BB8B4E9B0}" presName="LevelTwoTextNode" presStyleLbl="node4" presStyleIdx="2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D92C15E-7ED4-4889-9FD6-FBBE064CF7C4}" type="pres">
      <dgm:prSet presAssocID="{C010EEF1-A551-40A4-8B10-260BB8B4E9B0}" presName="level3hierChild" presStyleCnt="0"/>
      <dgm:spPr/>
      <dgm:t>
        <a:bodyPr/>
        <a:lstStyle/>
        <a:p>
          <a:pPr rtl="1"/>
          <a:endParaRPr lang="ar-SA"/>
        </a:p>
      </dgm:t>
    </dgm:pt>
    <dgm:pt modelId="{E71F339D-49F4-4722-97D6-E65A909F02EB}" type="pres">
      <dgm:prSet presAssocID="{5E05767D-AB08-4B86-92B1-DBF7498A36A9}" presName="conn2-1" presStyleLbl="parChTrans1D4" presStyleIdx="3" presStyleCnt="13"/>
      <dgm:spPr/>
      <dgm:t>
        <a:bodyPr/>
        <a:lstStyle/>
        <a:p>
          <a:pPr rtl="1"/>
          <a:endParaRPr lang="ar-SA"/>
        </a:p>
      </dgm:t>
    </dgm:pt>
    <dgm:pt modelId="{41E75E41-8AD2-4D51-99AD-36CDA9B31F83}" type="pres">
      <dgm:prSet presAssocID="{5E05767D-AB08-4B86-92B1-DBF7498A36A9}" presName="connTx" presStyleLbl="parChTrans1D4" presStyleIdx="3" presStyleCnt="13"/>
      <dgm:spPr/>
      <dgm:t>
        <a:bodyPr/>
        <a:lstStyle/>
        <a:p>
          <a:pPr rtl="1"/>
          <a:endParaRPr lang="ar-SA"/>
        </a:p>
      </dgm:t>
    </dgm:pt>
    <dgm:pt modelId="{95EDDF32-2E53-403E-B967-4222C3CDDFBB}" type="pres">
      <dgm:prSet presAssocID="{0C2A2BD9-A788-470F-8E85-0638A5DCFD42}" presName="root2" presStyleCnt="0"/>
      <dgm:spPr/>
      <dgm:t>
        <a:bodyPr/>
        <a:lstStyle/>
        <a:p>
          <a:pPr rtl="1"/>
          <a:endParaRPr lang="ar-SA"/>
        </a:p>
      </dgm:t>
    </dgm:pt>
    <dgm:pt modelId="{B48F6C2C-9A1F-42D9-9009-41013C1C07FD}" type="pres">
      <dgm:prSet presAssocID="{0C2A2BD9-A788-470F-8E85-0638A5DCFD42}" presName="LevelTwoTextNode" presStyleLbl="node4" presStyleIdx="3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31AB2B7-5A72-4293-A6BF-EDD61B4F9D91}" type="pres">
      <dgm:prSet presAssocID="{0C2A2BD9-A788-470F-8E85-0638A5DCFD42}" presName="level3hierChild" presStyleCnt="0"/>
      <dgm:spPr/>
      <dgm:t>
        <a:bodyPr/>
        <a:lstStyle/>
        <a:p>
          <a:pPr rtl="1"/>
          <a:endParaRPr lang="ar-SA"/>
        </a:p>
      </dgm:t>
    </dgm:pt>
    <dgm:pt modelId="{2E9F9B19-7DE5-4DAB-90B8-8DFFBEF571A9}" type="pres">
      <dgm:prSet presAssocID="{DFD77842-3690-4D8F-A8D6-1BD7AA64D204}" presName="conn2-1" presStyleLbl="parChTrans1D4" presStyleIdx="4" presStyleCnt="13"/>
      <dgm:spPr/>
      <dgm:t>
        <a:bodyPr/>
        <a:lstStyle/>
        <a:p>
          <a:pPr rtl="1"/>
          <a:endParaRPr lang="ar-SA"/>
        </a:p>
      </dgm:t>
    </dgm:pt>
    <dgm:pt modelId="{93DBCD42-5C7E-441F-8374-BEBC60D945CF}" type="pres">
      <dgm:prSet presAssocID="{DFD77842-3690-4D8F-A8D6-1BD7AA64D204}" presName="connTx" presStyleLbl="parChTrans1D4" presStyleIdx="4" presStyleCnt="13"/>
      <dgm:spPr/>
      <dgm:t>
        <a:bodyPr/>
        <a:lstStyle/>
        <a:p>
          <a:pPr rtl="1"/>
          <a:endParaRPr lang="ar-SA"/>
        </a:p>
      </dgm:t>
    </dgm:pt>
    <dgm:pt modelId="{CE0B9AEA-25A5-4370-AB41-8518D5CCEF7B}" type="pres">
      <dgm:prSet presAssocID="{18013510-842D-453F-B7BF-F26109EE8535}" presName="root2" presStyleCnt="0"/>
      <dgm:spPr/>
      <dgm:t>
        <a:bodyPr/>
        <a:lstStyle/>
        <a:p>
          <a:pPr rtl="1"/>
          <a:endParaRPr lang="ar-SA"/>
        </a:p>
      </dgm:t>
    </dgm:pt>
    <dgm:pt modelId="{D0C72649-D1F7-4903-9466-65EF9DEBCBA3}" type="pres">
      <dgm:prSet presAssocID="{18013510-842D-453F-B7BF-F26109EE8535}" presName="LevelTwoTextNode" presStyleLbl="node4" presStyleIdx="4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520BEDF-CDC1-4D3E-9983-E7784BA3EC7A}" type="pres">
      <dgm:prSet presAssocID="{18013510-842D-453F-B7BF-F26109EE8535}" presName="level3hierChild" presStyleCnt="0"/>
      <dgm:spPr/>
      <dgm:t>
        <a:bodyPr/>
        <a:lstStyle/>
        <a:p>
          <a:pPr rtl="1"/>
          <a:endParaRPr lang="ar-SA"/>
        </a:p>
      </dgm:t>
    </dgm:pt>
    <dgm:pt modelId="{6A9ED446-D0FF-48AC-8AED-19B11556DEC6}" type="pres">
      <dgm:prSet presAssocID="{0F55BE88-D833-425F-A75A-1C04A25274BD}" presName="conn2-1" presStyleLbl="parChTrans1D4" presStyleIdx="5" presStyleCnt="13"/>
      <dgm:spPr/>
      <dgm:t>
        <a:bodyPr/>
        <a:lstStyle/>
        <a:p>
          <a:pPr rtl="1"/>
          <a:endParaRPr lang="ar-SA"/>
        </a:p>
      </dgm:t>
    </dgm:pt>
    <dgm:pt modelId="{5A0F0EDC-2A11-4350-B95A-A6AA24757ED5}" type="pres">
      <dgm:prSet presAssocID="{0F55BE88-D833-425F-A75A-1C04A25274BD}" presName="connTx" presStyleLbl="parChTrans1D4" presStyleIdx="5" presStyleCnt="13"/>
      <dgm:spPr/>
      <dgm:t>
        <a:bodyPr/>
        <a:lstStyle/>
        <a:p>
          <a:pPr rtl="1"/>
          <a:endParaRPr lang="ar-SA"/>
        </a:p>
      </dgm:t>
    </dgm:pt>
    <dgm:pt modelId="{FEA6712D-34B6-4E57-8926-D36CCC6C0A6E}" type="pres">
      <dgm:prSet presAssocID="{04FB49DD-0C37-45C3-8444-8006D6B018AA}" presName="root2" presStyleCnt="0"/>
      <dgm:spPr/>
      <dgm:t>
        <a:bodyPr/>
        <a:lstStyle/>
        <a:p>
          <a:pPr rtl="1"/>
          <a:endParaRPr lang="ar-SA"/>
        </a:p>
      </dgm:t>
    </dgm:pt>
    <dgm:pt modelId="{07A125F5-D239-4B50-8C95-58384A9669C9}" type="pres">
      <dgm:prSet presAssocID="{04FB49DD-0C37-45C3-8444-8006D6B018AA}" presName="LevelTwoTextNode" presStyleLbl="node4" presStyleIdx="5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9D9A8D2-8A0D-4EE5-9395-87DB3B12264F}" type="pres">
      <dgm:prSet presAssocID="{04FB49DD-0C37-45C3-8444-8006D6B018AA}" presName="level3hierChild" presStyleCnt="0"/>
      <dgm:spPr/>
      <dgm:t>
        <a:bodyPr/>
        <a:lstStyle/>
        <a:p>
          <a:pPr rtl="1"/>
          <a:endParaRPr lang="ar-SA"/>
        </a:p>
      </dgm:t>
    </dgm:pt>
    <dgm:pt modelId="{72FFFE60-F3DB-4493-BCB9-394B70B8F5E9}" type="pres">
      <dgm:prSet presAssocID="{3FEC6237-CE47-4FE9-8221-05E81FA4A5A1}" presName="conn2-1" presStyleLbl="parChTrans1D4" presStyleIdx="6" presStyleCnt="13"/>
      <dgm:spPr/>
      <dgm:t>
        <a:bodyPr/>
        <a:lstStyle/>
        <a:p>
          <a:pPr rtl="1"/>
          <a:endParaRPr lang="ar-SA"/>
        </a:p>
      </dgm:t>
    </dgm:pt>
    <dgm:pt modelId="{87121A19-5288-40CA-B851-40F9AE779D12}" type="pres">
      <dgm:prSet presAssocID="{3FEC6237-CE47-4FE9-8221-05E81FA4A5A1}" presName="connTx" presStyleLbl="parChTrans1D4" presStyleIdx="6" presStyleCnt="13"/>
      <dgm:spPr/>
      <dgm:t>
        <a:bodyPr/>
        <a:lstStyle/>
        <a:p>
          <a:pPr rtl="1"/>
          <a:endParaRPr lang="ar-SA"/>
        </a:p>
      </dgm:t>
    </dgm:pt>
    <dgm:pt modelId="{7790922D-8951-4220-88D5-83121514C5DF}" type="pres">
      <dgm:prSet presAssocID="{EEE3AB02-AD0F-4CF6-9A04-DAEDF33478CA}" presName="root2" presStyleCnt="0"/>
      <dgm:spPr/>
      <dgm:t>
        <a:bodyPr/>
        <a:lstStyle/>
        <a:p>
          <a:pPr rtl="1"/>
          <a:endParaRPr lang="ar-SA"/>
        </a:p>
      </dgm:t>
    </dgm:pt>
    <dgm:pt modelId="{BEFDC4DE-4E35-4292-B002-91EFF1616BFE}" type="pres">
      <dgm:prSet presAssocID="{EEE3AB02-AD0F-4CF6-9A04-DAEDF33478CA}" presName="LevelTwoTextNode" presStyleLbl="node4" presStyleIdx="6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2006E00-952B-4115-A7AC-0EEFA47971A6}" type="pres">
      <dgm:prSet presAssocID="{EEE3AB02-AD0F-4CF6-9A04-DAEDF33478CA}" presName="level3hierChild" presStyleCnt="0"/>
      <dgm:spPr/>
      <dgm:t>
        <a:bodyPr/>
        <a:lstStyle/>
        <a:p>
          <a:pPr rtl="1"/>
          <a:endParaRPr lang="ar-SA"/>
        </a:p>
      </dgm:t>
    </dgm:pt>
    <dgm:pt modelId="{32E6152D-D88C-4835-98AD-EAD254A1D7BD}" type="pres">
      <dgm:prSet presAssocID="{E172AFAC-3F92-46E1-9DAD-9E9B1D1CE8E7}" presName="conn2-1" presStyleLbl="parChTrans1D4" presStyleIdx="7" presStyleCnt="13"/>
      <dgm:spPr/>
      <dgm:t>
        <a:bodyPr/>
        <a:lstStyle/>
        <a:p>
          <a:pPr rtl="1"/>
          <a:endParaRPr lang="ar-SA"/>
        </a:p>
      </dgm:t>
    </dgm:pt>
    <dgm:pt modelId="{E354140B-2FCA-49CD-B4D4-044F7EF1C865}" type="pres">
      <dgm:prSet presAssocID="{E172AFAC-3F92-46E1-9DAD-9E9B1D1CE8E7}" presName="connTx" presStyleLbl="parChTrans1D4" presStyleIdx="7" presStyleCnt="13"/>
      <dgm:spPr/>
      <dgm:t>
        <a:bodyPr/>
        <a:lstStyle/>
        <a:p>
          <a:pPr rtl="1"/>
          <a:endParaRPr lang="ar-SA"/>
        </a:p>
      </dgm:t>
    </dgm:pt>
    <dgm:pt modelId="{5B7F6FFF-6009-42AB-8511-74B0D12A36F9}" type="pres">
      <dgm:prSet presAssocID="{5C37E3E9-8EFC-4F57-9F5E-08AC13855902}" presName="root2" presStyleCnt="0"/>
      <dgm:spPr/>
      <dgm:t>
        <a:bodyPr/>
        <a:lstStyle/>
        <a:p>
          <a:pPr rtl="1"/>
          <a:endParaRPr lang="ar-SA"/>
        </a:p>
      </dgm:t>
    </dgm:pt>
    <dgm:pt modelId="{1BD922D2-E2DD-4282-AA37-9FABAFD4A0EC}" type="pres">
      <dgm:prSet presAssocID="{5C37E3E9-8EFC-4F57-9F5E-08AC13855902}" presName="LevelTwoTextNode" presStyleLbl="node4" presStyleIdx="7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CD8787A-075C-4946-948C-5C9F354E0603}" type="pres">
      <dgm:prSet presAssocID="{5C37E3E9-8EFC-4F57-9F5E-08AC13855902}" presName="level3hierChild" presStyleCnt="0"/>
      <dgm:spPr/>
      <dgm:t>
        <a:bodyPr/>
        <a:lstStyle/>
        <a:p>
          <a:pPr rtl="1"/>
          <a:endParaRPr lang="ar-SA"/>
        </a:p>
      </dgm:t>
    </dgm:pt>
    <dgm:pt modelId="{7416A896-91C5-4259-86F6-3F076D8C249F}" type="pres">
      <dgm:prSet presAssocID="{F08C69CB-62CA-49FA-995A-0F655E6DEB32}" presName="conn2-1" presStyleLbl="parChTrans1D4" presStyleIdx="8" presStyleCnt="13"/>
      <dgm:spPr/>
      <dgm:t>
        <a:bodyPr/>
        <a:lstStyle/>
        <a:p>
          <a:pPr rtl="1"/>
          <a:endParaRPr lang="ar-SA"/>
        </a:p>
      </dgm:t>
    </dgm:pt>
    <dgm:pt modelId="{1D0626AD-3836-4076-9935-64382954CFB1}" type="pres">
      <dgm:prSet presAssocID="{F08C69CB-62CA-49FA-995A-0F655E6DEB32}" presName="connTx" presStyleLbl="parChTrans1D4" presStyleIdx="8" presStyleCnt="13"/>
      <dgm:spPr/>
      <dgm:t>
        <a:bodyPr/>
        <a:lstStyle/>
        <a:p>
          <a:pPr rtl="1"/>
          <a:endParaRPr lang="ar-SA"/>
        </a:p>
      </dgm:t>
    </dgm:pt>
    <dgm:pt modelId="{C0217907-5602-45CE-82CD-18C438BE46E4}" type="pres">
      <dgm:prSet presAssocID="{377CB617-2C92-405A-991C-DF97C462D514}" presName="root2" presStyleCnt="0"/>
      <dgm:spPr/>
      <dgm:t>
        <a:bodyPr/>
        <a:lstStyle/>
        <a:p>
          <a:pPr rtl="1"/>
          <a:endParaRPr lang="ar-SA"/>
        </a:p>
      </dgm:t>
    </dgm:pt>
    <dgm:pt modelId="{7BCD9050-EF58-4C31-9DA9-6EA2FB055B19}" type="pres">
      <dgm:prSet presAssocID="{377CB617-2C92-405A-991C-DF97C462D514}" presName="LevelTwoTextNode" presStyleLbl="node4" presStyleIdx="8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9C6B2CE-EE03-4306-BB21-5A9228DE26B6}" type="pres">
      <dgm:prSet presAssocID="{377CB617-2C92-405A-991C-DF97C462D514}" presName="level3hierChild" presStyleCnt="0"/>
      <dgm:spPr/>
      <dgm:t>
        <a:bodyPr/>
        <a:lstStyle/>
        <a:p>
          <a:pPr rtl="1"/>
          <a:endParaRPr lang="ar-SA"/>
        </a:p>
      </dgm:t>
    </dgm:pt>
    <dgm:pt modelId="{6A47394D-93C2-4848-AC66-1C833B557FFA}" type="pres">
      <dgm:prSet presAssocID="{1A08C169-35E6-4C6F-8BD2-065F3DF57D05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666913E6-DAFC-47E4-AA64-C5CAC8179ECB}" type="pres">
      <dgm:prSet presAssocID="{1A08C169-35E6-4C6F-8BD2-065F3DF57D05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43BD08E2-EF18-42F3-8310-A46737208809}" type="pres">
      <dgm:prSet presAssocID="{C9501759-7303-4050-BE1F-3F9E13694078}" presName="root2" presStyleCnt="0"/>
      <dgm:spPr/>
      <dgm:t>
        <a:bodyPr/>
        <a:lstStyle/>
        <a:p>
          <a:pPr rtl="1"/>
          <a:endParaRPr lang="ar-SA"/>
        </a:p>
      </dgm:t>
    </dgm:pt>
    <dgm:pt modelId="{115B9706-F7E8-4C6E-8865-B74209446C07}" type="pres">
      <dgm:prSet presAssocID="{C9501759-7303-4050-BE1F-3F9E1369407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7EF5373-434F-4FA5-92BD-2F88A3B7CF62}" type="pres">
      <dgm:prSet presAssocID="{C9501759-7303-4050-BE1F-3F9E13694078}" presName="level3hierChild" presStyleCnt="0"/>
      <dgm:spPr/>
      <dgm:t>
        <a:bodyPr/>
        <a:lstStyle/>
        <a:p>
          <a:pPr rtl="1"/>
          <a:endParaRPr lang="ar-SA"/>
        </a:p>
      </dgm:t>
    </dgm:pt>
    <dgm:pt modelId="{40D02F13-89C7-4945-8931-C8A20E91755B}" type="pres">
      <dgm:prSet presAssocID="{C1D21895-2DD8-461D-A06A-BC802AA0E511}" presName="conn2-1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A2783FEA-F2F1-486F-822C-8F288D163242}" type="pres">
      <dgm:prSet presAssocID="{C1D21895-2DD8-461D-A06A-BC802AA0E511}" presName="connTx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93EE95E1-06B0-4E92-B97B-F4F32DD8D38E}" type="pres">
      <dgm:prSet presAssocID="{25CDE8BF-C125-42AD-83FF-FBCB5B1BB782}" presName="root2" presStyleCnt="0"/>
      <dgm:spPr/>
      <dgm:t>
        <a:bodyPr/>
        <a:lstStyle/>
        <a:p>
          <a:pPr rtl="1"/>
          <a:endParaRPr lang="ar-SA"/>
        </a:p>
      </dgm:t>
    </dgm:pt>
    <dgm:pt modelId="{C8EE1A62-7A09-4F89-8883-01EBF651C036}" type="pres">
      <dgm:prSet presAssocID="{25CDE8BF-C125-42AD-83FF-FBCB5B1BB782}" presName="LevelTwoTextNode" presStyleLbl="node3" presStyleIdx="1" presStyleCnt="2" custScaleY="17383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16CA530-D87D-498E-8EB6-FE4D34D256D6}" type="pres">
      <dgm:prSet presAssocID="{25CDE8BF-C125-42AD-83FF-FBCB5B1BB782}" presName="level3hierChild" presStyleCnt="0"/>
      <dgm:spPr/>
      <dgm:t>
        <a:bodyPr/>
        <a:lstStyle/>
        <a:p>
          <a:pPr rtl="1"/>
          <a:endParaRPr lang="ar-SA"/>
        </a:p>
      </dgm:t>
    </dgm:pt>
    <dgm:pt modelId="{EA2192A8-BEEA-4E83-B1F1-12F490B70C88}" type="pres">
      <dgm:prSet presAssocID="{824B3CA9-5FDB-468A-9F78-08640249CE95}" presName="conn2-1" presStyleLbl="parChTrans1D4" presStyleIdx="9" presStyleCnt="13"/>
      <dgm:spPr/>
      <dgm:t>
        <a:bodyPr/>
        <a:lstStyle/>
        <a:p>
          <a:pPr rtl="1"/>
          <a:endParaRPr lang="ar-SA"/>
        </a:p>
      </dgm:t>
    </dgm:pt>
    <dgm:pt modelId="{36E8B4FB-0FCF-498B-9ECA-F2808C7A5A29}" type="pres">
      <dgm:prSet presAssocID="{824B3CA9-5FDB-468A-9F78-08640249CE95}" presName="connTx" presStyleLbl="parChTrans1D4" presStyleIdx="9" presStyleCnt="13"/>
      <dgm:spPr/>
      <dgm:t>
        <a:bodyPr/>
        <a:lstStyle/>
        <a:p>
          <a:pPr rtl="1"/>
          <a:endParaRPr lang="ar-SA"/>
        </a:p>
      </dgm:t>
    </dgm:pt>
    <dgm:pt modelId="{34C953BF-10B8-4D58-8B2C-4432A68AFE08}" type="pres">
      <dgm:prSet presAssocID="{BFF555BA-DEF7-4F48-AE99-7C6B25AC3EC6}" presName="root2" presStyleCnt="0"/>
      <dgm:spPr/>
      <dgm:t>
        <a:bodyPr/>
        <a:lstStyle/>
        <a:p>
          <a:pPr rtl="1"/>
          <a:endParaRPr lang="ar-SA"/>
        </a:p>
      </dgm:t>
    </dgm:pt>
    <dgm:pt modelId="{8284D1CB-4BA6-423C-A75E-3CC45A75F84C}" type="pres">
      <dgm:prSet presAssocID="{BFF555BA-DEF7-4F48-AE99-7C6B25AC3EC6}" presName="LevelTwoTextNode" presStyleLbl="node4" presStyleIdx="9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B23BBDE-1F89-4CFB-B696-DA28D589AD4F}" type="pres">
      <dgm:prSet presAssocID="{BFF555BA-DEF7-4F48-AE99-7C6B25AC3EC6}" presName="level3hierChild" presStyleCnt="0"/>
      <dgm:spPr/>
      <dgm:t>
        <a:bodyPr/>
        <a:lstStyle/>
        <a:p>
          <a:pPr rtl="1"/>
          <a:endParaRPr lang="ar-SA"/>
        </a:p>
      </dgm:t>
    </dgm:pt>
    <dgm:pt modelId="{52703BBB-68B9-4549-AC65-6394BA58944D}" type="pres">
      <dgm:prSet presAssocID="{6A1C2140-25AE-42E7-BDB8-016DDC21C2A9}" presName="conn2-1" presStyleLbl="parChTrans1D4" presStyleIdx="10" presStyleCnt="13"/>
      <dgm:spPr/>
      <dgm:t>
        <a:bodyPr/>
        <a:lstStyle/>
        <a:p>
          <a:pPr rtl="1"/>
          <a:endParaRPr lang="ar-SA"/>
        </a:p>
      </dgm:t>
    </dgm:pt>
    <dgm:pt modelId="{A38E18D3-F7C3-4533-9B2D-BA7A65FA6623}" type="pres">
      <dgm:prSet presAssocID="{6A1C2140-25AE-42E7-BDB8-016DDC21C2A9}" presName="connTx" presStyleLbl="parChTrans1D4" presStyleIdx="10" presStyleCnt="13"/>
      <dgm:spPr/>
      <dgm:t>
        <a:bodyPr/>
        <a:lstStyle/>
        <a:p>
          <a:pPr rtl="1"/>
          <a:endParaRPr lang="ar-SA"/>
        </a:p>
      </dgm:t>
    </dgm:pt>
    <dgm:pt modelId="{F75D1998-7CB9-401A-ABBE-BFBAA03ECE82}" type="pres">
      <dgm:prSet presAssocID="{0BFF33A5-0E86-4223-8E6B-52116BDB07F6}" presName="root2" presStyleCnt="0"/>
      <dgm:spPr/>
      <dgm:t>
        <a:bodyPr/>
        <a:lstStyle/>
        <a:p>
          <a:pPr rtl="1"/>
          <a:endParaRPr lang="ar-SA"/>
        </a:p>
      </dgm:t>
    </dgm:pt>
    <dgm:pt modelId="{DB7CF9E1-65E7-4433-B420-B0F1C11051A6}" type="pres">
      <dgm:prSet presAssocID="{0BFF33A5-0E86-4223-8E6B-52116BDB07F6}" presName="LevelTwoTextNode" presStyleLbl="node4" presStyleIdx="10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82822DF-6BEF-4A47-97EE-922B77C88C16}" type="pres">
      <dgm:prSet presAssocID="{0BFF33A5-0E86-4223-8E6B-52116BDB07F6}" presName="level3hierChild" presStyleCnt="0"/>
      <dgm:spPr/>
      <dgm:t>
        <a:bodyPr/>
        <a:lstStyle/>
        <a:p>
          <a:pPr rtl="1"/>
          <a:endParaRPr lang="ar-SA"/>
        </a:p>
      </dgm:t>
    </dgm:pt>
    <dgm:pt modelId="{18049E4A-C90C-424F-B935-373D543CA94F}" type="pres">
      <dgm:prSet presAssocID="{860D03DD-C668-4FAB-A1CF-A34DC48417E9}" presName="conn2-1" presStyleLbl="parChTrans1D4" presStyleIdx="11" presStyleCnt="13"/>
      <dgm:spPr/>
      <dgm:t>
        <a:bodyPr/>
        <a:lstStyle/>
        <a:p>
          <a:pPr rtl="1"/>
          <a:endParaRPr lang="ar-SA"/>
        </a:p>
      </dgm:t>
    </dgm:pt>
    <dgm:pt modelId="{480A3975-F388-499E-8A23-A4D32A223A05}" type="pres">
      <dgm:prSet presAssocID="{860D03DD-C668-4FAB-A1CF-A34DC48417E9}" presName="connTx" presStyleLbl="parChTrans1D4" presStyleIdx="11" presStyleCnt="13"/>
      <dgm:spPr/>
      <dgm:t>
        <a:bodyPr/>
        <a:lstStyle/>
        <a:p>
          <a:pPr rtl="1"/>
          <a:endParaRPr lang="ar-SA"/>
        </a:p>
      </dgm:t>
    </dgm:pt>
    <dgm:pt modelId="{9658BAE3-9EB6-4369-8BE9-A5D8E70CAC0D}" type="pres">
      <dgm:prSet presAssocID="{75254F4B-3CE5-42A7-B23F-F7145D240B8E}" presName="root2" presStyleCnt="0"/>
      <dgm:spPr/>
      <dgm:t>
        <a:bodyPr/>
        <a:lstStyle/>
        <a:p>
          <a:pPr rtl="1"/>
          <a:endParaRPr lang="ar-SA"/>
        </a:p>
      </dgm:t>
    </dgm:pt>
    <dgm:pt modelId="{379CBDC4-9099-4B01-93E6-C43A6DFECC35}" type="pres">
      <dgm:prSet presAssocID="{75254F4B-3CE5-42A7-B23F-F7145D240B8E}" presName="LevelTwoTextNode" presStyleLbl="node4" presStyleIdx="11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33F1015-485A-4162-9365-D63D072E5B04}" type="pres">
      <dgm:prSet presAssocID="{75254F4B-3CE5-42A7-B23F-F7145D240B8E}" presName="level3hierChild" presStyleCnt="0"/>
      <dgm:spPr/>
      <dgm:t>
        <a:bodyPr/>
        <a:lstStyle/>
        <a:p>
          <a:pPr rtl="1"/>
          <a:endParaRPr lang="ar-SA"/>
        </a:p>
      </dgm:t>
    </dgm:pt>
    <dgm:pt modelId="{6A31D482-E148-4335-AB6F-29D371A2FF5D}" type="pres">
      <dgm:prSet presAssocID="{870434F7-5A64-4F8E-8DF1-E7369C17A133}" presName="conn2-1" presStyleLbl="parChTrans1D4" presStyleIdx="12" presStyleCnt="13"/>
      <dgm:spPr/>
      <dgm:t>
        <a:bodyPr/>
        <a:lstStyle/>
        <a:p>
          <a:pPr rtl="1"/>
          <a:endParaRPr lang="ar-SA"/>
        </a:p>
      </dgm:t>
    </dgm:pt>
    <dgm:pt modelId="{2B814F81-6A23-45E2-882C-A881F5BF324E}" type="pres">
      <dgm:prSet presAssocID="{870434F7-5A64-4F8E-8DF1-E7369C17A133}" presName="connTx" presStyleLbl="parChTrans1D4" presStyleIdx="12" presStyleCnt="13"/>
      <dgm:spPr/>
      <dgm:t>
        <a:bodyPr/>
        <a:lstStyle/>
        <a:p>
          <a:pPr rtl="1"/>
          <a:endParaRPr lang="ar-SA"/>
        </a:p>
      </dgm:t>
    </dgm:pt>
    <dgm:pt modelId="{3384F785-9F3B-449D-B854-284ADF250F16}" type="pres">
      <dgm:prSet presAssocID="{DEB52EA3-8718-49AD-BD8C-D724722C3754}" presName="root2" presStyleCnt="0"/>
      <dgm:spPr/>
      <dgm:t>
        <a:bodyPr/>
        <a:lstStyle/>
        <a:p>
          <a:pPr rtl="1"/>
          <a:endParaRPr lang="ar-SA"/>
        </a:p>
      </dgm:t>
    </dgm:pt>
    <dgm:pt modelId="{7F4DE45B-EED1-4830-A275-A67F29A8749F}" type="pres">
      <dgm:prSet presAssocID="{DEB52EA3-8718-49AD-BD8C-D724722C3754}" presName="LevelTwoTextNode" presStyleLbl="node4" presStyleIdx="12" presStyleCnt="13" custScaleX="2414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44F0B86-A082-43E3-AEDE-D3930532F223}" type="pres">
      <dgm:prSet presAssocID="{DEB52EA3-8718-49AD-BD8C-D724722C3754}" presName="level3hierChild" presStyleCnt="0"/>
      <dgm:spPr/>
      <dgm:t>
        <a:bodyPr/>
        <a:lstStyle/>
        <a:p>
          <a:pPr rtl="1"/>
          <a:endParaRPr lang="ar-SA"/>
        </a:p>
      </dgm:t>
    </dgm:pt>
  </dgm:ptLst>
  <dgm:cxnLst>
    <dgm:cxn modelId="{74E04BFE-7693-4C4C-94CF-680FAAA019C9}" type="presOf" srcId="{3FEC6237-CE47-4FE9-8221-05E81FA4A5A1}" destId="{72FFFE60-F3DB-4493-BCB9-394B70B8F5E9}" srcOrd="0" destOrd="0" presId="urn:microsoft.com/office/officeart/2005/8/layout/hierarchy2"/>
    <dgm:cxn modelId="{30DC300B-097D-4355-937C-AB21C0B95495}" type="presOf" srcId="{A600912F-38F7-41D3-BDFC-C93A65987DF0}" destId="{BA012AC1-F73A-431F-9D95-CE353F5FB63D}" srcOrd="1" destOrd="0" presId="urn:microsoft.com/office/officeart/2005/8/layout/hierarchy2"/>
    <dgm:cxn modelId="{B68C0E48-B5DF-41A1-8A38-DDD38B524CAA}" type="presOf" srcId="{0C2A2BD9-A788-470F-8E85-0638A5DCFD42}" destId="{B48F6C2C-9A1F-42D9-9009-41013C1C07FD}" srcOrd="0" destOrd="0" presId="urn:microsoft.com/office/officeart/2005/8/layout/hierarchy2"/>
    <dgm:cxn modelId="{35817D93-5152-4C1D-A50B-194CE23C001A}" type="presOf" srcId="{1A08C169-35E6-4C6F-8BD2-065F3DF57D05}" destId="{6A47394D-93C2-4848-AC66-1C833B557FFA}" srcOrd="0" destOrd="0" presId="urn:microsoft.com/office/officeart/2005/8/layout/hierarchy2"/>
    <dgm:cxn modelId="{E9448C4A-79D5-4010-96CE-14234121CF99}" type="presOf" srcId="{6A1C2140-25AE-42E7-BDB8-016DDC21C2A9}" destId="{52703BBB-68B9-4549-AC65-6394BA58944D}" srcOrd="0" destOrd="0" presId="urn:microsoft.com/office/officeart/2005/8/layout/hierarchy2"/>
    <dgm:cxn modelId="{253AAB22-75A4-4DF3-BD75-9AF4B4E89358}" type="presOf" srcId="{4639B2D8-B14F-4C55-8950-E0A2760F165E}" destId="{33B622DB-5DD7-497A-A0EC-95DD104081CF}" srcOrd="0" destOrd="0" presId="urn:microsoft.com/office/officeart/2005/8/layout/hierarchy2"/>
    <dgm:cxn modelId="{7ECD6CAE-55D8-4A69-B806-222D7196A642}" type="presOf" srcId="{C1D21895-2DD8-461D-A06A-BC802AA0E511}" destId="{40D02F13-89C7-4945-8931-C8A20E91755B}" srcOrd="0" destOrd="0" presId="urn:microsoft.com/office/officeart/2005/8/layout/hierarchy2"/>
    <dgm:cxn modelId="{1895BD37-96CD-45C6-8DBB-94AB2F15D4B1}" type="presOf" srcId="{DFD77842-3690-4D8F-A8D6-1BD7AA64D204}" destId="{93DBCD42-5C7E-441F-8374-BEBC60D945CF}" srcOrd="1" destOrd="0" presId="urn:microsoft.com/office/officeart/2005/8/layout/hierarchy2"/>
    <dgm:cxn modelId="{C14FCE31-7C4A-4CCC-B750-E155CBDBF30D}" srcId="{EAD2E32E-48F8-4463-AD4F-CCA2EBD0CF35}" destId="{04FB49DD-0C37-45C3-8444-8006D6B018AA}" srcOrd="4" destOrd="0" parTransId="{0F55BE88-D833-425F-A75A-1C04A25274BD}" sibTransId="{18B0B77A-6BF7-4A43-9E12-C8F6623DD5D2}"/>
    <dgm:cxn modelId="{0B548070-3F64-40A9-A4EE-618FA96D3925}" type="presOf" srcId="{C9501759-7303-4050-BE1F-3F9E13694078}" destId="{115B9706-F7E8-4C6E-8865-B74209446C07}" srcOrd="0" destOrd="0" presId="urn:microsoft.com/office/officeart/2005/8/layout/hierarchy2"/>
    <dgm:cxn modelId="{3751C9D5-75B2-4D5A-B6E7-F6E3E775B6B9}" type="presOf" srcId="{20E97BBA-B1B1-4728-8308-D56CF29D9B58}" destId="{7DCC2425-CA0B-497E-A6BE-22B6C8605EA3}" srcOrd="0" destOrd="0" presId="urn:microsoft.com/office/officeart/2005/8/layout/hierarchy2"/>
    <dgm:cxn modelId="{B110A031-C0D8-4A9C-9A5E-7BD9E5BB61EA}" type="presOf" srcId="{40EC67F0-E2B7-4838-ADA3-0B0A34FC3A55}" destId="{84D1A920-EED2-40F9-8385-9DACD1EDD0D3}" srcOrd="0" destOrd="0" presId="urn:microsoft.com/office/officeart/2005/8/layout/hierarchy2"/>
    <dgm:cxn modelId="{D3CF403B-32CA-4AAE-8A6C-652106381C66}" type="presOf" srcId="{DFD77842-3690-4D8F-A8D6-1BD7AA64D204}" destId="{2E9F9B19-7DE5-4DAB-90B8-8DFFBEF571A9}" srcOrd="0" destOrd="0" presId="urn:microsoft.com/office/officeart/2005/8/layout/hierarchy2"/>
    <dgm:cxn modelId="{74999B9D-7F4A-4F09-9AE5-27D558418171}" srcId="{25CDE8BF-C125-42AD-83FF-FBCB5B1BB782}" destId="{BFF555BA-DEF7-4F48-AE99-7C6B25AC3EC6}" srcOrd="0" destOrd="0" parTransId="{824B3CA9-5FDB-468A-9F78-08640249CE95}" sibTransId="{EF68BD97-151B-42A9-8A63-3E6F1923A30B}"/>
    <dgm:cxn modelId="{080EAA69-9B4B-47FE-A594-EDA3CE65B4ED}" type="presOf" srcId="{870434F7-5A64-4F8E-8DF1-E7369C17A133}" destId="{6A31D482-E148-4335-AB6F-29D371A2FF5D}" srcOrd="0" destOrd="0" presId="urn:microsoft.com/office/officeart/2005/8/layout/hierarchy2"/>
    <dgm:cxn modelId="{46451B6B-86A3-4246-8E2D-FAB8AB4D78DE}" srcId="{1242EC7B-DB87-488A-B14F-3D984CE04353}" destId="{5C37E3E9-8EFC-4F57-9F5E-08AC13855902}" srcOrd="1" destOrd="0" parTransId="{E172AFAC-3F92-46E1-9DAD-9E9B1D1CE8E7}" sibTransId="{DA5D4A71-A5CF-4DD1-8C79-AD7AF288A0B9}"/>
    <dgm:cxn modelId="{1C94250E-29F5-4691-8937-B0A7DE329F0D}" type="presOf" srcId="{0F55BE88-D833-425F-A75A-1C04A25274BD}" destId="{6A9ED446-D0FF-48AC-8AED-19B11556DEC6}" srcOrd="0" destOrd="0" presId="urn:microsoft.com/office/officeart/2005/8/layout/hierarchy2"/>
    <dgm:cxn modelId="{7E99090D-9726-44B5-A5FA-F02C6E80898B}" srcId="{BFF555BA-DEF7-4F48-AE99-7C6B25AC3EC6}" destId="{0BFF33A5-0E86-4223-8E6B-52116BDB07F6}" srcOrd="0" destOrd="0" parTransId="{6A1C2140-25AE-42E7-BDB8-016DDC21C2A9}" sibTransId="{47F317A1-F330-495B-AE19-5017A6A7F578}"/>
    <dgm:cxn modelId="{8C797ED5-B189-4DF0-B894-72B68A537BF3}" srcId="{4639B2D8-B14F-4C55-8950-E0A2760F165E}" destId="{C9501759-7303-4050-BE1F-3F9E13694078}" srcOrd="1" destOrd="0" parTransId="{1A08C169-35E6-4C6F-8BD2-065F3DF57D05}" sibTransId="{CDD3B5C8-DA33-4EA7-85D6-FEABB8515D6E}"/>
    <dgm:cxn modelId="{649C01D9-B1CB-4F8E-85FB-5A401E5C3CFB}" srcId="{EAD2E32E-48F8-4463-AD4F-CCA2EBD0CF35}" destId="{89F00D00-3958-4CD2-8757-AF82CAB13918}" srcOrd="0" destOrd="0" parTransId="{9F4052B7-FF56-4B11-8AA7-DC2D45E0EE5B}" sibTransId="{D0E5A2B8-3E4D-459D-BB27-758856F97083}"/>
    <dgm:cxn modelId="{8BFB56A1-69DD-452D-9673-5ECF0D64B616}" type="presOf" srcId="{DEB52EA3-8718-49AD-BD8C-D724722C3754}" destId="{7F4DE45B-EED1-4830-A275-A67F29A8749F}" srcOrd="0" destOrd="0" presId="urn:microsoft.com/office/officeart/2005/8/layout/hierarchy2"/>
    <dgm:cxn modelId="{DC11E782-54D4-42E3-AD5F-8A2D8C6DDEA1}" type="presOf" srcId="{1242EC7B-DB87-488A-B14F-3D984CE04353}" destId="{7FA89C4F-8DC0-40D4-BEC6-C7682613D65A}" srcOrd="0" destOrd="0" presId="urn:microsoft.com/office/officeart/2005/8/layout/hierarchy2"/>
    <dgm:cxn modelId="{48D30903-1D07-41BC-8D68-CF0D697C53C1}" type="presOf" srcId="{870434F7-5A64-4F8E-8DF1-E7369C17A133}" destId="{2B814F81-6A23-45E2-882C-A881F5BF324E}" srcOrd="1" destOrd="0" presId="urn:microsoft.com/office/officeart/2005/8/layout/hierarchy2"/>
    <dgm:cxn modelId="{609BA4CA-06EA-4A23-9992-2BABE0A44911}" srcId="{1242EC7B-DB87-488A-B14F-3D984CE04353}" destId="{EAD2E32E-48F8-4463-AD4F-CCA2EBD0CF35}" srcOrd="0" destOrd="0" parTransId="{965A6D7E-9C0C-414D-AA26-5A5B6CF2A1A0}" sibTransId="{D5C0CAB9-6D23-45C7-BF7D-8F467A0C84C5}"/>
    <dgm:cxn modelId="{4994AE44-59A3-46DD-84CF-912BFFD8A45D}" type="presOf" srcId="{74F4549D-DB49-41CC-AA4E-B0C86A6DFD1A}" destId="{C19DF09E-3D55-4DDE-BA54-A173CED8FE73}" srcOrd="0" destOrd="0" presId="urn:microsoft.com/office/officeart/2005/8/layout/hierarchy2"/>
    <dgm:cxn modelId="{6CBBA95E-6605-4004-9371-9D706651C301}" type="presOf" srcId="{0BFF33A5-0E86-4223-8E6B-52116BDB07F6}" destId="{DB7CF9E1-65E7-4433-B420-B0F1C11051A6}" srcOrd="0" destOrd="0" presId="urn:microsoft.com/office/officeart/2005/8/layout/hierarchy2"/>
    <dgm:cxn modelId="{91504994-9E3D-4606-94D0-1FC42F459159}" type="presOf" srcId="{75254F4B-3CE5-42A7-B23F-F7145D240B8E}" destId="{379CBDC4-9099-4B01-93E6-C43A6DFECC35}" srcOrd="0" destOrd="0" presId="urn:microsoft.com/office/officeart/2005/8/layout/hierarchy2"/>
    <dgm:cxn modelId="{D9B86409-4256-426E-A921-A3824CDF8188}" type="presOf" srcId="{6A1C2140-25AE-42E7-BDB8-016DDC21C2A9}" destId="{A38E18D3-F7C3-4533-9B2D-BA7A65FA6623}" srcOrd="1" destOrd="0" presId="urn:microsoft.com/office/officeart/2005/8/layout/hierarchy2"/>
    <dgm:cxn modelId="{71449553-042A-409C-9861-2D7C52E09F7E}" type="presOf" srcId="{860D03DD-C668-4FAB-A1CF-A34DC48417E9}" destId="{480A3975-F388-499E-8A23-A4D32A223A05}" srcOrd="1" destOrd="0" presId="urn:microsoft.com/office/officeart/2005/8/layout/hierarchy2"/>
    <dgm:cxn modelId="{4B53B296-AD6D-4117-91C8-133422D92936}" srcId="{EAD2E32E-48F8-4463-AD4F-CCA2EBD0CF35}" destId="{C010EEF1-A551-40A4-8B10-260BB8B4E9B0}" srcOrd="1" destOrd="0" parTransId="{A600912F-38F7-41D3-BDFC-C93A65987DF0}" sibTransId="{15C9DC18-C5EB-41AD-97C0-BB3DA5D1080A}"/>
    <dgm:cxn modelId="{6333E9B4-2863-4655-A5A1-30B70B28B267}" type="presOf" srcId="{E172AFAC-3F92-46E1-9DAD-9E9B1D1CE8E7}" destId="{E354140B-2FCA-49CD-B4D4-044F7EF1C865}" srcOrd="1" destOrd="0" presId="urn:microsoft.com/office/officeart/2005/8/layout/hierarchy2"/>
    <dgm:cxn modelId="{6C1E9132-2E84-4C7C-B5A2-230205A5AFCB}" srcId="{74719E56-4C36-4147-B5C1-700AA298F47B}" destId="{1242EC7B-DB87-488A-B14F-3D984CE04353}" srcOrd="0" destOrd="0" parTransId="{74F4549D-DB49-41CC-AA4E-B0C86A6DFD1A}" sibTransId="{3704C714-52F3-49E4-B3D0-23173D045A8B}"/>
    <dgm:cxn modelId="{EFF7210A-D89F-4531-9E4D-D17DF0FAB49C}" type="presOf" srcId="{5E05767D-AB08-4B86-92B1-DBF7498A36A9}" destId="{41E75E41-8AD2-4D51-99AD-36CDA9B31F83}" srcOrd="1" destOrd="0" presId="urn:microsoft.com/office/officeart/2005/8/layout/hierarchy2"/>
    <dgm:cxn modelId="{FF3C0412-3A04-421E-8B27-E0C0AFE19E41}" type="presOf" srcId="{C010EEF1-A551-40A4-8B10-260BB8B4E9B0}" destId="{6E33DFEE-2C15-49F4-A52D-FF53C7060F21}" srcOrd="0" destOrd="0" presId="urn:microsoft.com/office/officeart/2005/8/layout/hierarchy2"/>
    <dgm:cxn modelId="{7CC45699-2FF5-4A89-AA4C-31CADBAC9ADC}" srcId="{25CDE8BF-C125-42AD-83FF-FBCB5B1BB782}" destId="{75254F4B-3CE5-42A7-B23F-F7145D240B8E}" srcOrd="1" destOrd="0" parTransId="{860D03DD-C668-4FAB-A1CF-A34DC48417E9}" sibTransId="{559C2538-BC5D-4C31-A660-C32B4F4BAE0D}"/>
    <dgm:cxn modelId="{A072C126-F4E3-485F-9068-4C301A01766B}" srcId="{20E97BBA-B1B1-4728-8308-D56CF29D9B58}" destId="{4639B2D8-B14F-4C55-8950-E0A2760F165E}" srcOrd="0" destOrd="0" parTransId="{00BA6F69-F6A5-41B8-BB2C-3B246F7FC9C4}" sibTransId="{5B7D3BF7-0A14-4114-8A9E-D64EF5B4C03B}"/>
    <dgm:cxn modelId="{55EEAF5D-D1FD-4310-9A3B-45A5D54859A5}" type="presOf" srcId="{860D03DD-C668-4FAB-A1CF-A34DC48417E9}" destId="{18049E4A-C90C-424F-B935-373D543CA94F}" srcOrd="0" destOrd="0" presId="urn:microsoft.com/office/officeart/2005/8/layout/hierarchy2"/>
    <dgm:cxn modelId="{76B3C883-4CCC-4E89-BCEF-4B3735ECA142}" srcId="{EAD2E32E-48F8-4463-AD4F-CCA2EBD0CF35}" destId="{18013510-842D-453F-B7BF-F26109EE8535}" srcOrd="3" destOrd="0" parTransId="{DFD77842-3690-4D8F-A8D6-1BD7AA64D204}" sibTransId="{7B1987B6-48E7-4249-A633-24E24863C7AE}"/>
    <dgm:cxn modelId="{B4598388-1286-494D-AEE2-A1C13EFC46B4}" type="presOf" srcId="{9F4052B7-FF56-4B11-8AA7-DC2D45E0EE5B}" destId="{02CC0E13-9EF1-46B9-B5CA-4421E362BECF}" srcOrd="1" destOrd="0" presId="urn:microsoft.com/office/officeart/2005/8/layout/hierarchy2"/>
    <dgm:cxn modelId="{8659A4A1-C21F-4FDC-AE89-3F6F36473028}" type="presOf" srcId="{BFF555BA-DEF7-4F48-AE99-7C6B25AC3EC6}" destId="{8284D1CB-4BA6-423C-A75E-3CC45A75F84C}" srcOrd="0" destOrd="0" presId="urn:microsoft.com/office/officeart/2005/8/layout/hierarchy2"/>
    <dgm:cxn modelId="{7E84CC18-66E6-4384-80A8-63273CCC739B}" type="presOf" srcId="{74719E56-4C36-4147-B5C1-700AA298F47B}" destId="{40EB91B1-5BC4-4C7C-82D4-2A7CAAD9AF4D}" srcOrd="0" destOrd="0" presId="urn:microsoft.com/office/officeart/2005/8/layout/hierarchy2"/>
    <dgm:cxn modelId="{422CF3B3-D371-45FA-B00C-95E8D138CF75}" type="presOf" srcId="{5C37E3E9-8EFC-4F57-9F5E-08AC13855902}" destId="{1BD922D2-E2DD-4282-AA37-9FABAFD4A0EC}" srcOrd="0" destOrd="0" presId="urn:microsoft.com/office/officeart/2005/8/layout/hierarchy2"/>
    <dgm:cxn modelId="{82598F93-CCC4-4EA7-9D59-A1F2944000BA}" type="presOf" srcId="{824B3CA9-5FDB-468A-9F78-08640249CE95}" destId="{36E8B4FB-0FCF-498B-9ECA-F2808C7A5A29}" srcOrd="1" destOrd="0" presId="urn:microsoft.com/office/officeart/2005/8/layout/hierarchy2"/>
    <dgm:cxn modelId="{77F5B330-3798-4399-91FE-310D4644F4A5}" type="presOf" srcId="{EEE3AB02-AD0F-4CF6-9A04-DAEDF33478CA}" destId="{BEFDC4DE-4E35-4292-B002-91EFF1616BFE}" srcOrd="0" destOrd="0" presId="urn:microsoft.com/office/officeart/2005/8/layout/hierarchy2"/>
    <dgm:cxn modelId="{C80BECAC-7901-469B-A1AD-D81FB73C8620}" type="presOf" srcId="{18013510-842D-453F-B7BF-F26109EE8535}" destId="{D0C72649-D1F7-4903-9466-65EF9DEBCBA3}" srcOrd="0" destOrd="0" presId="urn:microsoft.com/office/officeart/2005/8/layout/hierarchy2"/>
    <dgm:cxn modelId="{0D55D1D6-0B8B-4391-9F5D-D5F5FB0F958B}" type="presOf" srcId="{9F4052B7-FF56-4B11-8AA7-DC2D45E0EE5B}" destId="{2AE7CC7A-B0E1-4397-8D45-DE9FD0E7B3CA}" srcOrd="0" destOrd="0" presId="urn:microsoft.com/office/officeart/2005/8/layout/hierarchy2"/>
    <dgm:cxn modelId="{4FA184F8-01EF-47EC-98FB-9B789AEF6616}" type="presOf" srcId="{5E05767D-AB08-4B86-92B1-DBF7498A36A9}" destId="{E71F339D-49F4-4722-97D6-E65A909F02EB}" srcOrd="0" destOrd="0" presId="urn:microsoft.com/office/officeart/2005/8/layout/hierarchy2"/>
    <dgm:cxn modelId="{F02069D7-C94E-41E7-8A74-DC87DBD94F8D}" type="presOf" srcId="{25CDE8BF-C125-42AD-83FF-FBCB5B1BB782}" destId="{C8EE1A62-7A09-4F89-8883-01EBF651C036}" srcOrd="0" destOrd="0" presId="urn:microsoft.com/office/officeart/2005/8/layout/hierarchy2"/>
    <dgm:cxn modelId="{E8567E33-FF9C-480B-8FEA-06DCEECEB5BA}" type="presOf" srcId="{04FB49DD-0C37-45C3-8444-8006D6B018AA}" destId="{07A125F5-D239-4B50-8C95-58384A9669C9}" srcOrd="0" destOrd="0" presId="urn:microsoft.com/office/officeart/2005/8/layout/hierarchy2"/>
    <dgm:cxn modelId="{0B6296AE-38F1-44D6-A988-2A5571B8CC77}" type="presOf" srcId="{377CB617-2C92-405A-991C-DF97C462D514}" destId="{7BCD9050-EF58-4C31-9DA9-6EA2FB055B19}" srcOrd="0" destOrd="0" presId="urn:microsoft.com/office/officeart/2005/8/layout/hierarchy2"/>
    <dgm:cxn modelId="{20099FE9-2B2B-462A-BAFD-B829D664963E}" srcId="{75254F4B-3CE5-42A7-B23F-F7145D240B8E}" destId="{DEB52EA3-8718-49AD-BD8C-D724722C3754}" srcOrd="0" destOrd="0" parTransId="{870434F7-5A64-4F8E-8DF1-E7369C17A133}" sibTransId="{BDDB07E8-A70E-4FA7-A07E-A7145F275A86}"/>
    <dgm:cxn modelId="{9C751BEC-DCCB-496A-9AF6-E9257FE1A57F}" srcId="{C9501759-7303-4050-BE1F-3F9E13694078}" destId="{25CDE8BF-C125-42AD-83FF-FBCB5B1BB782}" srcOrd="0" destOrd="0" parTransId="{C1D21895-2DD8-461D-A06A-BC802AA0E511}" sibTransId="{DBABAF1A-8805-492D-86DF-56F0CAA58418}"/>
    <dgm:cxn modelId="{6DD839BD-C419-43DD-BCB8-C4994B8898F7}" type="presOf" srcId="{824B3CA9-5FDB-468A-9F78-08640249CE95}" destId="{EA2192A8-BEEA-4E83-B1F1-12F490B70C88}" srcOrd="0" destOrd="0" presId="urn:microsoft.com/office/officeart/2005/8/layout/hierarchy2"/>
    <dgm:cxn modelId="{45C6AB8F-7756-4F6D-A1E9-A0A47B234685}" type="presOf" srcId="{1A08C169-35E6-4C6F-8BD2-065F3DF57D05}" destId="{666913E6-DAFC-47E4-AA64-C5CAC8179ECB}" srcOrd="1" destOrd="0" presId="urn:microsoft.com/office/officeart/2005/8/layout/hierarchy2"/>
    <dgm:cxn modelId="{5EBE51A5-5A96-438C-B18C-D8CFA406F62A}" srcId="{EAD2E32E-48F8-4463-AD4F-CCA2EBD0CF35}" destId="{0C2A2BD9-A788-470F-8E85-0638A5DCFD42}" srcOrd="2" destOrd="0" parTransId="{5E05767D-AB08-4B86-92B1-DBF7498A36A9}" sibTransId="{E7AC370E-DA76-469D-8FBA-876508DDEA5E}"/>
    <dgm:cxn modelId="{E29B20CA-C65F-47F5-93FA-2E88384A7A75}" type="presOf" srcId="{F08C69CB-62CA-49FA-995A-0F655E6DEB32}" destId="{1D0626AD-3836-4076-9935-64382954CFB1}" srcOrd="1" destOrd="0" presId="urn:microsoft.com/office/officeart/2005/8/layout/hierarchy2"/>
    <dgm:cxn modelId="{3302627B-38A3-4165-8220-F41E82A4D214}" type="presOf" srcId="{C1D21895-2DD8-461D-A06A-BC802AA0E511}" destId="{A2783FEA-F2F1-486F-822C-8F288D163242}" srcOrd="1" destOrd="0" presId="urn:microsoft.com/office/officeart/2005/8/layout/hierarchy2"/>
    <dgm:cxn modelId="{DA645A76-BF62-4A34-B0BA-7E6F16A09DF9}" type="presOf" srcId="{965A6D7E-9C0C-414D-AA26-5A5B6CF2A1A0}" destId="{2E91921B-2A76-41ED-8A9F-AAE995FA037D}" srcOrd="0" destOrd="0" presId="urn:microsoft.com/office/officeart/2005/8/layout/hierarchy2"/>
    <dgm:cxn modelId="{29FB9642-5DC3-46F0-BA49-0E39238AC634}" srcId="{EAD2E32E-48F8-4463-AD4F-CCA2EBD0CF35}" destId="{EEE3AB02-AD0F-4CF6-9A04-DAEDF33478CA}" srcOrd="5" destOrd="0" parTransId="{3FEC6237-CE47-4FE9-8221-05E81FA4A5A1}" sibTransId="{E2530FA8-FB16-40F8-BFA7-46194AD40669}"/>
    <dgm:cxn modelId="{C1DA767F-73D2-40A2-A1AA-E36D03C412A0}" srcId="{4639B2D8-B14F-4C55-8950-E0A2760F165E}" destId="{74719E56-4C36-4147-B5C1-700AA298F47B}" srcOrd="0" destOrd="0" parTransId="{40EC67F0-E2B7-4838-ADA3-0B0A34FC3A55}" sibTransId="{4A442055-64F7-4EC7-A30C-8385163960CC}"/>
    <dgm:cxn modelId="{14D58CC5-45AB-421F-814B-818669654A1E}" type="presOf" srcId="{40EC67F0-E2B7-4838-ADA3-0B0A34FC3A55}" destId="{DE124578-D4B1-45EE-BA22-37E568063CC9}" srcOrd="1" destOrd="0" presId="urn:microsoft.com/office/officeart/2005/8/layout/hierarchy2"/>
    <dgm:cxn modelId="{77E29587-38C2-4ADD-803B-8ADC143915BD}" type="presOf" srcId="{F08C69CB-62CA-49FA-995A-0F655E6DEB32}" destId="{7416A896-91C5-4259-86F6-3F076D8C249F}" srcOrd="0" destOrd="0" presId="urn:microsoft.com/office/officeart/2005/8/layout/hierarchy2"/>
    <dgm:cxn modelId="{80AF7A56-D442-4574-B8CA-9988D6046A28}" type="presOf" srcId="{89F00D00-3958-4CD2-8757-AF82CAB13918}" destId="{61BA907F-7881-444A-ACA6-8B4F196187A3}" srcOrd="0" destOrd="0" presId="urn:microsoft.com/office/officeart/2005/8/layout/hierarchy2"/>
    <dgm:cxn modelId="{62B9209E-CEBC-461A-AD64-0FA4A4F92D52}" type="presOf" srcId="{A600912F-38F7-41D3-BDFC-C93A65987DF0}" destId="{87CDA052-008B-45C1-B8A4-7E1070D807EB}" srcOrd="0" destOrd="0" presId="urn:microsoft.com/office/officeart/2005/8/layout/hierarchy2"/>
    <dgm:cxn modelId="{996E05DD-74C9-4937-921D-15333853BFCE}" type="presOf" srcId="{3FEC6237-CE47-4FE9-8221-05E81FA4A5A1}" destId="{87121A19-5288-40CA-B851-40F9AE779D12}" srcOrd="1" destOrd="0" presId="urn:microsoft.com/office/officeart/2005/8/layout/hierarchy2"/>
    <dgm:cxn modelId="{325E561A-5EDF-454E-B316-493A18B7B964}" type="presOf" srcId="{E172AFAC-3F92-46E1-9DAD-9E9B1D1CE8E7}" destId="{32E6152D-D88C-4835-98AD-EAD254A1D7BD}" srcOrd="0" destOrd="0" presId="urn:microsoft.com/office/officeart/2005/8/layout/hierarchy2"/>
    <dgm:cxn modelId="{0BF7FA9F-51A7-4FF1-A3AA-AC0F9FD87910}" type="presOf" srcId="{74F4549D-DB49-41CC-AA4E-B0C86A6DFD1A}" destId="{6994E803-EF09-4602-9132-4088A55473F7}" srcOrd="1" destOrd="0" presId="urn:microsoft.com/office/officeart/2005/8/layout/hierarchy2"/>
    <dgm:cxn modelId="{ADFFD418-2A39-4B8F-84E9-9E8AB2891A37}" type="presOf" srcId="{965A6D7E-9C0C-414D-AA26-5A5B6CF2A1A0}" destId="{820B89AD-C2AF-4C15-BB6D-1DE59F19E95A}" srcOrd="1" destOrd="0" presId="urn:microsoft.com/office/officeart/2005/8/layout/hierarchy2"/>
    <dgm:cxn modelId="{BBB22FC8-AE76-44D2-A9EE-608C974C1AC9}" srcId="{5C37E3E9-8EFC-4F57-9F5E-08AC13855902}" destId="{377CB617-2C92-405A-991C-DF97C462D514}" srcOrd="0" destOrd="0" parTransId="{F08C69CB-62CA-49FA-995A-0F655E6DEB32}" sibTransId="{670A26CF-1D98-442B-B5BC-555829A95B21}"/>
    <dgm:cxn modelId="{ED2A505A-F567-401F-BC59-05F89F1317C3}" type="presOf" srcId="{0F55BE88-D833-425F-A75A-1C04A25274BD}" destId="{5A0F0EDC-2A11-4350-B95A-A6AA24757ED5}" srcOrd="1" destOrd="0" presId="urn:microsoft.com/office/officeart/2005/8/layout/hierarchy2"/>
    <dgm:cxn modelId="{7A8ED324-6D0B-4C51-9B15-23AE2F075056}" type="presOf" srcId="{EAD2E32E-48F8-4463-AD4F-CCA2EBD0CF35}" destId="{754556D7-C473-48D5-914D-D04E241CD9C3}" srcOrd="0" destOrd="0" presId="urn:microsoft.com/office/officeart/2005/8/layout/hierarchy2"/>
    <dgm:cxn modelId="{4E56893C-73FF-485F-8CBA-6682FACB0C52}" type="presParOf" srcId="{7DCC2425-CA0B-497E-A6BE-22B6C8605EA3}" destId="{BED131F2-A9D8-46CA-BA8E-E86B46FE3F8F}" srcOrd="0" destOrd="0" presId="urn:microsoft.com/office/officeart/2005/8/layout/hierarchy2"/>
    <dgm:cxn modelId="{D2FE8F49-E131-44D5-A6CA-86DEBAAC0854}" type="presParOf" srcId="{BED131F2-A9D8-46CA-BA8E-E86B46FE3F8F}" destId="{33B622DB-5DD7-497A-A0EC-95DD104081CF}" srcOrd="0" destOrd="0" presId="urn:microsoft.com/office/officeart/2005/8/layout/hierarchy2"/>
    <dgm:cxn modelId="{184DDA21-BD05-4EF7-A505-A3C2E0F7E019}" type="presParOf" srcId="{BED131F2-A9D8-46CA-BA8E-E86B46FE3F8F}" destId="{2E44A0CB-16D5-4803-8A17-236DDDEE4062}" srcOrd="1" destOrd="0" presId="urn:microsoft.com/office/officeart/2005/8/layout/hierarchy2"/>
    <dgm:cxn modelId="{434E13F4-F65A-4190-914E-3FFF3C31DE42}" type="presParOf" srcId="{2E44A0CB-16D5-4803-8A17-236DDDEE4062}" destId="{84D1A920-EED2-40F9-8385-9DACD1EDD0D3}" srcOrd="0" destOrd="0" presId="urn:microsoft.com/office/officeart/2005/8/layout/hierarchy2"/>
    <dgm:cxn modelId="{5F55B9E1-822E-4B51-9894-5CBF0DAFB0DA}" type="presParOf" srcId="{84D1A920-EED2-40F9-8385-9DACD1EDD0D3}" destId="{DE124578-D4B1-45EE-BA22-37E568063CC9}" srcOrd="0" destOrd="0" presId="urn:microsoft.com/office/officeart/2005/8/layout/hierarchy2"/>
    <dgm:cxn modelId="{F3A6DF94-D518-485D-A20D-80E668BD99B4}" type="presParOf" srcId="{2E44A0CB-16D5-4803-8A17-236DDDEE4062}" destId="{5891F9E1-8478-4624-8B13-98EFD1B2BAAC}" srcOrd="1" destOrd="0" presId="urn:microsoft.com/office/officeart/2005/8/layout/hierarchy2"/>
    <dgm:cxn modelId="{66FEE859-BB39-4680-AADC-EEF05D6A784F}" type="presParOf" srcId="{5891F9E1-8478-4624-8B13-98EFD1B2BAAC}" destId="{40EB91B1-5BC4-4C7C-82D4-2A7CAAD9AF4D}" srcOrd="0" destOrd="0" presId="urn:microsoft.com/office/officeart/2005/8/layout/hierarchy2"/>
    <dgm:cxn modelId="{69F7482B-B876-489B-AFEA-B0D9A01AFF75}" type="presParOf" srcId="{5891F9E1-8478-4624-8B13-98EFD1B2BAAC}" destId="{20976B4A-6270-4815-82FA-C441B4D585F7}" srcOrd="1" destOrd="0" presId="urn:microsoft.com/office/officeart/2005/8/layout/hierarchy2"/>
    <dgm:cxn modelId="{3456DD5B-84EA-445F-96A9-305987489A53}" type="presParOf" srcId="{20976B4A-6270-4815-82FA-C441B4D585F7}" destId="{C19DF09E-3D55-4DDE-BA54-A173CED8FE73}" srcOrd="0" destOrd="0" presId="urn:microsoft.com/office/officeart/2005/8/layout/hierarchy2"/>
    <dgm:cxn modelId="{6D5E108F-90BD-4E8D-930E-8CAE890DE0F7}" type="presParOf" srcId="{C19DF09E-3D55-4DDE-BA54-A173CED8FE73}" destId="{6994E803-EF09-4602-9132-4088A55473F7}" srcOrd="0" destOrd="0" presId="urn:microsoft.com/office/officeart/2005/8/layout/hierarchy2"/>
    <dgm:cxn modelId="{EA95D0DD-4F9D-48C4-8311-DEA18A196C59}" type="presParOf" srcId="{20976B4A-6270-4815-82FA-C441B4D585F7}" destId="{5589954C-593A-4258-8652-05302949CE7F}" srcOrd="1" destOrd="0" presId="urn:microsoft.com/office/officeart/2005/8/layout/hierarchy2"/>
    <dgm:cxn modelId="{98479E0D-5931-4B7D-9C6F-32284C4BAD55}" type="presParOf" srcId="{5589954C-593A-4258-8652-05302949CE7F}" destId="{7FA89C4F-8DC0-40D4-BEC6-C7682613D65A}" srcOrd="0" destOrd="0" presId="urn:microsoft.com/office/officeart/2005/8/layout/hierarchy2"/>
    <dgm:cxn modelId="{8AAA2FBD-62E5-4AB7-89B1-F39ADC82AA40}" type="presParOf" srcId="{5589954C-593A-4258-8652-05302949CE7F}" destId="{88C2A2A2-A6DE-4837-812E-B49EAE95757E}" srcOrd="1" destOrd="0" presId="urn:microsoft.com/office/officeart/2005/8/layout/hierarchy2"/>
    <dgm:cxn modelId="{730572F8-E535-47FE-994E-496C99BC3FC5}" type="presParOf" srcId="{88C2A2A2-A6DE-4837-812E-B49EAE95757E}" destId="{2E91921B-2A76-41ED-8A9F-AAE995FA037D}" srcOrd="0" destOrd="0" presId="urn:microsoft.com/office/officeart/2005/8/layout/hierarchy2"/>
    <dgm:cxn modelId="{99A9113D-B4F1-4D88-9163-B96A66D2519D}" type="presParOf" srcId="{2E91921B-2A76-41ED-8A9F-AAE995FA037D}" destId="{820B89AD-C2AF-4C15-BB6D-1DE59F19E95A}" srcOrd="0" destOrd="0" presId="urn:microsoft.com/office/officeart/2005/8/layout/hierarchy2"/>
    <dgm:cxn modelId="{76B5318E-D084-46AD-9163-218A3E5C2B18}" type="presParOf" srcId="{88C2A2A2-A6DE-4837-812E-B49EAE95757E}" destId="{1E09643A-7D02-4E6A-989F-8EDFC0AA6197}" srcOrd="1" destOrd="0" presId="urn:microsoft.com/office/officeart/2005/8/layout/hierarchy2"/>
    <dgm:cxn modelId="{801433D0-A5EE-4C5C-A6A1-9912F7A4B687}" type="presParOf" srcId="{1E09643A-7D02-4E6A-989F-8EDFC0AA6197}" destId="{754556D7-C473-48D5-914D-D04E241CD9C3}" srcOrd="0" destOrd="0" presId="urn:microsoft.com/office/officeart/2005/8/layout/hierarchy2"/>
    <dgm:cxn modelId="{20AD6D3A-F2E3-49CC-AE11-6BAEB1938A36}" type="presParOf" srcId="{1E09643A-7D02-4E6A-989F-8EDFC0AA6197}" destId="{5D854922-91ED-479C-8112-3354D4A3E720}" srcOrd="1" destOrd="0" presId="urn:microsoft.com/office/officeart/2005/8/layout/hierarchy2"/>
    <dgm:cxn modelId="{D530F1DB-E348-4351-91C4-04C7098B5275}" type="presParOf" srcId="{5D854922-91ED-479C-8112-3354D4A3E720}" destId="{2AE7CC7A-B0E1-4397-8D45-DE9FD0E7B3CA}" srcOrd="0" destOrd="0" presId="urn:microsoft.com/office/officeart/2005/8/layout/hierarchy2"/>
    <dgm:cxn modelId="{5BD2AC38-4414-44AD-9D04-A59221D96E51}" type="presParOf" srcId="{2AE7CC7A-B0E1-4397-8D45-DE9FD0E7B3CA}" destId="{02CC0E13-9EF1-46B9-B5CA-4421E362BECF}" srcOrd="0" destOrd="0" presId="urn:microsoft.com/office/officeart/2005/8/layout/hierarchy2"/>
    <dgm:cxn modelId="{7872F4EB-22E4-4A39-A1A2-A69B143D6B37}" type="presParOf" srcId="{5D854922-91ED-479C-8112-3354D4A3E720}" destId="{688A4591-A28C-473C-A424-8C5C1325E696}" srcOrd="1" destOrd="0" presId="urn:microsoft.com/office/officeart/2005/8/layout/hierarchy2"/>
    <dgm:cxn modelId="{50D535F3-5B0A-4A86-883B-C1D61CA1B456}" type="presParOf" srcId="{688A4591-A28C-473C-A424-8C5C1325E696}" destId="{61BA907F-7881-444A-ACA6-8B4F196187A3}" srcOrd="0" destOrd="0" presId="urn:microsoft.com/office/officeart/2005/8/layout/hierarchy2"/>
    <dgm:cxn modelId="{E3944554-D446-4AE1-836E-7C2B25C1F3E8}" type="presParOf" srcId="{688A4591-A28C-473C-A424-8C5C1325E696}" destId="{043CCC76-39C7-4D7F-80A1-EAA5E2F3D3DA}" srcOrd="1" destOrd="0" presId="urn:microsoft.com/office/officeart/2005/8/layout/hierarchy2"/>
    <dgm:cxn modelId="{F00AFB3F-CA77-4190-BE28-6348BE1FA0E5}" type="presParOf" srcId="{5D854922-91ED-479C-8112-3354D4A3E720}" destId="{87CDA052-008B-45C1-B8A4-7E1070D807EB}" srcOrd="2" destOrd="0" presId="urn:microsoft.com/office/officeart/2005/8/layout/hierarchy2"/>
    <dgm:cxn modelId="{A03285CE-E85F-473C-94CD-7341B9038CF4}" type="presParOf" srcId="{87CDA052-008B-45C1-B8A4-7E1070D807EB}" destId="{BA012AC1-F73A-431F-9D95-CE353F5FB63D}" srcOrd="0" destOrd="0" presId="urn:microsoft.com/office/officeart/2005/8/layout/hierarchy2"/>
    <dgm:cxn modelId="{D2547D3D-B00D-4312-B5B1-54FD362401A1}" type="presParOf" srcId="{5D854922-91ED-479C-8112-3354D4A3E720}" destId="{DD733FBE-2518-456E-857B-333DE04236FF}" srcOrd="3" destOrd="0" presId="urn:microsoft.com/office/officeart/2005/8/layout/hierarchy2"/>
    <dgm:cxn modelId="{5B79BECF-A3F9-4852-B798-290186D776FD}" type="presParOf" srcId="{DD733FBE-2518-456E-857B-333DE04236FF}" destId="{6E33DFEE-2C15-49F4-A52D-FF53C7060F21}" srcOrd="0" destOrd="0" presId="urn:microsoft.com/office/officeart/2005/8/layout/hierarchy2"/>
    <dgm:cxn modelId="{AEF51511-58FB-4A71-9C0D-517327F29B99}" type="presParOf" srcId="{DD733FBE-2518-456E-857B-333DE04236FF}" destId="{1D92C15E-7ED4-4889-9FD6-FBBE064CF7C4}" srcOrd="1" destOrd="0" presId="urn:microsoft.com/office/officeart/2005/8/layout/hierarchy2"/>
    <dgm:cxn modelId="{64494CCB-9251-4DCF-BEA8-D1A96DAE3C0D}" type="presParOf" srcId="{5D854922-91ED-479C-8112-3354D4A3E720}" destId="{E71F339D-49F4-4722-97D6-E65A909F02EB}" srcOrd="4" destOrd="0" presId="urn:microsoft.com/office/officeart/2005/8/layout/hierarchy2"/>
    <dgm:cxn modelId="{5F0575BE-8929-4744-A299-A1D467520361}" type="presParOf" srcId="{E71F339D-49F4-4722-97D6-E65A909F02EB}" destId="{41E75E41-8AD2-4D51-99AD-36CDA9B31F83}" srcOrd="0" destOrd="0" presId="urn:microsoft.com/office/officeart/2005/8/layout/hierarchy2"/>
    <dgm:cxn modelId="{84B6F2E9-C987-4E70-A247-639AD215B27D}" type="presParOf" srcId="{5D854922-91ED-479C-8112-3354D4A3E720}" destId="{95EDDF32-2E53-403E-B967-4222C3CDDFBB}" srcOrd="5" destOrd="0" presId="urn:microsoft.com/office/officeart/2005/8/layout/hierarchy2"/>
    <dgm:cxn modelId="{94562217-97B2-4AD2-9BAD-B82D3136BC04}" type="presParOf" srcId="{95EDDF32-2E53-403E-B967-4222C3CDDFBB}" destId="{B48F6C2C-9A1F-42D9-9009-41013C1C07FD}" srcOrd="0" destOrd="0" presId="urn:microsoft.com/office/officeart/2005/8/layout/hierarchy2"/>
    <dgm:cxn modelId="{2079B33F-CE07-4942-9B10-A01CA018F6F9}" type="presParOf" srcId="{95EDDF32-2E53-403E-B967-4222C3CDDFBB}" destId="{131AB2B7-5A72-4293-A6BF-EDD61B4F9D91}" srcOrd="1" destOrd="0" presId="urn:microsoft.com/office/officeart/2005/8/layout/hierarchy2"/>
    <dgm:cxn modelId="{60BC7796-7A86-476D-8AF9-2C214D3D5A32}" type="presParOf" srcId="{5D854922-91ED-479C-8112-3354D4A3E720}" destId="{2E9F9B19-7DE5-4DAB-90B8-8DFFBEF571A9}" srcOrd="6" destOrd="0" presId="urn:microsoft.com/office/officeart/2005/8/layout/hierarchy2"/>
    <dgm:cxn modelId="{17561197-CF86-4F61-81C8-4BF694AC1C11}" type="presParOf" srcId="{2E9F9B19-7DE5-4DAB-90B8-8DFFBEF571A9}" destId="{93DBCD42-5C7E-441F-8374-BEBC60D945CF}" srcOrd="0" destOrd="0" presId="urn:microsoft.com/office/officeart/2005/8/layout/hierarchy2"/>
    <dgm:cxn modelId="{C2DE44E9-641A-4B2C-A68E-77B150FA92DC}" type="presParOf" srcId="{5D854922-91ED-479C-8112-3354D4A3E720}" destId="{CE0B9AEA-25A5-4370-AB41-8518D5CCEF7B}" srcOrd="7" destOrd="0" presId="urn:microsoft.com/office/officeart/2005/8/layout/hierarchy2"/>
    <dgm:cxn modelId="{AB37AA06-EBF5-4F5D-93EF-A78BE161DCFD}" type="presParOf" srcId="{CE0B9AEA-25A5-4370-AB41-8518D5CCEF7B}" destId="{D0C72649-D1F7-4903-9466-65EF9DEBCBA3}" srcOrd="0" destOrd="0" presId="urn:microsoft.com/office/officeart/2005/8/layout/hierarchy2"/>
    <dgm:cxn modelId="{CA3F134C-8854-4180-86D6-873EFE14733D}" type="presParOf" srcId="{CE0B9AEA-25A5-4370-AB41-8518D5CCEF7B}" destId="{2520BEDF-CDC1-4D3E-9983-E7784BA3EC7A}" srcOrd="1" destOrd="0" presId="urn:microsoft.com/office/officeart/2005/8/layout/hierarchy2"/>
    <dgm:cxn modelId="{62718AB7-8B0B-474F-9EB2-E436F258B586}" type="presParOf" srcId="{5D854922-91ED-479C-8112-3354D4A3E720}" destId="{6A9ED446-D0FF-48AC-8AED-19B11556DEC6}" srcOrd="8" destOrd="0" presId="urn:microsoft.com/office/officeart/2005/8/layout/hierarchy2"/>
    <dgm:cxn modelId="{0615AB6B-AB59-4406-BD30-562281F00D62}" type="presParOf" srcId="{6A9ED446-D0FF-48AC-8AED-19B11556DEC6}" destId="{5A0F0EDC-2A11-4350-B95A-A6AA24757ED5}" srcOrd="0" destOrd="0" presId="urn:microsoft.com/office/officeart/2005/8/layout/hierarchy2"/>
    <dgm:cxn modelId="{13E51D65-BE28-4F64-803D-C8CAC932731E}" type="presParOf" srcId="{5D854922-91ED-479C-8112-3354D4A3E720}" destId="{FEA6712D-34B6-4E57-8926-D36CCC6C0A6E}" srcOrd="9" destOrd="0" presId="urn:microsoft.com/office/officeart/2005/8/layout/hierarchy2"/>
    <dgm:cxn modelId="{25E07ACE-0AF7-4A71-9DBB-709B3DD3785A}" type="presParOf" srcId="{FEA6712D-34B6-4E57-8926-D36CCC6C0A6E}" destId="{07A125F5-D239-4B50-8C95-58384A9669C9}" srcOrd="0" destOrd="0" presId="urn:microsoft.com/office/officeart/2005/8/layout/hierarchy2"/>
    <dgm:cxn modelId="{A4CE6491-F26B-4097-83E9-0DEFF06C1D10}" type="presParOf" srcId="{FEA6712D-34B6-4E57-8926-D36CCC6C0A6E}" destId="{69D9A8D2-8A0D-4EE5-9395-87DB3B12264F}" srcOrd="1" destOrd="0" presId="urn:microsoft.com/office/officeart/2005/8/layout/hierarchy2"/>
    <dgm:cxn modelId="{98D166A6-28AB-4FB3-8A35-F20AC677D380}" type="presParOf" srcId="{5D854922-91ED-479C-8112-3354D4A3E720}" destId="{72FFFE60-F3DB-4493-BCB9-394B70B8F5E9}" srcOrd="10" destOrd="0" presId="urn:microsoft.com/office/officeart/2005/8/layout/hierarchy2"/>
    <dgm:cxn modelId="{33C1B90A-4AA0-4065-A586-8962E6363C77}" type="presParOf" srcId="{72FFFE60-F3DB-4493-BCB9-394B70B8F5E9}" destId="{87121A19-5288-40CA-B851-40F9AE779D12}" srcOrd="0" destOrd="0" presId="urn:microsoft.com/office/officeart/2005/8/layout/hierarchy2"/>
    <dgm:cxn modelId="{CFC31AEC-E715-47EA-9384-6D4604DB8FF4}" type="presParOf" srcId="{5D854922-91ED-479C-8112-3354D4A3E720}" destId="{7790922D-8951-4220-88D5-83121514C5DF}" srcOrd="11" destOrd="0" presId="urn:microsoft.com/office/officeart/2005/8/layout/hierarchy2"/>
    <dgm:cxn modelId="{51795C48-ABC9-4D45-BAC2-12533C13B63C}" type="presParOf" srcId="{7790922D-8951-4220-88D5-83121514C5DF}" destId="{BEFDC4DE-4E35-4292-B002-91EFF1616BFE}" srcOrd="0" destOrd="0" presId="urn:microsoft.com/office/officeart/2005/8/layout/hierarchy2"/>
    <dgm:cxn modelId="{396FF12B-80D2-4721-B181-BA4C321ECA7A}" type="presParOf" srcId="{7790922D-8951-4220-88D5-83121514C5DF}" destId="{92006E00-952B-4115-A7AC-0EEFA47971A6}" srcOrd="1" destOrd="0" presId="urn:microsoft.com/office/officeart/2005/8/layout/hierarchy2"/>
    <dgm:cxn modelId="{3B43AACB-C671-42FC-8179-5DB5EDF4CC34}" type="presParOf" srcId="{88C2A2A2-A6DE-4837-812E-B49EAE95757E}" destId="{32E6152D-D88C-4835-98AD-EAD254A1D7BD}" srcOrd="2" destOrd="0" presId="urn:microsoft.com/office/officeart/2005/8/layout/hierarchy2"/>
    <dgm:cxn modelId="{71DB0F01-E710-416D-A95C-31D922432971}" type="presParOf" srcId="{32E6152D-D88C-4835-98AD-EAD254A1D7BD}" destId="{E354140B-2FCA-49CD-B4D4-044F7EF1C865}" srcOrd="0" destOrd="0" presId="urn:microsoft.com/office/officeart/2005/8/layout/hierarchy2"/>
    <dgm:cxn modelId="{1122E3B2-22D4-417B-9CA2-D9423EF06FC4}" type="presParOf" srcId="{88C2A2A2-A6DE-4837-812E-B49EAE95757E}" destId="{5B7F6FFF-6009-42AB-8511-74B0D12A36F9}" srcOrd="3" destOrd="0" presId="urn:microsoft.com/office/officeart/2005/8/layout/hierarchy2"/>
    <dgm:cxn modelId="{8093FFAB-37DE-4184-976E-DB3A9898E14A}" type="presParOf" srcId="{5B7F6FFF-6009-42AB-8511-74B0D12A36F9}" destId="{1BD922D2-E2DD-4282-AA37-9FABAFD4A0EC}" srcOrd="0" destOrd="0" presId="urn:microsoft.com/office/officeart/2005/8/layout/hierarchy2"/>
    <dgm:cxn modelId="{4F0E7912-D9CF-4273-947E-49F24EFB6DFB}" type="presParOf" srcId="{5B7F6FFF-6009-42AB-8511-74B0D12A36F9}" destId="{DCD8787A-075C-4946-948C-5C9F354E0603}" srcOrd="1" destOrd="0" presId="urn:microsoft.com/office/officeart/2005/8/layout/hierarchy2"/>
    <dgm:cxn modelId="{9E42BA87-1ED6-4B29-A65F-95669D915ABA}" type="presParOf" srcId="{DCD8787A-075C-4946-948C-5C9F354E0603}" destId="{7416A896-91C5-4259-86F6-3F076D8C249F}" srcOrd="0" destOrd="0" presId="urn:microsoft.com/office/officeart/2005/8/layout/hierarchy2"/>
    <dgm:cxn modelId="{CE858C5F-D78C-40E7-AFFB-F3D070BCD773}" type="presParOf" srcId="{7416A896-91C5-4259-86F6-3F076D8C249F}" destId="{1D0626AD-3836-4076-9935-64382954CFB1}" srcOrd="0" destOrd="0" presId="urn:microsoft.com/office/officeart/2005/8/layout/hierarchy2"/>
    <dgm:cxn modelId="{CA74DCE3-6264-48E9-8EF4-2050F7382D89}" type="presParOf" srcId="{DCD8787A-075C-4946-948C-5C9F354E0603}" destId="{C0217907-5602-45CE-82CD-18C438BE46E4}" srcOrd="1" destOrd="0" presId="urn:microsoft.com/office/officeart/2005/8/layout/hierarchy2"/>
    <dgm:cxn modelId="{A38DE91B-A043-47EB-9537-10903720EEB9}" type="presParOf" srcId="{C0217907-5602-45CE-82CD-18C438BE46E4}" destId="{7BCD9050-EF58-4C31-9DA9-6EA2FB055B19}" srcOrd="0" destOrd="0" presId="urn:microsoft.com/office/officeart/2005/8/layout/hierarchy2"/>
    <dgm:cxn modelId="{5B6B02CE-9613-465C-89F9-905FFBE57122}" type="presParOf" srcId="{C0217907-5602-45CE-82CD-18C438BE46E4}" destId="{09C6B2CE-EE03-4306-BB21-5A9228DE26B6}" srcOrd="1" destOrd="0" presId="urn:microsoft.com/office/officeart/2005/8/layout/hierarchy2"/>
    <dgm:cxn modelId="{34B6FA19-2DB9-4799-847B-A9B43A06CB1B}" type="presParOf" srcId="{2E44A0CB-16D5-4803-8A17-236DDDEE4062}" destId="{6A47394D-93C2-4848-AC66-1C833B557FFA}" srcOrd="2" destOrd="0" presId="urn:microsoft.com/office/officeart/2005/8/layout/hierarchy2"/>
    <dgm:cxn modelId="{D87884A6-8EB6-4E34-A790-6DF9F5013315}" type="presParOf" srcId="{6A47394D-93C2-4848-AC66-1C833B557FFA}" destId="{666913E6-DAFC-47E4-AA64-C5CAC8179ECB}" srcOrd="0" destOrd="0" presId="urn:microsoft.com/office/officeart/2005/8/layout/hierarchy2"/>
    <dgm:cxn modelId="{16486239-2714-4A90-BD53-ED9E54AA0C63}" type="presParOf" srcId="{2E44A0CB-16D5-4803-8A17-236DDDEE4062}" destId="{43BD08E2-EF18-42F3-8310-A46737208809}" srcOrd="3" destOrd="0" presId="urn:microsoft.com/office/officeart/2005/8/layout/hierarchy2"/>
    <dgm:cxn modelId="{C4AD3E40-F436-4C7C-B19D-B03F2DAABF7A}" type="presParOf" srcId="{43BD08E2-EF18-42F3-8310-A46737208809}" destId="{115B9706-F7E8-4C6E-8865-B74209446C07}" srcOrd="0" destOrd="0" presId="urn:microsoft.com/office/officeart/2005/8/layout/hierarchy2"/>
    <dgm:cxn modelId="{A9A6799B-32AF-419C-9A54-2AC4CC1F5646}" type="presParOf" srcId="{43BD08E2-EF18-42F3-8310-A46737208809}" destId="{47EF5373-434F-4FA5-92BD-2F88A3B7CF62}" srcOrd="1" destOrd="0" presId="urn:microsoft.com/office/officeart/2005/8/layout/hierarchy2"/>
    <dgm:cxn modelId="{AAF5BCA7-5910-42F5-86DD-BA6C5CB0852C}" type="presParOf" srcId="{47EF5373-434F-4FA5-92BD-2F88A3B7CF62}" destId="{40D02F13-89C7-4945-8931-C8A20E91755B}" srcOrd="0" destOrd="0" presId="urn:microsoft.com/office/officeart/2005/8/layout/hierarchy2"/>
    <dgm:cxn modelId="{FA26266F-EA1B-4ACE-BB47-71DB59891E3E}" type="presParOf" srcId="{40D02F13-89C7-4945-8931-C8A20E91755B}" destId="{A2783FEA-F2F1-486F-822C-8F288D163242}" srcOrd="0" destOrd="0" presId="urn:microsoft.com/office/officeart/2005/8/layout/hierarchy2"/>
    <dgm:cxn modelId="{C3D9859D-BEDE-4F11-AB50-6D6B75C6CD4C}" type="presParOf" srcId="{47EF5373-434F-4FA5-92BD-2F88A3B7CF62}" destId="{93EE95E1-06B0-4E92-B97B-F4F32DD8D38E}" srcOrd="1" destOrd="0" presId="urn:microsoft.com/office/officeart/2005/8/layout/hierarchy2"/>
    <dgm:cxn modelId="{4CAB13AD-C06F-437F-B02B-3D7FE7E0FF88}" type="presParOf" srcId="{93EE95E1-06B0-4E92-B97B-F4F32DD8D38E}" destId="{C8EE1A62-7A09-4F89-8883-01EBF651C036}" srcOrd="0" destOrd="0" presId="urn:microsoft.com/office/officeart/2005/8/layout/hierarchy2"/>
    <dgm:cxn modelId="{8A5408C6-A1F3-4AC3-B011-D09C4F794001}" type="presParOf" srcId="{93EE95E1-06B0-4E92-B97B-F4F32DD8D38E}" destId="{816CA530-D87D-498E-8EB6-FE4D34D256D6}" srcOrd="1" destOrd="0" presId="urn:microsoft.com/office/officeart/2005/8/layout/hierarchy2"/>
    <dgm:cxn modelId="{3DE3A49D-B5DB-4F6B-93C1-3507B0F8E216}" type="presParOf" srcId="{816CA530-D87D-498E-8EB6-FE4D34D256D6}" destId="{EA2192A8-BEEA-4E83-B1F1-12F490B70C88}" srcOrd="0" destOrd="0" presId="urn:microsoft.com/office/officeart/2005/8/layout/hierarchy2"/>
    <dgm:cxn modelId="{4882E791-052B-4C13-A800-29AA28E31D6E}" type="presParOf" srcId="{EA2192A8-BEEA-4E83-B1F1-12F490B70C88}" destId="{36E8B4FB-0FCF-498B-9ECA-F2808C7A5A29}" srcOrd="0" destOrd="0" presId="urn:microsoft.com/office/officeart/2005/8/layout/hierarchy2"/>
    <dgm:cxn modelId="{4388AD46-8DC9-4915-9C2B-4435A2EF1566}" type="presParOf" srcId="{816CA530-D87D-498E-8EB6-FE4D34D256D6}" destId="{34C953BF-10B8-4D58-8B2C-4432A68AFE08}" srcOrd="1" destOrd="0" presId="urn:microsoft.com/office/officeart/2005/8/layout/hierarchy2"/>
    <dgm:cxn modelId="{F6D278FC-89BD-4696-B4F8-F711C218F39F}" type="presParOf" srcId="{34C953BF-10B8-4D58-8B2C-4432A68AFE08}" destId="{8284D1CB-4BA6-423C-A75E-3CC45A75F84C}" srcOrd="0" destOrd="0" presId="urn:microsoft.com/office/officeart/2005/8/layout/hierarchy2"/>
    <dgm:cxn modelId="{5B39B19D-2EF0-41DD-8EB5-AFC83D8333C2}" type="presParOf" srcId="{34C953BF-10B8-4D58-8B2C-4432A68AFE08}" destId="{EB23BBDE-1F89-4CFB-B696-DA28D589AD4F}" srcOrd="1" destOrd="0" presId="urn:microsoft.com/office/officeart/2005/8/layout/hierarchy2"/>
    <dgm:cxn modelId="{75D63864-3F8F-4D74-9CF2-B6552C25EE59}" type="presParOf" srcId="{EB23BBDE-1F89-4CFB-B696-DA28D589AD4F}" destId="{52703BBB-68B9-4549-AC65-6394BA58944D}" srcOrd="0" destOrd="0" presId="urn:microsoft.com/office/officeart/2005/8/layout/hierarchy2"/>
    <dgm:cxn modelId="{9786CAB6-DC0C-4BE4-805D-D27EF2AE8539}" type="presParOf" srcId="{52703BBB-68B9-4549-AC65-6394BA58944D}" destId="{A38E18D3-F7C3-4533-9B2D-BA7A65FA6623}" srcOrd="0" destOrd="0" presId="urn:microsoft.com/office/officeart/2005/8/layout/hierarchy2"/>
    <dgm:cxn modelId="{EC7D543B-B3F0-4889-B60F-361A2517CF40}" type="presParOf" srcId="{EB23BBDE-1F89-4CFB-B696-DA28D589AD4F}" destId="{F75D1998-7CB9-401A-ABBE-BFBAA03ECE82}" srcOrd="1" destOrd="0" presId="urn:microsoft.com/office/officeart/2005/8/layout/hierarchy2"/>
    <dgm:cxn modelId="{8EAFF0F4-ED22-41BF-A570-1954BB6618D6}" type="presParOf" srcId="{F75D1998-7CB9-401A-ABBE-BFBAA03ECE82}" destId="{DB7CF9E1-65E7-4433-B420-B0F1C11051A6}" srcOrd="0" destOrd="0" presId="urn:microsoft.com/office/officeart/2005/8/layout/hierarchy2"/>
    <dgm:cxn modelId="{2529FFF1-E3EC-4D12-9E80-A12FA24837A4}" type="presParOf" srcId="{F75D1998-7CB9-401A-ABBE-BFBAA03ECE82}" destId="{582822DF-6BEF-4A47-97EE-922B77C88C16}" srcOrd="1" destOrd="0" presId="urn:microsoft.com/office/officeart/2005/8/layout/hierarchy2"/>
    <dgm:cxn modelId="{97214A4A-8188-4C20-9C69-90680F55B6BC}" type="presParOf" srcId="{816CA530-D87D-498E-8EB6-FE4D34D256D6}" destId="{18049E4A-C90C-424F-B935-373D543CA94F}" srcOrd="2" destOrd="0" presId="urn:microsoft.com/office/officeart/2005/8/layout/hierarchy2"/>
    <dgm:cxn modelId="{4DF877C8-BB09-4A68-A3E7-27AEA1D7D26C}" type="presParOf" srcId="{18049E4A-C90C-424F-B935-373D543CA94F}" destId="{480A3975-F388-499E-8A23-A4D32A223A05}" srcOrd="0" destOrd="0" presId="urn:microsoft.com/office/officeart/2005/8/layout/hierarchy2"/>
    <dgm:cxn modelId="{C6A85EE6-B8AD-4B6D-B29D-6AB9F11B49EF}" type="presParOf" srcId="{816CA530-D87D-498E-8EB6-FE4D34D256D6}" destId="{9658BAE3-9EB6-4369-8BE9-A5D8E70CAC0D}" srcOrd="3" destOrd="0" presId="urn:microsoft.com/office/officeart/2005/8/layout/hierarchy2"/>
    <dgm:cxn modelId="{BD8EC537-17FA-451F-9151-9FC83C48129F}" type="presParOf" srcId="{9658BAE3-9EB6-4369-8BE9-A5D8E70CAC0D}" destId="{379CBDC4-9099-4B01-93E6-C43A6DFECC35}" srcOrd="0" destOrd="0" presId="urn:microsoft.com/office/officeart/2005/8/layout/hierarchy2"/>
    <dgm:cxn modelId="{F0D76ACB-CBAD-4229-881F-B37FC220CAE3}" type="presParOf" srcId="{9658BAE3-9EB6-4369-8BE9-A5D8E70CAC0D}" destId="{D33F1015-485A-4162-9365-D63D072E5B04}" srcOrd="1" destOrd="0" presId="urn:microsoft.com/office/officeart/2005/8/layout/hierarchy2"/>
    <dgm:cxn modelId="{0AFE5806-8DBB-4629-B1C7-CEB145221CA7}" type="presParOf" srcId="{D33F1015-485A-4162-9365-D63D072E5B04}" destId="{6A31D482-E148-4335-AB6F-29D371A2FF5D}" srcOrd="0" destOrd="0" presId="urn:microsoft.com/office/officeart/2005/8/layout/hierarchy2"/>
    <dgm:cxn modelId="{D4A6F2FD-0B5A-48CE-9774-FD568E07423D}" type="presParOf" srcId="{6A31D482-E148-4335-AB6F-29D371A2FF5D}" destId="{2B814F81-6A23-45E2-882C-A881F5BF324E}" srcOrd="0" destOrd="0" presId="urn:microsoft.com/office/officeart/2005/8/layout/hierarchy2"/>
    <dgm:cxn modelId="{B6131EAC-2F5C-415E-A96D-3D8A71FD32B9}" type="presParOf" srcId="{D33F1015-485A-4162-9365-D63D072E5B04}" destId="{3384F785-9F3B-449D-B854-284ADF250F16}" srcOrd="1" destOrd="0" presId="urn:microsoft.com/office/officeart/2005/8/layout/hierarchy2"/>
    <dgm:cxn modelId="{7854F968-5FE7-44A8-ADE5-88D02C1F5496}" type="presParOf" srcId="{3384F785-9F3B-449D-B854-284ADF250F16}" destId="{7F4DE45B-EED1-4830-A275-A67F29A8749F}" srcOrd="0" destOrd="0" presId="urn:microsoft.com/office/officeart/2005/8/layout/hierarchy2"/>
    <dgm:cxn modelId="{BAAD5960-2969-4AE8-8FCC-CD479275F11E}" type="presParOf" srcId="{3384F785-9F3B-449D-B854-284ADF250F16}" destId="{344F0B86-A082-43E3-AEDE-D3930532F2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AE3343-6D17-4AAE-9B50-C1090141B2A9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DA993F1D-0E4E-4595-8492-5EEB99F95453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ينقسم الفعل إلى</a:t>
          </a:r>
          <a:endParaRPr lang="en-US" sz="1800" dirty="0">
            <a:cs typeface="Traditional Arabic" pitchFamily="2" charset="-78"/>
          </a:endParaRPr>
        </a:p>
      </dgm:t>
    </dgm:pt>
    <dgm:pt modelId="{68C8CAC5-7E1C-49CE-93DC-15EE151D5133}" type="parTrans" cxnId="{9F6240BC-2367-4895-B64C-C764027FF05A}">
      <dgm:prSet/>
      <dgm:spPr/>
      <dgm:t>
        <a:bodyPr/>
        <a:lstStyle/>
        <a:p>
          <a:pPr rtl="1"/>
          <a:endParaRPr lang="ar-SA"/>
        </a:p>
      </dgm:t>
    </dgm:pt>
    <dgm:pt modelId="{2DBF6E33-AD82-4CAE-BF77-514CAFD625BF}" type="sibTrans" cxnId="{9F6240BC-2367-4895-B64C-C764027FF05A}">
      <dgm:prSet/>
      <dgm:spPr/>
      <dgm:t>
        <a:bodyPr/>
        <a:lstStyle/>
        <a:p>
          <a:pPr rtl="1"/>
          <a:endParaRPr lang="ar-SA"/>
        </a:p>
      </dgm:t>
    </dgm:pt>
    <dgm:pt modelId="{A3DA2B82-9F4C-427C-96FA-5E855E8062B8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وهو على ثلاثة أقسام:</a:t>
          </a:r>
          <a:endParaRPr lang="en-US" sz="1800" dirty="0">
            <a:cs typeface="Traditional Arabic" pitchFamily="2" charset="-78"/>
          </a:endParaRPr>
        </a:p>
      </dgm:t>
    </dgm:pt>
    <dgm:pt modelId="{9187040C-28F9-4882-9D46-F28ED60956AB}" type="parTrans" cxnId="{9F4B9B53-D253-417C-B855-6B09374F89C3}">
      <dgm:prSet/>
      <dgm:spPr/>
      <dgm:t>
        <a:bodyPr/>
        <a:lstStyle/>
        <a:p>
          <a:pPr rtl="1"/>
          <a:endParaRPr lang="ar-SA"/>
        </a:p>
      </dgm:t>
    </dgm:pt>
    <dgm:pt modelId="{5CE0E3E3-6CFB-40CD-B2E6-4E9D090FA5E9}" type="sibTrans" cxnId="{9F4B9B53-D253-417C-B855-6B09374F89C3}">
      <dgm:prSet/>
      <dgm:spPr/>
      <dgm:t>
        <a:bodyPr/>
        <a:lstStyle/>
        <a:p>
          <a:pPr rtl="1"/>
          <a:endParaRPr lang="ar-SA"/>
        </a:p>
      </dgm:t>
    </dgm:pt>
    <dgm:pt modelId="{36490786-4BBE-4640-8D16-F9A9E6F69BB1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ما يتعدى إلى مفعول واحد: وهو كثير،</a:t>
          </a:r>
          <a:endParaRPr lang="en-US" sz="1800" dirty="0">
            <a:cs typeface="Traditional Arabic" pitchFamily="2" charset="-78"/>
          </a:endParaRPr>
        </a:p>
      </dgm:t>
    </dgm:pt>
    <dgm:pt modelId="{FE7F9544-0EDD-4B16-9214-78C95E3A723C}" type="parTrans" cxnId="{C642FE2C-ED0D-4A6B-BCF5-0E2525A6F488}">
      <dgm:prSet/>
      <dgm:spPr/>
      <dgm:t>
        <a:bodyPr/>
        <a:lstStyle/>
        <a:p>
          <a:pPr rtl="1"/>
          <a:endParaRPr lang="ar-SA"/>
        </a:p>
      </dgm:t>
    </dgm:pt>
    <dgm:pt modelId="{8E6A6239-8CAD-45F6-8DAF-E576A4DF6FAC}" type="sibTrans" cxnId="{C642FE2C-ED0D-4A6B-BCF5-0E2525A6F488}">
      <dgm:prSet/>
      <dgm:spPr/>
      <dgm:t>
        <a:bodyPr/>
        <a:lstStyle/>
        <a:p>
          <a:pPr rtl="1"/>
          <a:endParaRPr lang="ar-SA"/>
        </a:p>
      </dgm:t>
    </dgm:pt>
    <dgm:pt modelId="{688F3447-A7DC-4174-9D91-7EEE8BE1E946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ما يتعدى إِلى مفعولين:</a:t>
          </a:r>
          <a:endParaRPr lang="en-US" sz="1800" dirty="0">
            <a:cs typeface="Traditional Arabic" pitchFamily="2" charset="-78"/>
          </a:endParaRPr>
        </a:p>
      </dgm:t>
    </dgm:pt>
    <dgm:pt modelId="{67FAFAEF-EBF8-448F-8BA8-8F30F0D894C7}" type="parTrans" cxnId="{20B865C6-A91A-4D8D-923E-B15E067DEBAE}">
      <dgm:prSet/>
      <dgm:spPr/>
      <dgm:t>
        <a:bodyPr/>
        <a:lstStyle/>
        <a:p>
          <a:pPr rtl="1"/>
          <a:endParaRPr lang="ar-SA"/>
        </a:p>
      </dgm:t>
    </dgm:pt>
    <dgm:pt modelId="{51F5ADE1-6BBF-4B98-A100-E85FFC4C527A}" type="sibTrans" cxnId="{20B865C6-A91A-4D8D-923E-B15E067DEBAE}">
      <dgm:prSet/>
      <dgm:spPr/>
      <dgm:t>
        <a:bodyPr/>
        <a:lstStyle/>
        <a:p>
          <a:pPr rtl="1"/>
          <a:endParaRPr lang="ar-SA"/>
        </a:p>
      </dgm:t>
    </dgm:pt>
    <dgm:pt modelId="{AA1A8953-3C5E-49E4-BC28-5637015E6803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ما يتعدى إلى ثلاثة مفاعيل:</a:t>
          </a:r>
          <a:endParaRPr lang="en-US" sz="1800" dirty="0">
            <a:cs typeface="Traditional Arabic" pitchFamily="2" charset="-78"/>
          </a:endParaRPr>
        </a:p>
      </dgm:t>
    </dgm:pt>
    <dgm:pt modelId="{DCE7EBF8-F9D6-48C8-943B-238E0EFD3B7D}" type="parTrans" cxnId="{F9290EBF-D178-40AE-BC22-E518E4C01B65}">
      <dgm:prSet/>
      <dgm:spPr/>
      <dgm:t>
        <a:bodyPr/>
        <a:lstStyle/>
        <a:p>
          <a:pPr rtl="1"/>
          <a:endParaRPr lang="ar-SA"/>
        </a:p>
      </dgm:t>
    </dgm:pt>
    <dgm:pt modelId="{D7189FED-C3E2-4EB8-A211-24389E0A220C}" type="sibTrans" cxnId="{F9290EBF-D178-40AE-BC22-E518E4C01B65}">
      <dgm:prSet/>
      <dgm:spPr/>
      <dgm:t>
        <a:bodyPr/>
        <a:lstStyle/>
        <a:p>
          <a:pPr rtl="1"/>
          <a:endParaRPr lang="ar-SA"/>
        </a:p>
      </dgm:t>
    </dgm:pt>
    <dgm:pt modelId="{23412C92-BEF2-4F38-848A-2675E4ADF6F2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وإلى لازم ويسمى قاصِرًا</a:t>
          </a:r>
          <a:endParaRPr lang="en-US" sz="1800" dirty="0">
            <a:cs typeface="Traditional Arabic" pitchFamily="2" charset="-78"/>
          </a:endParaRPr>
        </a:p>
      </dgm:t>
    </dgm:pt>
    <dgm:pt modelId="{558400AF-781D-4DC0-88F7-DA1B32545F54}" type="parTrans" cxnId="{EE1A4085-259A-49BA-A772-D5382CF959E9}">
      <dgm:prSet/>
      <dgm:spPr/>
      <dgm:t>
        <a:bodyPr/>
        <a:lstStyle/>
        <a:p>
          <a:pPr rtl="1"/>
          <a:endParaRPr lang="ar-SA"/>
        </a:p>
      </dgm:t>
    </dgm:pt>
    <dgm:pt modelId="{CF7383D1-8C63-4A8B-9799-5E0AB99A12C3}" type="sibTrans" cxnId="{EE1A4085-259A-49BA-A772-D5382CF959E9}">
      <dgm:prSet/>
      <dgm:spPr/>
      <dgm:t>
        <a:bodyPr/>
        <a:lstStyle/>
        <a:p>
          <a:pPr rtl="1"/>
          <a:endParaRPr lang="ar-SA"/>
        </a:p>
      </dgm:t>
    </dgm:pt>
    <dgm:pt modelId="{323C4D02-BC8F-47B4-859C-4AE48FBCEAA0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متعدٍّ، ويسمى مُتجاوِزًا</a:t>
          </a:r>
          <a:endParaRPr lang="en-US" sz="1800" dirty="0">
            <a:cs typeface="Traditional Arabic" pitchFamily="2" charset="-78"/>
          </a:endParaRPr>
        </a:p>
      </dgm:t>
    </dgm:pt>
    <dgm:pt modelId="{735C8D7B-89B6-4BA6-8DF5-F5BF7342FEDA}" type="parTrans" cxnId="{9C73CAF0-2387-475C-9E61-207442C40C91}">
      <dgm:prSet/>
      <dgm:spPr/>
      <dgm:t>
        <a:bodyPr/>
        <a:lstStyle/>
        <a:p>
          <a:pPr rtl="1"/>
          <a:endParaRPr lang="ar-SA"/>
        </a:p>
      </dgm:t>
    </dgm:pt>
    <dgm:pt modelId="{ABFC57AA-A1F6-455A-B429-86646B25ABAA}" type="sibTrans" cxnId="{9C73CAF0-2387-475C-9E61-207442C40C91}">
      <dgm:prSet/>
      <dgm:spPr/>
      <dgm:t>
        <a:bodyPr/>
        <a:lstStyle/>
        <a:p>
          <a:pPr rtl="1"/>
          <a:endParaRPr lang="ar-SA"/>
        </a:p>
      </dgm:t>
    </dgm:pt>
    <dgm:pt modelId="{1D931861-C338-4C6F-8E75-7F3CDB9050CE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ما يُجاوز الفاعل إلى المفعول </a:t>
          </a:r>
          <a:r>
            <a:rPr lang="ar-SA" sz="1800" b="1" dirty="0" err="1">
              <a:cs typeface="Traditional Arabic" pitchFamily="2" charset="-78"/>
            </a:rPr>
            <a:t>به</a:t>
          </a:r>
          <a:r>
            <a:rPr lang="ar-SA" sz="1800" b="1" dirty="0">
              <a:cs typeface="Traditional Arabic" pitchFamily="2" charset="-78"/>
            </a:rPr>
            <a:t> بنفسه</a:t>
          </a:r>
          <a:endParaRPr lang="en-US" sz="1800" dirty="0">
            <a:cs typeface="Traditional Arabic" pitchFamily="2" charset="-78"/>
          </a:endParaRPr>
        </a:p>
      </dgm:t>
    </dgm:pt>
    <dgm:pt modelId="{68F81AFE-2497-4BB7-BE61-2CB48BE197F7}" type="parTrans" cxnId="{4AB31BB5-6AC9-4824-91B8-FFE5F70A49CD}">
      <dgm:prSet/>
      <dgm:spPr/>
      <dgm:t>
        <a:bodyPr/>
        <a:lstStyle/>
        <a:p>
          <a:pPr rtl="1"/>
          <a:endParaRPr lang="ar-SA"/>
        </a:p>
      </dgm:t>
    </dgm:pt>
    <dgm:pt modelId="{E317BE18-2495-45FB-A140-D66ADE5F7A19}" type="sibTrans" cxnId="{4AB31BB5-6AC9-4824-91B8-FFE5F70A49CD}">
      <dgm:prSet/>
      <dgm:spPr/>
      <dgm:t>
        <a:bodyPr/>
        <a:lstStyle/>
        <a:p>
          <a:pPr rtl="1"/>
          <a:endParaRPr lang="ar-SA"/>
        </a:p>
      </dgm:t>
    </dgm:pt>
    <dgm:pt modelId="{3E7005DC-3FF6-4A34-8671-857BF7BBFBAD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وعلامته</a:t>
          </a:r>
          <a:endParaRPr lang="en-US" sz="1800" dirty="0">
            <a:cs typeface="Traditional Arabic" pitchFamily="2" charset="-78"/>
          </a:endParaRPr>
        </a:p>
      </dgm:t>
    </dgm:pt>
    <dgm:pt modelId="{F7E1830E-5CF7-4AD6-A675-62ADBE71D29A}" type="parTrans" cxnId="{FFF6B0BB-3EDA-45FE-98EF-5F8D2118C5E3}">
      <dgm:prSet/>
      <dgm:spPr/>
      <dgm:t>
        <a:bodyPr/>
        <a:lstStyle/>
        <a:p>
          <a:pPr rtl="1"/>
          <a:endParaRPr lang="ar-SA"/>
        </a:p>
      </dgm:t>
    </dgm:pt>
    <dgm:pt modelId="{DAFD400D-9A5D-4B22-8F3F-CBB7CC9244DC}" type="sibTrans" cxnId="{FFF6B0BB-3EDA-45FE-98EF-5F8D2118C5E3}">
      <dgm:prSet/>
      <dgm:spPr/>
      <dgm:t>
        <a:bodyPr/>
        <a:lstStyle/>
        <a:p>
          <a:pPr rtl="1"/>
          <a:endParaRPr lang="ar-SA"/>
        </a:p>
      </dgm:t>
    </dgm:pt>
    <dgm:pt modelId="{BB236E67-675A-4F7D-9EAA-33B749B761E2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أن تتصل </a:t>
          </a:r>
          <a:r>
            <a:rPr lang="ar-SA" sz="1800" b="1" dirty="0" err="1" smtClean="0">
              <a:cs typeface="Traditional Arabic" pitchFamily="2" charset="-78"/>
            </a:rPr>
            <a:t>به</a:t>
          </a:r>
          <a:r>
            <a:rPr lang="ar-SA" sz="1800" b="1" dirty="0" smtClean="0">
              <a:cs typeface="Traditional Arabic" pitchFamily="2" charset="-78"/>
            </a:rPr>
            <a:t> </a:t>
          </a:r>
          <a:r>
            <a:rPr lang="ar-SA" sz="1800" b="1" dirty="0">
              <a:cs typeface="Traditional Arabic" pitchFamily="2" charset="-78"/>
            </a:rPr>
            <a:t>هاء تعود على غير المصدر، نحو زيد ضربه عمرو</a:t>
          </a:r>
          <a:endParaRPr lang="en-US" sz="1800" dirty="0">
            <a:cs typeface="Traditional Arabic" pitchFamily="2" charset="-78"/>
          </a:endParaRPr>
        </a:p>
      </dgm:t>
    </dgm:pt>
    <dgm:pt modelId="{95FD95AE-E6C7-433D-A649-2902F4196EF4}" type="parTrans" cxnId="{77CEEC74-2E7E-458B-9B5D-B69A72C5CB26}">
      <dgm:prSet/>
      <dgm:spPr/>
      <dgm:t>
        <a:bodyPr/>
        <a:lstStyle/>
        <a:p>
          <a:pPr rtl="1"/>
          <a:endParaRPr lang="ar-SA"/>
        </a:p>
      </dgm:t>
    </dgm:pt>
    <dgm:pt modelId="{9803D461-EC88-46A7-AD80-C46D8404DC9B}" type="sibTrans" cxnId="{77CEEC74-2E7E-458B-9B5D-B69A72C5CB26}">
      <dgm:prSet/>
      <dgm:spPr/>
      <dgm:t>
        <a:bodyPr/>
        <a:lstStyle/>
        <a:p>
          <a:pPr rtl="1"/>
          <a:endParaRPr lang="ar-SA"/>
        </a:p>
      </dgm:t>
    </dgm:pt>
    <dgm:pt modelId="{5C18C87F-7BEA-4C99-9224-462B103ACF33}">
      <dgm:prSet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أن </a:t>
          </a:r>
          <a:r>
            <a:rPr lang="ar-SA" sz="1800" b="1" dirty="0">
              <a:cs typeface="Traditional Arabic" pitchFamily="2" charset="-78"/>
            </a:rPr>
            <a:t>يصاغ منه اسم مفعول تامّ؛ </a:t>
          </a:r>
          <a:r>
            <a:rPr lang="ar-SA" sz="1800" b="1" dirty="0" smtClean="0">
              <a:cs typeface="Traditional Arabic" pitchFamily="2" charset="-78"/>
            </a:rPr>
            <a:t>غير </a:t>
          </a:r>
          <a:r>
            <a:rPr lang="ar-SA" sz="1800" b="1" dirty="0">
              <a:cs typeface="Traditional Arabic" pitchFamily="2" charset="-78"/>
            </a:rPr>
            <a:t>مقترن بحرف جَرّ أو ظرف، نحو: مضروب</a:t>
          </a:r>
          <a:endParaRPr lang="en-US" sz="1800" dirty="0">
            <a:cs typeface="Traditional Arabic" pitchFamily="2" charset="-78"/>
          </a:endParaRPr>
        </a:p>
      </dgm:t>
    </dgm:pt>
    <dgm:pt modelId="{0BCA8121-C191-4A70-AB9E-4C53227BBEBF}" type="parTrans" cxnId="{54CBEC20-86FC-4DF4-B409-ADEFDEA1FEA8}">
      <dgm:prSet/>
      <dgm:spPr/>
      <dgm:t>
        <a:bodyPr/>
        <a:lstStyle/>
        <a:p>
          <a:pPr rtl="1"/>
          <a:endParaRPr lang="ar-SA"/>
        </a:p>
      </dgm:t>
    </dgm:pt>
    <dgm:pt modelId="{3408CF9E-8C67-4994-8EC3-340694C78EDF}" type="sibTrans" cxnId="{54CBEC20-86FC-4DF4-B409-ADEFDEA1FEA8}">
      <dgm:prSet/>
      <dgm:spPr/>
      <dgm:t>
        <a:bodyPr/>
        <a:lstStyle/>
        <a:p>
          <a:pPr rtl="1"/>
          <a:endParaRPr lang="ar-SA"/>
        </a:p>
      </dgm:t>
    </dgm:pt>
    <dgm:pt modelId="{99DDBF70-F7A0-4540-BE31-7C0019188D92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ما لم يجاوز الفاعل إِلى المفعول </a:t>
          </a:r>
          <a:r>
            <a:rPr lang="ar-SA" sz="1800" b="1" dirty="0" err="1">
              <a:cs typeface="Traditional Arabic" pitchFamily="2" charset="-78"/>
            </a:rPr>
            <a:t>به</a:t>
          </a:r>
          <a:endParaRPr lang="en-US" sz="1800" dirty="0">
            <a:cs typeface="Traditional Arabic" pitchFamily="2" charset="-78"/>
          </a:endParaRPr>
        </a:p>
      </dgm:t>
    </dgm:pt>
    <dgm:pt modelId="{17C3E7DD-53B2-4D8E-B09D-E8AEEA42109B}" type="parTrans" cxnId="{8A23B61F-F4CF-49D8-AA65-CBCBCA8FEBAC}">
      <dgm:prSet/>
      <dgm:spPr/>
      <dgm:t>
        <a:bodyPr/>
        <a:lstStyle/>
        <a:p>
          <a:pPr rtl="1"/>
          <a:endParaRPr lang="ar-SA"/>
        </a:p>
      </dgm:t>
    </dgm:pt>
    <dgm:pt modelId="{4684545D-82FB-4F73-9573-3ACCFE985752}" type="sibTrans" cxnId="{8A23B61F-F4CF-49D8-AA65-CBCBCA8FEBAC}">
      <dgm:prSet/>
      <dgm:spPr/>
      <dgm:t>
        <a:bodyPr/>
        <a:lstStyle/>
        <a:p>
          <a:pPr rtl="1"/>
          <a:endParaRPr lang="ar-SA"/>
        </a:p>
      </dgm:t>
    </dgm:pt>
    <dgm:pt modelId="{820EE346-7993-443B-8420-B4995603B824}">
      <dgm:prSet custT="1"/>
      <dgm:spPr/>
      <dgm:t>
        <a:bodyPr/>
        <a:lstStyle/>
        <a:p>
          <a:pPr rtl="1"/>
          <a:r>
            <a:rPr lang="ar-SA" sz="1800" b="1" dirty="0" err="1">
              <a:cs typeface="Traditional Arabic" pitchFamily="2" charset="-78"/>
            </a:rPr>
            <a:t>كقعد</a:t>
          </a:r>
          <a:r>
            <a:rPr lang="ar-SA" sz="1800" b="1" dirty="0">
              <a:cs typeface="Traditional Arabic" pitchFamily="2" charset="-78"/>
            </a:rPr>
            <a:t> محمد، وخرج علي</a:t>
          </a:r>
          <a:endParaRPr lang="en-US" sz="1800" dirty="0">
            <a:cs typeface="Traditional Arabic" pitchFamily="2" charset="-78"/>
          </a:endParaRPr>
        </a:p>
      </dgm:t>
    </dgm:pt>
    <dgm:pt modelId="{47CDA9B3-A1CF-4BCA-BE1F-A4F9D9C4B427}" type="parTrans" cxnId="{85CB0F90-689B-4004-AD72-839F3B29F017}">
      <dgm:prSet/>
      <dgm:spPr/>
      <dgm:t>
        <a:bodyPr/>
        <a:lstStyle/>
        <a:p>
          <a:pPr rtl="1"/>
          <a:endParaRPr lang="ar-SA"/>
        </a:p>
      </dgm:t>
    </dgm:pt>
    <dgm:pt modelId="{663D59A4-23E3-4E8B-ADC2-B4BE4E7308B2}" type="sibTrans" cxnId="{85CB0F90-689B-4004-AD72-839F3B29F017}">
      <dgm:prSet/>
      <dgm:spPr/>
      <dgm:t>
        <a:bodyPr/>
        <a:lstStyle/>
        <a:p>
          <a:pPr rtl="1"/>
          <a:endParaRPr lang="ar-SA"/>
        </a:p>
      </dgm:t>
    </dgm:pt>
    <dgm:pt modelId="{8017B9B6-DBFB-49A5-8934-7C06D32EA063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حفظ محمد الدرس، وفهم المسألة</a:t>
          </a:r>
          <a:endParaRPr lang="en-US" sz="1800" dirty="0">
            <a:cs typeface="Traditional Arabic" pitchFamily="2" charset="-78"/>
          </a:endParaRPr>
        </a:p>
      </dgm:t>
    </dgm:pt>
    <dgm:pt modelId="{1B141319-EF3E-48DC-9236-58B60C9D916A}" type="parTrans" cxnId="{3275D9B2-17A6-469F-8ECD-7667BA4C6B86}">
      <dgm:prSet/>
      <dgm:spPr/>
      <dgm:t>
        <a:bodyPr/>
        <a:lstStyle/>
        <a:p>
          <a:pPr rtl="1"/>
          <a:endParaRPr lang="ar-SA"/>
        </a:p>
      </dgm:t>
    </dgm:pt>
    <dgm:pt modelId="{8AD7B15C-B22E-40AD-8BD6-22963EADEDDD}" type="sibTrans" cxnId="{3275D9B2-17A6-469F-8ECD-7667BA4C6B86}">
      <dgm:prSet/>
      <dgm:spPr/>
      <dgm:t>
        <a:bodyPr/>
        <a:lstStyle/>
        <a:p>
          <a:pPr rtl="1"/>
          <a:endParaRPr lang="ar-SA"/>
        </a:p>
      </dgm:t>
    </dgm:pt>
    <dgm:pt modelId="{8DD0F02B-2731-4503-A0EF-2EC00DDF584F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أصلهما المبتدأ والخبر</a:t>
          </a:r>
          <a:endParaRPr lang="en-US" sz="1800" dirty="0">
            <a:cs typeface="Traditional Arabic" pitchFamily="2" charset="-78"/>
          </a:endParaRPr>
        </a:p>
      </dgm:t>
    </dgm:pt>
    <dgm:pt modelId="{DE5CD78B-2998-4D9E-B71A-1893A9E2D894}" type="parTrans" cxnId="{4046D97E-3009-4590-8A10-3130693DE672}">
      <dgm:prSet/>
      <dgm:spPr/>
      <dgm:t>
        <a:bodyPr/>
        <a:lstStyle/>
        <a:p>
          <a:pPr rtl="1"/>
          <a:endParaRPr lang="ar-SA"/>
        </a:p>
      </dgm:t>
    </dgm:pt>
    <dgm:pt modelId="{80C75AAD-C2AF-4EEF-B621-6EFFD5306D24}" type="sibTrans" cxnId="{4046D97E-3009-4590-8A10-3130693DE672}">
      <dgm:prSet/>
      <dgm:spPr/>
      <dgm:t>
        <a:bodyPr/>
        <a:lstStyle/>
        <a:p>
          <a:pPr rtl="1"/>
          <a:endParaRPr lang="ar-SA"/>
        </a:p>
      </dgm:t>
    </dgm:pt>
    <dgm:pt modelId="{3D02C3F8-76D8-4ACC-B57B-F3EBF75444D0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ليس أصلهما المبتدأ والخبر</a:t>
          </a:r>
          <a:endParaRPr lang="en-US" sz="1800" dirty="0">
            <a:cs typeface="Traditional Arabic" pitchFamily="2" charset="-78"/>
          </a:endParaRPr>
        </a:p>
      </dgm:t>
    </dgm:pt>
    <dgm:pt modelId="{04C6C165-24D8-4F00-9B24-F494B7E75593}" type="parTrans" cxnId="{19E60E3C-F2BB-4761-A21D-C05386A19622}">
      <dgm:prSet/>
      <dgm:spPr/>
      <dgm:t>
        <a:bodyPr/>
        <a:lstStyle/>
        <a:p>
          <a:pPr rtl="1"/>
          <a:endParaRPr lang="ar-SA"/>
        </a:p>
      </dgm:t>
    </dgm:pt>
    <dgm:pt modelId="{03EC65E0-4BE6-4B38-BFE3-0EC3ECD39D4D}" type="sibTrans" cxnId="{19E60E3C-F2BB-4761-A21D-C05386A19622}">
      <dgm:prSet/>
      <dgm:spPr/>
      <dgm:t>
        <a:bodyPr/>
        <a:lstStyle/>
        <a:p>
          <a:pPr rtl="1"/>
          <a:endParaRPr lang="ar-SA"/>
        </a:p>
      </dgm:t>
    </dgm:pt>
    <dgm:pt modelId="{F6642934-1D94-41C9-990C-DE57AB635A65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وهو أعطى وأخواتها.</a:t>
          </a:r>
          <a:endParaRPr lang="en-US" sz="1800" dirty="0">
            <a:cs typeface="Traditional Arabic" pitchFamily="2" charset="-78"/>
          </a:endParaRPr>
        </a:p>
      </dgm:t>
    </dgm:pt>
    <dgm:pt modelId="{2B6E730D-CC97-4DAE-BF6D-94FF3E6C5428}" type="parTrans" cxnId="{D098D38D-CDBF-4573-AC2A-080429F1E3AC}">
      <dgm:prSet/>
      <dgm:spPr/>
      <dgm:t>
        <a:bodyPr/>
        <a:lstStyle/>
        <a:p>
          <a:pPr rtl="1"/>
          <a:endParaRPr lang="ar-SA"/>
        </a:p>
      </dgm:t>
    </dgm:pt>
    <dgm:pt modelId="{2EABF4CF-770B-4567-BAB2-6D3A2459BC5A}" type="sibTrans" cxnId="{D098D38D-CDBF-4573-AC2A-080429F1E3AC}">
      <dgm:prSet/>
      <dgm:spPr/>
      <dgm:t>
        <a:bodyPr/>
        <a:lstStyle/>
        <a:p>
          <a:pPr rtl="1"/>
          <a:endParaRPr lang="ar-SA"/>
        </a:p>
      </dgm:t>
    </dgm:pt>
    <dgm:pt modelId="{81073664-F4A0-4FCA-B8D5-51452B446CC0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وهو ظنّ وأخواتها</a:t>
          </a:r>
          <a:endParaRPr lang="en-US" sz="1800" dirty="0">
            <a:cs typeface="Traditional Arabic" pitchFamily="2" charset="-78"/>
          </a:endParaRPr>
        </a:p>
      </dgm:t>
    </dgm:pt>
    <dgm:pt modelId="{3C77A0F7-8863-493E-AB22-895FD81DC8C4}" type="parTrans" cxnId="{A8A8EE17-0598-46F9-AF1D-136D5C6B1593}">
      <dgm:prSet/>
      <dgm:spPr/>
      <dgm:t>
        <a:bodyPr/>
        <a:lstStyle/>
        <a:p>
          <a:pPr rtl="1"/>
          <a:endParaRPr lang="ar-SA"/>
        </a:p>
      </dgm:t>
    </dgm:pt>
    <dgm:pt modelId="{20307AE6-3834-4EE9-84BF-9D36587801BE}" type="sibTrans" cxnId="{A8A8EE17-0598-46F9-AF1D-136D5C6B1593}">
      <dgm:prSet/>
      <dgm:spPr/>
      <dgm:t>
        <a:bodyPr/>
        <a:lstStyle/>
        <a:p>
          <a:pPr rtl="1"/>
          <a:endParaRPr lang="ar-SA"/>
        </a:p>
      </dgm:t>
    </dgm:pt>
    <dgm:pt modelId="{CB0127FC-C743-404B-A5CF-9F33B20D66C0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وهو باب أعلم وأرى</a:t>
          </a:r>
          <a:endParaRPr lang="en-US" sz="1800" dirty="0">
            <a:cs typeface="Traditional Arabic" pitchFamily="2" charset="-78"/>
          </a:endParaRPr>
        </a:p>
      </dgm:t>
    </dgm:pt>
    <dgm:pt modelId="{FFC62695-68A8-4112-BB0B-43E93985167D}" type="parTrans" cxnId="{E598B544-94F3-42EE-B2DD-FF43C0C009B3}">
      <dgm:prSet/>
      <dgm:spPr/>
      <dgm:t>
        <a:bodyPr/>
        <a:lstStyle/>
        <a:p>
          <a:pPr rtl="1"/>
          <a:endParaRPr lang="ar-SA"/>
        </a:p>
      </dgm:t>
    </dgm:pt>
    <dgm:pt modelId="{AE7F2699-EEEB-496F-B3FE-FC01ADCE179A}" type="sibTrans" cxnId="{E598B544-94F3-42EE-B2DD-FF43C0C009B3}">
      <dgm:prSet/>
      <dgm:spPr/>
      <dgm:t>
        <a:bodyPr/>
        <a:lstStyle/>
        <a:p>
          <a:pPr rtl="1"/>
          <a:endParaRPr lang="ar-SA"/>
        </a:p>
      </dgm:t>
    </dgm:pt>
    <dgm:pt modelId="{7CFAC10B-E2CA-4602-984F-DCDA5E6303B2}" type="pres">
      <dgm:prSet presAssocID="{B2AE3343-6D17-4AAE-9B50-C1090141B2A9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0AB7C10-1912-42AC-8CD2-8D7DF33081AC}" type="pres">
      <dgm:prSet presAssocID="{DA993F1D-0E4E-4595-8492-5EEB99F95453}" presName="root1" presStyleCnt="0"/>
      <dgm:spPr/>
    </dgm:pt>
    <dgm:pt modelId="{8F4F2C50-04A2-4100-A9CE-77DB9D51B1CE}" type="pres">
      <dgm:prSet presAssocID="{DA993F1D-0E4E-4595-8492-5EEB99F9545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0578261-89D6-4962-9A03-50254A327877}" type="pres">
      <dgm:prSet presAssocID="{DA993F1D-0E4E-4595-8492-5EEB99F95453}" presName="level2hierChild" presStyleCnt="0"/>
      <dgm:spPr/>
    </dgm:pt>
    <dgm:pt modelId="{8C75E450-25DD-4304-BC02-A06FDFED3D67}" type="pres">
      <dgm:prSet presAssocID="{735C8D7B-89B6-4BA6-8DF5-F5BF7342FEDA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BFC11D2E-16F3-4124-BCB0-D0E22268321A}" type="pres">
      <dgm:prSet presAssocID="{735C8D7B-89B6-4BA6-8DF5-F5BF7342FEDA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A01C196-B7E6-4EA2-A2A2-A6CE19BB49B1}" type="pres">
      <dgm:prSet presAssocID="{323C4D02-BC8F-47B4-859C-4AE48FBCEAA0}" presName="root2" presStyleCnt="0"/>
      <dgm:spPr/>
    </dgm:pt>
    <dgm:pt modelId="{852AB0FC-9BDC-45DA-AA77-121E01C07F4F}" type="pres">
      <dgm:prSet presAssocID="{323C4D02-BC8F-47B4-859C-4AE48FBCEAA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FD8FAB3-0DFF-4816-B616-434AE1FC1BDB}" type="pres">
      <dgm:prSet presAssocID="{323C4D02-BC8F-47B4-859C-4AE48FBCEAA0}" presName="level3hierChild" presStyleCnt="0"/>
      <dgm:spPr/>
    </dgm:pt>
    <dgm:pt modelId="{B2557E28-6959-441A-9B2B-D4D8F0CF05FF}" type="pres">
      <dgm:prSet presAssocID="{68F81AFE-2497-4BB7-BE61-2CB48BE197F7}" presName="conn2-1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4F7517F7-FC30-4C06-9F9C-FC3804AA87CC}" type="pres">
      <dgm:prSet presAssocID="{68F81AFE-2497-4BB7-BE61-2CB48BE197F7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39C004C2-8E89-4263-AB55-EDDA47E72FA3}" type="pres">
      <dgm:prSet presAssocID="{1D931861-C338-4C6F-8E75-7F3CDB9050CE}" presName="root2" presStyleCnt="0"/>
      <dgm:spPr/>
    </dgm:pt>
    <dgm:pt modelId="{2F94699C-980C-4E15-936B-8EC564BD249F}" type="pres">
      <dgm:prSet presAssocID="{1D931861-C338-4C6F-8E75-7F3CDB9050CE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E6172ED-C544-47F7-8F7D-83FA4BE702C2}" type="pres">
      <dgm:prSet presAssocID="{1D931861-C338-4C6F-8E75-7F3CDB9050CE}" presName="level3hierChild" presStyleCnt="0"/>
      <dgm:spPr/>
    </dgm:pt>
    <dgm:pt modelId="{DA48934F-C5BC-45AC-90E9-613BECE1A4FB}" type="pres">
      <dgm:prSet presAssocID="{F7E1830E-5CF7-4AD6-A675-62ADBE71D29A}" presName="conn2-1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6A7A2E15-718D-48ED-9A55-452D860FECBE}" type="pres">
      <dgm:prSet presAssocID="{F7E1830E-5CF7-4AD6-A675-62ADBE71D29A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97DE7AD2-6AD7-421D-91EB-38852E51D4E1}" type="pres">
      <dgm:prSet presAssocID="{3E7005DC-3FF6-4A34-8671-857BF7BBFBAD}" presName="root2" presStyleCnt="0"/>
      <dgm:spPr/>
    </dgm:pt>
    <dgm:pt modelId="{39597BA0-E961-4087-AFC8-F03AC9008E28}" type="pres">
      <dgm:prSet presAssocID="{3E7005DC-3FF6-4A34-8671-857BF7BBFBAD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9B3AF9D-FE28-432C-9508-53BC2D6A3D47}" type="pres">
      <dgm:prSet presAssocID="{3E7005DC-3FF6-4A34-8671-857BF7BBFBAD}" presName="level3hierChild" presStyleCnt="0"/>
      <dgm:spPr/>
    </dgm:pt>
    <dgm:pt modelId="{C8E4C243-0DEB-4885-8DD2-2132997A4C5A}" type="pres">
      <dgm:prSet presAssocID="{95FD95AE-E6C7-433D-A649-2902F4196EF4}" presName="conn2-1" presStyleLbl="parChTrans1D4" presStyleIdx="0" presStyleCnt="12"/>
      <dgm:spPr/>
      <dgm:t>
        <a:bodyPr/>
        <a:lstStyle/>
        <a:p>
          <a:pPr rtl="1"/>
          <a:endParaRPr lang="ar-SA"/>
        </a:p>
      </dgm:t>
    </dgm:pt>
    <dgm:pt modelId="{CB118EA7-3956-48AE-BBA3-A4D68B2EAD39}" type="pres">
      <dgm:prSet presAssocID="{95FD95AE-E6C7-433D-A649-2902F4196EF4}" presName="connTx" presStyleLbl="parChTrans1D4" presStyleIdx="0" presStyleCnt="12"/>
      <dgm:spPr/>
      <dgm:t>
        <a:bodyPr/>
        <a:lstStyle/>
        <a:p>
          <a:pPr rtl="1"/>
          <a:endParaRPr lang="ar-SA"/>
        </a:p>
      </dgm:t>
    </dgm:pt>
    <dgm:pt modelId="{DD61707B-9EDE-440E-8760-9892CFFDCF3F}" type="pres">
      <dgm:prSet presAssocID="{BB236E67-675A-4F7D-9EAA-33B749B761E2}" presName="root2" presStyleCnt="0"/>
      <dgm:spPr/>
    </dgm:pt>
    <dgm:pt modelId="{9897B57D-0D39-400C-8479-38FFD1487E68}" type="pres">
      <dgm:prSet presAssocID="{BB236E67-675A-4F7D-9EAA-33B749B761E2}" presName="LevelTwoTextNode" presStyleLbl="node4" presStyleIdx="0" presStyleCnt="12" custScaleX="23457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A3CCF5F-FF8A-4826-8D1F-80684D2D7AB2}" type="pres">
      <dgm:prSet presAssocID="{BB236E67-675A-4F7D-9EAA-33B749B761E2}" presName="level3hierChild" presStyleCnt="0"/>
      <dgm:spPr/>
    </dgm:pt>
    <dgm:pt modelId="{3D547F5E-9A62-47D9-8076-039843501E18}" type="pres">
      <dgm:prSet presAssocID="{0BCA8121-C191-4A70-AB9E-4C53227BBEBF}" presName="conn2-1" presStyleLbl="parChTrans1D4" presStyleIdx="1" presStyleCnt="12"/>
      <dgm:spPr/>
      <dgm:t>
        <a:bodyPr/>
        <a:lstStyle/>
        <a:p>
          <a:pPr rtl="1"/>
          <a:endParaRPr lang="ar-SA"/>
        </a:p>
      </dgm:t>
    </dgm:pt>
    <dgm:pt modelId="{8E81AD7C-6CB5-448B-89D6-15AD1A187D85}" type="pres">
      <dgm:prSet presAssocID="{0BCA8121-C191-4A70-AB9E-4C53227BBEBF}" presName="connTx" presStyleLbl="parChTrans1D4" presStyleIdx="1" presStyleCnt="12"/>
      <dgm:spPr/>
      <dgm:t>
        <a:bodyPr/>
        <a:lstStyle/>
        <a:p>
          <a:pPr rtl="1"/>
          <a:endParaRPr lang="ar-SA"/>
        </a:p>
      </dgm:t>
    </dgm:pt>
    <dgm:pt modelId="{E2ABC291-20AB-4DC5-99BC-C70C320AC5CB}" type="pres">
      <dgm:prSet presAssocID="{5C18C87F-7BEA-4C99-9224-462B103ACF33}" presName="root2" presStyleCnt="0"/>
      <dgm:spPr/>
    </dgm:pt>
    <dgm:pt modelId="{C6E91AF2-CBC0-4EDF-AED7-5B9396B608B7}" type="pres">
      <dgm:prSet presAssocID="{5C18C87F-7BEA-4C99-9224-462B103ACF33}" presName="LevelTwoTextNode" presStyleLbl="node4" presStyleIdx="1" presStyleCnt="12" custScaleX="23457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8AFD82D-6435-4EF0-92FD-C2930E2B5E97}" type="pres">
      <dgm:prSet presAssocID="{5C18C87F-7BEA-4C99-9224-462B103ACF33}" presName="level3hierChild" presStyleCnt="0"/>
      <dgm:spPr/>
    </dgm:pt>
    <dgm:pt modelId="{4231480A-9989-489D-81F5-2AE24FF64B36}" type="pres">
      <dgm:prSet presAssocID="{9187040C-28F9-4882-9D46-F28ED60956AB}" presName="conn2-1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49DB1080-2F4E-4641-955D-7E8870579A78}" type="pres">
      <dgm:prSet presAssocID="{9187040C-28F9-4882-9D46-F28ED60956AB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E5EE8339-8DEF-4D80-B926-535149D59455}" type="pres">
      <dgm:prSet presAssocID="{A3DA2B82-9F4C-427C-96FA-5E855E8062B8}" presName="root2" presStyleCnt="0"/>
      <dgm:spPr/>
    </dgm:pt>
    <dgm:pt modelId="{D26C2FD0-E5B7-4539-BAF2-16876BD88C06}" type="pres">
      <dgm:prSet presAssocID="{A3DA2B82-9F4C-427C-96FA-5E855E8062B8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2D7FACA-B70D-4746-B0C7-8230DDC99F32}" type="pres">
      <dgm:prSet presAssocID="{A3DA2B82-9F4C-427C-96FA-5E855E8062B8}" presName="level3hierChild" presStyleCnt="0"/>
      <dgm:spPr/>
    </dgm:pt>
    <dgm:pt modelId="{3B07580E-79F1-43B9-8327-9830A763A0C2}" type="pres">
      <dgm:prSet presAssocID="{FE7F9544-0EDD-4B16-9214-78C95E3A723C}" presName="conn2-1" presStyleLbl="parChTrans1D4" presStyleIdx="2" presStyleCnt="12"/>
      <dgm:spPr/>
      <dgm:t>
        <a:bodyPr/>
        <a:lstStyle/>
        <a:p>
          <a:pPr rtl="1"/>
          <a:endParaRPr lang="ar-SA"/>
        </a:p>
      </dgm:t>
    </dgm:pt>
    <dgm:pt modelId="{C9F02BBB-ADCD-43A7-9A55-ACDFC99737F1}" type="pres">
      <dgm:prSet presAssocID="{FE7F9544-0EDD-4B16-9214-78C95E3A723C}" presName="connTx" presStyleLbl="parChTrans1D4" presStyleIdx="2" presStyleCnt="12"/>
      <dgm:spPr/>
      <dgm:t>
        <a:bodyPr/>
        <a:lstStyle/>
        <a:p>
          <a:pPr rtl="1"/>
          <a:endParaRPr lang="ar-SA"/>
        </a:p>
      </dgm:t>
    </dgm:pt>
    <dgm:pt modelId="{36B208C5-0E8A-4D4B-AB41-9EB49B676B0A}" type="pres">
      <dgm:prSet presAssocID="{36490786-4BBE-4640-8D16-F9A9E6F69BB1}" presName="root2" presStyleCnt="0"/>
      <dgm:spPr/>
    </dgm:pt>
    <dgm:pt modelId="{BC7BC13A-151C-43CD-B0C1-A71DDE9AC9E4}" type="pres">
      <dgm:prSet presAssocID="{36490786-4BBE-4640-8D16-F9A9E6F69BB1}" presName="LevelTwoTextNode" presStyleLbl="node4" presStyleIdx="2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2C773C9-0A05-4A60-8175-66C258A9B1F4}" type="pres">
      <dgm:prSet presAssocID="{36490786-4BBE-4640-8D16-F9A9E6F69BB1}" presName="level3hierChild" presStyleCnt="0"/>
      <dgm:spPr/>
    </dgm:pt>
    <dgm:pt modelId="{B5A574D9-DD23-4F7F-9F2E-5E13B8CA6824}" type="pres">
      <dgm:prSet presAssocID="{1B141319-EF3E-48DC-9236-58B60C9D916A}" presName="conn2-1" presStyleLbl="parChTrans1D4" presStyleIdx="3" presStyleCnt="12"/>
      <dgm:spPr/>
      <dgm:t>
        <a:bodyPr/>
        <a:lstStyle/>
        <a:p>
          <a:pPr rtl="1"/>
          <a:endParaRPr lang="ar-SA"/>
        </a:p>
      </dgm:t>
    </dgm:pt>
    <dgm:pt modelId="{7ED9187C-5715-4688-A9B2-8F8004A9A633}" type="pres">
      <dgm:prSet presAssocID="{1B141319-EF3E-48DC-9236-58B60C9D916A}" presName="connTx" presStyleLbl="parChTrans1D4" presStyleIdx="3" presStyleCnt="12"/>
      <dgm:spPr/>
      <dgm:t>
        <a:bodyPr/>
        <a:lstStyle/>
        <a:p>
          <a:pPr rtl="1"/>
          <a:endParaRPr lang="ar-SA"/>
        </a:p>
      </dgm:t>
    </dgm:pt>
    <dgm:pt modelId="{AD68206F-D3DD-4CC3-BDB4-1C4CE1A4DA77}" type="pres">
      <dgm:prSet presAssocID="{8017B9B6-DBFB-49A5-8934-7C06D32EA063}" presName="root2" presStyleCnt="0"/>
      <dgm:spPr/>
    </dgm:pt>
    <dgm:pt modelId="{3C216F68-A4D4-49B6-BAB9-72364F0DE1AD}" type="pres">
      <dgm:prSet presAssocID="{8017B9B6-DBFB-49A5-8934-7C06D32EA063}" presName="LevelTwoTextNode" presStyleLbl="node4" presStyleIdx="3" presStyleCnt="12" custScaleX="23457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E9EDAC8-86F7-4A3A-AC70-2E4135D0CAA4}" type="pres">
      <dgm:prSet presAssocID="{8017B9B6-DBFB-49A5-8934-7C06D32EA063}" presName="level3hierChild" presStyleCnt="0"/>
      <dgm:spPr/>
    </dgm:pt>
    <dgm:pt modelId="{2A668CAA-1DC4-45B5-8C03-83E0951FE7D2}" type="pres">
      <dgm:prSet presAssocID="{67FAFAEF-EBF8-448F-8BA8-8F30F0D894C7}" presName="conn2-1" presStyleLbl="parChTrans1D4" presStyleIdx="4" presStyleCnt="12"/>
      <dgm:spPr/>
      <dgm:t>
        <a:bodyPr/>
        <a:lstStyle/>
        <a:p>
          <a:pPr rtl="1"/>
          <a:endParaRPr lang="ar-SA"/>
        </a:p>
      </dgm:t>
    </dgm:pt>
    <dgm:pt modelId="{6076B052-9AFE-4DAA-B924-BE0B1CB40AA5}" type="pres">
      <dgm:prSet presAssocID="{67FAFAEF-EBF8-448F-8BA8-8F30F0D894C7}" presName="connTx" presStyleLbl="parChTrans1D4" presStyleIdx="4" presStyleCnt="12"/>
      <dgm:spPr/>
      <dgm:t>
        <a:bodyPr/>
        <a:lstStyle/>
        <a:p>
          <a:pPr rtl="1"/>
          <a:endParaRPr lang="ar-SA"/>
        </a:p>
      </dgm:t>
    </dgm:pt>
    <dgm:pt modelId="{CE0F99BA-A31E-42BE-885B-B8503BD68240}" type="pres">
      <dgm:prSet presAssocID="{688F3447-A7DC-4174-9D91-7EEE8BE1E946}" presName="root2" presStyleCnt="0"/>
      <dgm:spPr/>
    </dgm:pt>
    <dgm:pt modelId="{F73CB5C1-F884-4835-A8A6-5C843B4C7C45}" type="pres">
      <dgm:prSet presAssocID="{688F3447-A7DC-4174-9D91-7EEE8BE1E946}" presName="LevelTwoTextNode" presStyleLbl="node4" presStyleIdx="4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13563C8-B081-4489-B93D-4BBCD4497809}" type="pres">
      <dgm:prSet presAssocID="{688F3447-A7DC-4174-9D91-7EEE8BE1E946}" presName="level3hierChild" presStyleCnt="0"/>
      <dgm:spPr/>
    </dgm:pt>
    <dgm:pt modelId="{73B290DC-F234-4986-906B-3D98FAAF1D72}" type="pres">
      <dgm:prSet presAssocID="{DE5CD78B-2998-4D9E-B71A-1893A9E2D894}" presName="conn2-1" presStyleLbl="parChTrans1D4" presStyleIdx="5" presStyleCnt="12"/>
      <dgm:spPr/>
      <dgm:t>
        <a:bodyPr/>
        <a:lstStyle/>
        <a:p>
          <a:pPr rtl="1"/>
          <a:endParaRPr lang="ar-SA"/>
        </a:p>
      </dgm:t>
    </dgm:pt>
    <dgm:pt modelId="{CB0879DD-2DA1-4C96-8554-C8ADD3EA7AD3}" type="pres">
      <dgm:prSet presAssocID="{DE5CD78B-2998-4D9E-B71A-1893A9E2D894}" presName="connTx" presStyleLbl="parChTrans1D4" presStyleIdx="5" presStyleCnt="12"/>
      <dgm:spPr/>
      <dgm:t>
        <a:bodyPr/>
        <a:lstStyle/>
        <a:p>
          <a:pPr rtl="1"/>
          <a:endParaRPr lang="ar-SA"/>
        </a:p>
      </dgm:t>
    </dgm:pt>
    <dgm:pt modelId="{0617E29B-78A5-4DD2-BA13-82F7D6310990}" type="pres">
      <dgm:prSet presAssocID="{8DD0F02B-2731-4503-A0EF-2EC00DDF584F}" presName="root2" presStyleCnt="0"/>
      <dgm:spPr/>
    </dgm:pt>
    <dgm:pt modelId="{147959E1-2253-498D-A2DF-23D70FEF38A4}" type="pres">
      <dgm:prSet presAssocID="{8DD0F02B-2731-4503-A0EF-2EC00DDF584F}" presName="LevelTwoTextNode" presStyleLbl="node4" presStyleIdx="5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006D18D-B2A8-4F88-9B28-B26C1340F698}" type="pres">
      <dgm:prSet presAssocID="{8DD0F02B-2731-4503-A0EF-2EC00DDF584F}" presName="level3hierChild" presStyleCnt="0"/>
      <dgm:spPr/>
    </dgm:pt>
    <dgm:pt modelId="{C647A2AD-B734-4BF0-88D3-6B33B29E5CA6}" type="pres">
      <dgm:prSet presAssocID="{3C77A0F7-8863-493E-AB22-895FD81DC8C4}" presName="conn2-1" presStyleLbl="parChTrans1D4" presStyleIdx="6" presStyleCnt="12"/>
      <dgm:spPr/>
      <dgm:t>
        <a:bodyPr/>
        <a:lstStyle/>
        <a:p>
          <a:pPr rtl="1"/>
          <a:endParaRPr lang="ar-SA"/>
        </a:p>
      </dgm:t>
    </dgm:pt>
    <dgm:pt modelId="{D07274EF-2381-4066-8906-370117A49A42}" type="pres">
      <dgm:prSet presAssocID="{3C77A0F7-8863-493E-AB22-895FD81DC8C4}" presName="connTx" presStyleLbl="parChTrans1D4" presStyleIdx="6" presStyleCnt="12"/>
      <dgm:spPr/>
      <dgm:t>
        <a:bodyPr/>
        <a:lstStyle/>
        <a:p>
          <a:pPr rtl="1"/>
          <a:endParaRPr lang="ar-SA"/>
        </a:p>
      </dgm:t>
    </dgm:pt>
    <dgm:pt modelId="{AB3B25E6-8356-45F8-AF31-DB65E0829DB9}" type="pres">
      <dgm:prSet presAssocID="{81073664-F4A0-4FCA-B8D5-51452B446CC0}" presName="root2" presStyleCnt="0"/>
      <dgm:spPr/>
    </dgm:pt>
    <dgm:pt modelId="{4EB6BAB8-3E82-4815-BD88-32E1A4A7F8F9}" type="pres">
      <dgm:prSet presAssocID="{81073664-F4A0-4FCA-B8D5-51452B446CC0}" presName="LevelTwoTextNode" presStyleLbl="node4" presStyleIdx="6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3B69E65-CD6E-43DD-A6F2-EE341506BD57}" type="pres">
      <dgm:prSet presAssocID="{81073664-F4A0-4FCA-B8D5-51452B446CC0}" presName="level3hierChild" presStyleCnt="0"/>
      <dgm:spPr/>
    </dgm:pt>
    <dgm:pt modelId="{F53840A5-8F82-44AF-B6F1-8655B011EEA3}" type="pres">
      <dgm:prSet presAssocID="{04C6C165-24D8-4F00-9B24-F494B7E75593}" presName="conn2-1" presStyleLbl="parChTrans1D4" presStyleIdx="7" presStyleCnt="12"/>
      <dgm:spPr/>
      <dgm:t>
        <a:bodyPr/>
        <a:lstStyle/>
        <a:p>
          <a:pPr rtl="1"/>
          <a:endParaRPr lang="ar-SA"/>
        </a:p>
      </dgm:t>
    </dgm:pt>
    <dgm:pt modelId="{67C232E2-43EB-421E-B1F9-136365ED883A}" type="pres">
      <dgm:prSet presAssocID="{04C6C165-24D8-4F00-9B24-F494B7E75593}" presName="connTx" presStyleLbl="parChTrans1D4" presStyleIdx="7" presStyleCnt="12"/>
      <dgm:spPr/>
      <dgm:t>
        <a:bodyPr/>
        <a:lstStyle/>
        <a:p>
          <a:pPr rtl="1"/>
          <a:endParaRPr lang="ar-SA"/>
        </a:p>
      </dgm:t>
    </dgm:pt>
    <dgm:pt modelId="{F36403AF-DBDA-4DA8-84E8-AA0915991C9A}" type="pres">
      <dgm:prSet presAssocID="{3D02C3F8-76D8-4ACC-B57B-F3EBF75444D0}" presName="root2" presStyleCnt="0"/>
      <dgm:spPr/>
    </dgm:pt>
    <dgm:pt modelId="{D72C433F-97E2-437A-87D4-E8DC92210332}" type="pres">
      <dgm:prSet presAssocID="{3D02C3F8-76D8-4ACC-B57B-F3EBF75444D0}" presName="LevelTwoTextNode" presStyleLbl="node4" presStyleIdx="7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228BFA6-314F-4C0C-A43A-2667A22153D1}" type="pres">
      <dgm:prSet presAssocID="{3D02C3F8-76D8-4ACC-B57B-F3EBF75444D0}" presName="level3hierChild" presStyleCnt="0"/>
      <dgm:spPr/>
    </dgm:pt>
    <dgm:pt modelId="{446C6321-127A-4338-8942-69CBEE97503D}" type="pres">
      <dgm:prSet presAssocID="{2B6E730D-CC97-4DAE-BF6D-94FF3E6C5428}" presName="conn2-1" presStyleLbl="parChTrans1D4" presStyleIdx="8" presStyleCnt="12"/>
      <dgm:spPr/>
      <dgm:t>
        <a:bodyPr/>
        <a:lstStyle/>
        <a:p>
          <a:pPr rtl="1"/>
          <a:endParaRPr lang="ar-SA"/>
        </a:p>
      </dgm:t>
    </dgm:pt>
    <dgm:pt modelId="{922DD8B2-2AB5-4E25-BC80-118D6A20CFF1}" type="pres">
      <dgm:prSet presAssocID="{2B6E730D-CC97-4DAE-BF6D-94FF3E6C5428}" presName="connTx" presStyleLbl="parChTrans1D4" presStyleIdx="8" presStyleCnt="12"/>
      <dgm:spPr/>
      <dgm:t>
        <a:bodyPr/>
        <a:lstStyle/>
        <a:p>
          <a:pPr rtl="1"/>
          <a:endParaRPr lang="ar-SA"/>
        </a:p>
      </dgm:t>
    </dgm:pt>
    <dgm:pt modelId="{83E7729C-C571-42DB-BC28-FE7E6E7689B2}" type="pres">
      <dgm:prSet presAssocID="{F6642934-1D94-41C9-990C-DE57AB635A65}" presName="root2" presStyleCnt="0"/>
      <dgm:spPr/>
    </dgm:pt>
    <dgm:pt modelId="{425D4DD0-CCC7-4971-AB64-8E1164253D03}" type="pres">
      <dgm:prSet presAssocID="{F6642934-1D94-41C9-990C-DE57AB635A65}" presName="LevelTwoTextNode" presStyleLbl="node4" presStyleIdx="8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B3D1335-A268-41AC-BD9A-99F9264748A4}" type="pres">
      <dgm:prSet presAssocID="{F6642934-1D94-41C9-990C-DE57AB635A65}" presName="level3hierChild" presStyleCnt="0"/>
      <dgm:spPr/>
    </dgm:pt>
    <dgm:pt modelId="{CB201564-8262-4DB7-8B19-26576C305712}" type="pres">
      <dgm:prSet presAssocID="{DCE7EBF8-F9D6-48C8-943B-238E0EFD3B7D}" presName="conn2-1" presStyleLbl="parChTrans1D4" presStyleIdx="9" presStyleCnt="12"/>
      <dgm:spPr/>
      <dgm:t>
        <a:bodyPr/>
        <a:lstStyle/>
        <a:p>
          <a:pPr rtl="1"/>
          <a:endParaRPr lang="ar-SA"/>
        </a:p>
      </dgm:t>
    </dgm:pt>
    <dgm:pt modelId="{9C6B95C1-60E3-4149-A88D-5447C58BD3D6}" type="pres">
      <dgm:prSet presAssocID="{DCE7EBF8-F9D6-48C8-943B-238E0EFD3B7D}" presName="connTx" presStyleLbl="parChTrans1D4" presStyleIdx="9" presStyleCnt="12"/>
      <dgm:spPr/>
      <dgm:t>
        <a:bodyPr/>
        <a:lstStyle/>
        <a:p>
          <a:pPr rtl="1"/>
          <a:endParaRPr lang="ar-SA"/>
        </a:p>
      </dgm:t>
    </dgm:pt>
    <dgm:pt modelId="{7B107BC4-77E6-4E72-81F2-111CE5D8A33B}" type="pres">
      <dgm:prSet presAssocID="{AA1A8953-3C5E-49E4-BC28-5637015E6803}" presName="root2" presStyleCnt="0"/>
      <dgm:spPr/>
    </dgm:pt>
    <dgm:pt modelId="{F1987EBF-EA24-4CA7-B830-5039A331F79F}" type="pres">
      <dgm:prSet presAssocID="{AA1A8953-3C5E-49E4-BC28-5637015E6803}" presName="LevelTwoTextNode" presStyleLbl="node4" presStyleIdx="9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F364F2B-FDE3-4C9D-9C93-B7FC38FECD15}" type="pres">
      <dgm:prSet presAssocID="{AA1A8953-3C5E-49E4-BC28-5637015E6803}" presName="level3hierChild" presStyleCnt="0"/>
      <dgm:spPr/>
    </dgm:pt>
    <dgm:pt modelId="{84C7CD0C-95BD-491F-A139-12DB7409AEB0}" type="pres">
      <dgm:prSet presAssocID="{FFC62695-68A8-4112-BB0B-43E93985167D}" presName="conn2-1" presStyleLbl="parChTrans1D4" presStyleIdx="10" presStyleCnt="12"/>
      <dgm:spPr/>
      <dgm:t>
        <a:bodyPr/>
        <a:lstStyle/>
        <a:p>
          <a:pPr rtl="1"/>
          <a:endParaRPr lang="ar-SA"/>
        </a:p>
      </dgm:t>
    </dgm:pt>
    <dgm:pt modelId="{0B37E2BA-0DAF-49D2-BC5F-B520742E224C}" type="pres">
      <dgm:prSet presAssocID="{FFC62695-68A8-4112-BB0B-43E93985167D}" presName="connTx" presStyleLbl="parChTrans1D4" presStyleIdx="10" presStyleCnt="12"/>
      <dgm:spPr/>
      <dgm:t>
        <a:bodyPr/>
        <a:lstStyle/>
        <a:p>
          <a:pPr rtl="1"/>
          <a:endParaRPr lang="ar-SA"/>
        </a:p>
      </dgm:t>
    </dgm:pt>
    <dgm:pt modelId="{7583EC31-D852-4BEC-B03C-F8BAD022F1EF}" type="pres">
      <dgm:prSet presAssocID="{CB0127FC-C743-404B-A5CF-9F33B20D66C0}" presName="root2" presStyleCnt="0"/>
      <dgm:spPr/>
    </dgm:pt>
    <dgm:pt modelId="{E2F5B681-A880-43AE-B466-3AC43128C1BD}" type="pres">
      <dgm:prSet presAssocID="{CB0127FC-C743-404B-A5CF-9F33B20D66C0}" presName="LevelTwoTextNode" presStyleLbl="node4" presStyleIdx="10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66DFF51-345C-47EA-9660-F6BB9E34EC1C}" type="pres">
      <dgm:prSet presAssocID="{CB0127FC-C743-404B-A5CF-9F33B20D66C0}" presName="level3hierChild" presStyleCnt="0"/>
      <dgm:spPr/>
    </dgm:pt>
    <dgm:pt modelId="{D633721E-8BED-48C3-99CA-0B91096C3438}" type="pres">
      <dgm:prSet presAssocID="{558400AF-781D-4DC0-88F7-DA1B32545F54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E5EEF43C-FF5C-4999-A33A-3D2CF34275F6}" type="pres">
      <dgm:prSet presAssocID="{558400AF-781D-4DC0-88F7-DA1B32545F54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0DB610F7-DC13-4465-A76C-3351BE436FFC}" type="pres">
      <dgm:prSet presAssocID="{23412C92-BEF2-4F38-848A-2675E4ADF6F2}" presName="root2" presStyleCnt="0"/>
      <dgm:spPr/>
    </dgm:pt>
    <dgm:pt modelId="{9ACAE31F-2B21-491E-B9D9-8FFDC2ACE119}" type="pres">
      <dgm:prSet presAssocID="{23412C92-BEF2-4F38-848A-2675E4ADF6F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934844-DA49-4DD5-9D43-A864941FE9AC}" type="pres">
      <dgm:prSet presAssocID="{23412C92-BEF2-4F38-848A-2675E4ADF6F2}" presName="level3hierChild" presStyleCnt="0"/>
      <dgm:spPr/>
    </dgm:pt>
    <dgm:pt modelId="{B35C6305-FC60-431F-B1CB-E0B355876CD6}" type="pres">
      <dgm:prSet presAssocID="{17C3E7DD-53B2-4D8E-B09D-E8AEEA42109B}" presName="conn2-1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27E5F722-98B6-455D-8F3A-E119FD194FC6}" type="pres">
      <dgm:prSet presAssocID="{17C3E7DD-53B2-4D8E-B09D-E8AEEA42109B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0B8B5A47-6BD3-4CE1-A5BE-CA4D578330E3}" type="pres">
      <dgm:prSet presAssocID="{99DDBF70-F7A0-4540-BE31-7C0019188D92}" presName="root2" presStyleCnt="0"/>
      <dgm:spPr/>
    </dgm:pt>
    <dgm:pt modelId="{70243D8C-DA54-4767-B124-D465E4C1FACC}" type="pres">
      <dgm:prSet presAssocID="{99DDBF70-F7A0-4540-BE31-7C0019188D92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65FEEA0-C94A-443A-80C8-1C77B664E4D5}" type="pres">
      <dgm:prSet presAssocID="{99DDBF70-F7A0-4540-BE31-7C0019188D92}" presName="level3hierChild" presStyleCnt="0"/>
      <dgm:spPr/>
    </dgm:pt>
    <dgm:pt modelId="{B007EBA0-E179-4297-A3CF-C911F9220C12}" type="pres">
      <dgm:prSet presAssocID="{47CDA9B3-A1CF-4BCA-BE1F-A4F9D9C4B427}" presName="conn2-1" presStyleLbl="parChTrans1D4" presStyleIdx="11" presStyleCnt="12"/>
      <dgm:spPr/>
      <dgm:t>
        <a:bodyPr/>
        <a:lstStyle/>
        <a:p>
          <a:pPr rtl="1"/>
          <a:endParaRPr lang="ar-SA"/>
        </a:p>
      </dgm:t>
    </dgm:pt>
    <dgm:pt modelId="{C9C8B0E5-B9ED-40A0-9F6A-CB286CBB9936}" type="pres">
      <dgm:prSet presAssocID="{47CDA9B3-A1CF-4BCA-BE1F-A4F9D9C4B427}" presName="connTx" presStyleLbl="parChTrans1D4" presStyleIdx="11" presStyleCnt="12"/>
      <dgm:spPr/>
      <dgm:t>
        <a:bodyPr/>
        <a:lstStyle/>
        <a:p>
          <a:pPr rtl="1"/>
          <a:endParaRPr lang="ar-SA"/>
        </a:p>
      </dgm:t>
    </dgm:pt>
    <dgm:pt modelId="{2164392C-C07B-4D9D-8BE3-23C6FED7710A}" type="pres">
      <dgm:prSet presAssocID="{820EE346-7993-443B-8420-B4995603B824}" presName="root2" presStyleCnt="0"/>
      <dgm:spPr/>
    </dgm:pt>
    <dgm:pt modelId="{1FCF854C-B0A7-4D6B-BADA-E26022CD4A63}" type="pres">
      <dgm:prSet presAssocID="{820EE346-7993-443B-8420-B4995603B824}" presName="LevelTwoTextNode" presStyleLbl="node4" presStyleIdx="11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CB97CDC-020D-44F5-925C-AA4DBE3098EE}" type="pres">
      <dgm:prSet presAssocID="{820EE346-7993-443B-8420-B4995603B824}" presName="level3hierChild" presStyleCnt="0"/>
      <dgm:spPr/>
    </dgm:pt>
  </dgm:ptLst>
  <dgm:cxnLst>
    <dgm:cxn modelId="{20B865C6-A91A-4D8D-923E-B15E067DEBAE}" srcId="{A3DA2B82-9F4C-427C-96FA-5E855E8062B8}" destId="{688F3447-A7DC-4174-9D91-7EEE8BE1E946}" srcOrd="1" destOrd="0" parTransId="{67FAFAEF-EBF8-448F-8BA8-8F30F0D894C7}" sibTransId="{51F5ADE1-6BBF-4B98-A100-E85FFC4C527A}"/>
    <dgm:cxn modelId="{9F6240BC-2367-4895-B64C-C764027FF05A}" srcId="{B2AE3343-6D17-4AAE-9B50-C1090141B2A9}" destId="{DA993F1D-0E4E-4595-8492-5EEB99F95453}" srcOrd="0" destOrd="0" parTransId="{68C8CAC5-7E1C-49CE-93DC-15EE151D5133}" sibTransId="{2DBF6E33-AD82-4CAE-BF77-514CAFD625BF}"/>
    <dgm:cxn modelId="{C8FA4093-82A4-47A4-AA5A-8121BABE6B6A}" type="presOf" srcId="{558400AF-781D-4DC0-88F7-DA1B32545F54}" destId="{D633721E-8BED-48C3-99CA-0B91096C3438}" srcOrd="0" destOrd="0" presId="urn:microsoft.com/office/officeart/2005/8/layout/hierarchy2"/>
    <dgm:cxn modelId="{9D6A57A6-C464-43E3-94E8-97A16B864D02}" type="presOf" srcId="{67FAFAEF-EBF8-448F-8BA8-8F30F0D894C7}" destId="{6076B052-9AFE-4DAA-B924-BE0B1CB40AA5}" srcOrd="1" destOrd="0" presId="urn:microsoft.com/office/officeart/2005/8/layout/hierarchy2"/>
    <dgm:cxn modelId="{9E6B9067-0E66-48C2-8160-EBCC95EDEB86}" type="presOf" srcId="{0BCA8121-C191-4A70-AB9E-4C53227BBEBF}" destId="{8E81AD7C-6CB5-448B-89D6-15AD1A187D85}" srcOrd="1" destOrd="0" presId="urn:microsoft.com/office/officeart/2005/8/layout/hierarchy2"/>
    <dgm:cxn modelId="{6CFC212A-40D2-48D6-99B4-D0728F848CA1}" type="presOf" srcId="{17C3E7DD-53B2-4D8E-B09D-E8AEEA42109B}" destId="{B35C6305-FC60-431F-B1CB-E0B355876CD6}" srcOrd="0" destOrd="0" presId="urn:microsoft.com/office/officeart/2005/8/layout/hierarchy2"/>
    <dgm:cxn modelId="{77CEEC74-2E7E-458B-9B5D-B69A72C5CB26}" srcId="{3E7005DC-3FF6-4A34-8671-857BF7BBFBAD}" destId="{BB236E67-675A-4F7D-9EAA-33B749B761E2}" srcOrd="0" destOrd="0" parTransId="{95FD95AE-E6C7-433D-A649-2902F4196EF4}" sibTransId="{9803D461-EC88-46A7-AD80-C46D8404DC9B}"/>
    <dgm:cxn modelId="{20D7216E-DD9C-4175-B94D-50EDBF9AE77D}" type="presOf" srcId="{DCE7EBF8-F9D6-48C8-943B-238E0EFD3B7D}" destId="{9C6B95C1-60E3-4149-A88D-5447C58BD3D6}" srcOrd="1" destOrd="0" presId="urn:microsoft.com/office/officeart/2005/8/layout/hierarchy2"/>
    <dgm:cxn modelId="{92E53597-A1F5-409A-B649-8DC6D6043D2C}" type="presOf" srcId="{68F81AFE-2497-4BB7-BE61-2CB48BE197F7}" destId="{4F7517F7-FC30-4C06-9F9C-FC3804AA87CC}" srcOrd="1" destOrd="0" presId="urn:microsoft.com/office/officeart/2005/8/layout/hierarchy2"/>
    <dgm:cxn modelId="{D05BB62A-C255-414B-8012-7F2882D416ED}" type="presOf" srcId="{1D931861-C338-4C6F-8E75-7F3CDB9050CE}" destId="{2F94699C-980C-4E15-936B-8EC564BD249F}" srcOrd="0" destOrd="0" presId="urn:microsoft.com/office/officeart/2005/8/layout/hierarchy2"/>
    <dgm:cxn modelId="{2542BBC1-4FAA-461B-B2F6-E2BAD234E7E0}" type="presOf" srcId="{1B141319-EF3E-48DC-9236-58B60C9D916A}" destId="{B5A574D9-DD23-4F7F-9F2E-5E13B8CA6824}" srcOrd="0" destOrd="0" presId="urn:microsoft.com/office/officeart/2005/8/layout/hierarchy2"/>
    <dgm:cxn modelId="{17750192-924F-4EEE-A5B4-ECD9D40658C3}" type="presOf" srcId="{BB236E67-675A-4F7D-9EAA-33B749B761E2}" destId="{9897B57D-0D39-400C-8479-38FFD1487E68}" srcOrd="0" destOrd="0" presId="urn:microsoft.com/office/officeart/2005/8/layout/hierarchy2"/>
    <dgm:cxn modelId="{3275D9B2-17A6-469F-8ECD-7667BA4C6B86}" srcId="{36490786-4BBE-4640-8D16-F9A9E6F69BB1}" destId="{8017B9B6-DBFB-49A5-8934-7C06D32EA063}" srcOrd="0" destOrd="0" parTransId="{1B141319-EF3E-48DC-9236-58B60C9D916A}" sibTransId="{8AD7B15C-B22E-40AD-8BD6-22963EADEDDD}"/>
    <dgm:cxn modelId="{6A40EC69-8E4E-4333-B864-F317367723D0}" type="presOf" srcId="{FFC62695-68A8-4112-BB0B-43E93985167D}" destId="{84C7CD0C-95BD-491F-A139-12DB7409AEB0}" srcOrd="0" destOrd="0" presId="urn:microsoft.com/office/officeart/2005/8/layout/hierarchy2"/>
    <dgm:cxn modelId="{5F502793-E20B-4365-B878-E1BD87A70503}" type="presOf" srcId="{FFC62695-68A8-4112-BB0B-43E93985167D}" destId="{0B37E2BA-0DAF-49D2-BC5F-B520742E224C}" srcOrd="1" destOrd="0" presId="urn:microsoft.com/office/officeart/2005/8/layout/hierarchy2"/>
    <dgm:cxn modelId="{4DFD78F5-BE2C-47A4-A7B5-FDD51B983612}" type="presOf" srcId="{95FD95AE-E6C7-433D-A649-2902F4196EF4}" destId="{CB118EA7-3956-48AE-BBA3-A4D68B2EAD39}" srcOrd="1" destOrd="0" presId="urn:microsoft.com/office/officeart/2005/8/layout/hierarchy2"/>
    <dgm:cxn modelId="{8831CA20-C329-47AF-82BB-148B590E553C}" type="presOf" srcId="{99DDBF70-F7A0-4540-BE31-7C0019188D92}" destId="{70243D8C-DA54-4767-B124-D465E4C1FACC}" srcOrd="0" destOrd="0" presId="urn:microsoft.com/office/officeart/2005/8/layout/hierarchy2"/>
    <dgm:cxn modelId="{A8A8EE17-0598-46F9-AF1D-136D5C6B1593}" srcId="{8DD0F02B-2731-4503-A0EF-2EC00DDF584F}" destId="{81073664-F4A0-4FCA-B8D5-51452B446CC0}" srcOrd="0" destOrd="0" parTransId="{3C77A0F7-8863-493E-AB22-895FD81DC8C4}" sibTransId="{20307AE6-3834-4EE9-84BF-9D36587801BE}"/>
    <dgm:cxn modelId="{85CB0F90-689B-4004-AD72-839F3B29F017}" srcId="{99DDBF70-F7A0-4540-BE31-7C0019188D92}" destId="{820EE346-7993-443B-8420-B4995603B824}" srcOrd="0" destOrd="0" parTransId="{47CDA9B3-A1CF-4BCA-BE1F-A4F9D9C4B427}" sibTransId="{663D59A4-23E3-4E8B-ADC2-B4BE4E7308B2}"/>
    <dgm:cxn modelId="{FFB9A13D-F696-40B1-9A4F-073B0B301DA4}" type="presOf" srcId="{1B141319-EF3E-48DC-9236-58B60C9D916A}" destId="{7ED9187C-5715-4688-A9B2-8F8004A9A633}" srcOrd="1" destOrd="0" presId="urn:microsoft.com/office/officeart/2005/8/layout/hierarchy2"/>
    <dgm:cxn modelId="{2A61D6D1-314F-4D84-9359-2D031DA40DB1}" type="presOf" srcId="{2B6E730D-CC97-4DAE-BF6D-94FF3E6C5428}" destId="{922DD8B2-2AB5-4E25-BC80-118D6A20CFF1}" srcOrd="1" destOrd="0" presId="urn:microsoft.com/office/officeart/2005/8/layout/hierarchy2"/>
    <dgm:cxn modelId="{EE8653D1-CB9F-4BA3-AFF1-FD59DC9293F8}" type="presOf" srcId="{AA1A8953-3C5E-49E4-BC28-5637015E6803}" destId="{F1987EBF-EA24-4CA7-B830-5039A331F79F}" srcOrd="0" destOrd="0" presId="urn:microsoft.com/office/officeart/2005/8/layout/hierarchy2"/>
    <dgm:cxn modelId="{F34905A7-C97D-47EF-9D50-528B452DD555}" type="presOf" srcId="{8017B9B6-DBFB-49A5-8934-7C06D32EA063}" destId="{3C216F68-A4D4-49B6-BAB9-72364F0DE1AD}" srcOrd="0" destOrd="0" presId="urn:microsoft.com/office/officeart/2005/8/layout/hierarchy2"/>
    <dgm:cxn modelId="{1048C9D0-0F09-4001-8A4F-D0F2635145B7}" type="presOf" srcId="{3C77A0F7-8863-493E-AB22-895FD81DC8C4}" destId="{C647A2AD-B734-4BF0-88D3-6B33B29E5CA6}" srcOrd="0" destOrd="0" presId="urn:microsoft.com/office/officeart/2005/8/layout/hierarchy2"/>
    <dgm:cxn modelId="{C642FE2C-ED0D-4A6B-BCF5-0E2525A6F488}" srcId="{A3DA2B82-9F4C-427C-96FA-5E855E8062B8}" destId="{36490786-4BBE-4640-8D16-F9A9E6F69BB1}" srcOrd="0" destOrd="0" parTransId="{FE7F9544-0EDD-4B16-9214-78C95E3A723C}" sibTransId="{8E6A6239-8CAD-45F6-8DAF-E576A4DF6FAC}"/>
    <dgm:cxn modelId="{BC0C0949-3BB0-41AF-8578-D7D195EFD0EE}" type="presOf" srcId="{04C6C165-24D8-4F00-9B24-F494B7E75593}" destId="{67C232E2-43EB-421E-B1F9-136365ED883A}" srcOrd="1" destOrd="0" presId="urn:microsoft.com/office/officeart/2005/8/layout/hierarchy2"/>
    <dgm:cxn modelId="{54CBEC20-86FC-4DF4-B409-ADEFDEA1FEA8}" srcId="{3E7005DC-3FF6-4A34-8671-857BF7BBFBAD}" destId="{5C18C87F-7BEA-4C99-9224-462B103ACF33}" srcOrd="1" destOrd="0" parTransId="{0BCA8121-C191-4A70-AB9E-4C53227BBEBF}" sibTransId="{3408CF9E-8C67-4994-8EC3-340694C78EDF}"/>
    <dgm:cxn modelId="{900DEC4F-3E3A-4076-8C85-242A32B780F0}" type="presOf" srcId="{81073664-F4A0-4FCA-B8D5-51452B446CC0}" destId="{4EB6BAB8-3E82-4815-BD88-32E1A4A7F8F9}" srcOrd="0" destOrd="0" presId="urn:microsoft.com/office/officeart/2005/8/layout/hierarchy2"/>
    <dgm:cxn modelId="{32DAEF5B-8CF2-4646-BFD6-23C36410308F}" type="presOf" srcId="{47CDA9B3-A1CF-4BCA-BE1F-A4F9D9C4B427}" destId="{B007EBA0-E179-4297-A3CF-C911F9220C12}" srcOrd="0" destOrd="0" presId="urn:microsoft.com/office/officeart/2005/8/layout/hierarchy2"/>
    <dgm:cxn modelId="{FFF6B0BB-3EDA-45FE-98EF-5F8D2118C5E3}" srcId="{323C4D02-BC8F-47B4-859C-4AE48FBCEAA0}" destId="{3E7005DC-3FF6-4A34-8671-857BF7BBFBAD}" srcOrd="1" destOrd="0" parTransId="{F7E1830E-5CF7-4AD6-A675-62ADBE71D29A}" sibTransId="{DAFD400D-9A5D-4B22-8F3F-CBB7CC9244DC}"/>
    <dgm:cxn modelId="{19E60E3C-F2BB-4761-A21D-C05386A19622}" srcId="{688F3447-A7DC-4174-9D91-7EEE8BE1E946}" destId="{3D02C3F8-76D8-4ACC-B57B-F3EBF75444D0}" srcOrd="1" destOrd="0" parTransId="{04C6C165-24D8-4F00-9B24-F494B7E75593}" sibTransId="{03EC65E0-4BE6-4B38-BFE3-0EC3ECD39D4D}"/>
    <dgm:cxn modelId="{5251ED29-B996-4C97-81D2-88C1EA08FAC3}" type="presOf" srcId="{9187040C-28F9-4882-9D46-F28ED60956AB}" destId="{49DB1080-2F4E-4641-955D-7E8870579A78}" srcOrd="1" destOrd="0" presId="urn:microsoft.com/office/officeart/2005/8/layout/hierarchy2"/>
    <dgm:cxn modelId="{1C4238F7-86EB-4CC7-93BD-9D0B4833071C}" type="presOf" srcId="{DA993F1D-0E4E-4595-8492-5EEB99F95453}" destId="{8F4F2C50-04A2-4100-A9CE-77DB9D51B1CE}" srcOrd="0" destOrd="0" presId="urn:microsoft.com/office/officeart/2005/8/layout/hierarchy2"/>
    <dgm:cxn modelId="{8A23B61F-F4CF-49D8-AA65-CBCBCA8FEBAC}" srcId="{23412C92-BEF2-4F38-848A-2675E4ADF6F2}" destId="{99DDBF70-F7A0-4540-BE31-7C0019188D92}" srcOrd="0" destOrd="0" parTransId="{17C3E7DD-53B2-4D8E-B09D-E8AEEA42109B}" sibTransId="{4684545D-82FB-4F73-9573-3ACCFE985752}"/>
    <dgm:cxn modelId="{EE1A4085-259A-49BA-A772-D5382CF959E9}" srcId="{DA993F1D-0E4E-4595-8492-5EEB99F95453}" destId="{23412C92-BEF2-4F38-848A-2675E4ADF6F2}" srcOrd="1" destOrd="0" parTransId="{558400AF-781D-4DC0-88F7-DA1B32545F54}" sibTransId="{CF7383D1-8C63-4A8B-9799-5E0AB99A12C3}"/>
    <dgm:cxn modelId="{C3C0EBCF-A88D-4675-A341-8A49CD4666D7}" type="presOf" srcId="{3E7005DC-3FF6-4A34-8671-857BF7BBFBAD}" destId="{39597BA0-E961-4087-AFC8-F03AC9008E28}" srcOrd="0" destOrd="0" presId="urn:microsoft.com/office/officeart/2005/8/layout/hierarchy2"/>
    <dgm:cxn modelId="{A682207A-CF3A-4831-866F-D47A57FF6FF4}" type="presOf" srcId="{3C77A0F7-8863-493E-AB22-895FD81DC8C4}" destId="{D07274EF-2381-4066-8906-370117A49A42}" srcOrd="1" destOrd="0" presId="urn:microsoft.com/office/officeart/2005/8/layout/hierarchy2"/>
    <dgm:cxn modelId="{F8EE45E7-1BEC-4B19-86A5-251B23939B0F}" type="presOf" srcId="{FE7F9544-0EDD-4B16-9214-78C95E3A723C}" destId="{3B07580E-79F1-43B9-8327-9830A763A0C2}" srcOrd="0" destOrd="0" presId="urn:microsoft.com/office/officeart/2005/8/layout/hierarchy2"/>
    <dgm:cxn modelId="{DD2D5CBA-916F-4E3E-98DB-DF5AD00EA950}" type="presOf" srcId="{67FAFAEF-EBF8-448F-8BA8-8F30F0D894C7}" destId="{2A668CAA-1DC4-45B5-8C03-83E0951FE7D2}" srcOrd="0" destOrd="0" presId="urn:microsoft.com/office/officeart/2005/8/layout/hierarchy2"/>
    <dgm:cxn modelId="{848E0625-4F07-4AA8-A3E7-4198F29827F6}" type="presOf" srcId="{CB0127FC-C743-404B-A5CF-9F33B20D66C0}" destId="{E2F5B681-A880-43AE-B466-3AC43128C1BD}" srcOrd="0" destOrd="0" presId="urn:microsoft.com/office/officeart/2005/8/layout/hierarchy2"/>
    <dgm:cxn modelId="{6327A893-5D93-4F66-9AA0-3F49E8E1D71F}" type="presOf" srcId="{04C6C165-24D8-4F00-9B24-F494B7E75593}" destId="{F53840A5-8F82-44AF-B6F1-8655B011EEA3}" srcOrd="0" destOrd="0" presId="urn:microsoft.com/office/officeart/2005/8/layout/hierarchy2"/>
    <dgm:cxn modelId="{124EAB0C-7258-4E81-AA50-F8825B2FDD59}" type="presOf" srcId="{23412C92-BEF2-4F38-848A-2675E4ADF6F2}" destId="{9ACAE31F-2B21-491E-B9D9-8FFDC2ACE119}" srcOrd="0" destOrd="0" presId="urn:microsoft.com/office/officeart/2005/8/layout/hierarchy2"/>
    <dgm:cxn modelId="{CC43600A-6708-408D-AA77-44568AF8334A}" type="presOf" srcId="{68F81AFE-2497-4BB7-BE61-2CB48BE197F7}" destId="{B2557E28-6959-441A-9B2B-D4D8F0CF05FF}" srcOrd="0" destOrd="0" presId="urn:microsoft.com/office/officeart/2005/8/layout/hierarchy2"/>
    <dgm:cxn modelId="{9FCE2636-12EC-4347-8250-5F40BBD1430F}" type="presOf" srcId="{36490786-4BBE-4640-8D16-F9A9E6F69BB1}" destId="{BC7BC13A-151C-43CD-B0C1-A71DDE9AC9E4}" srcOrd="0" destOrd="0" presId="urn:microsoft.com/office/officeart/2005/8/layout/hierarchy2"/>
    <dgm:cxn modelId="{8A41B975-CBA5-4405-8CA6-948C8EE59AD7}" type="presOf" srcId="{558400AF-781D-4DC0-88F7-DA1B32545F54}" destId="{E5EEF43C-FF5C-4999-A33A-3D2CF34275F6}" srcOrd="1" destOrd="0" presId="urn:microsoft.com/office/officeart/2005/8/layout/hierarchy2"/>
    <dgm:cxn modelId="{C52F372D-827D-49C7-9B6D-7DEB838A1D5B}" type="presOf" srcId="{8DD0F02B-2731-4503-A0EF-2EC00DDF584F}" destId="{147959E1-2253-498D-A2DF-23D70FEF38A4}" srcOrd="0" destOrd="0" presId="urn:microsoft.com/office/officeart/2005/8/layout/hierarchy2"/>
    <dgm:cxn modelId="{F158FB28-4613-4D06-8BF7-34201E895A10}" type="presOf" srcId="{95FD95AE-E6C7-433D-A649-2902F4196EF4}" destId="{C8E4C243-0DEB-4885-8DD2-2132997A4C5A}" srcOrd="0" destOrd="0" presId="urn:microsoft.com/office/officeart/2005/8/layout/hierarchy2"/>
    <dgm:cxn modelId="{9A3EB220-E138-4C45-B769-7B27C458A6F6}" type="presOf" srcId="{5C18C87F-7BEA-4C99-9224-462B103ACF33}" destId="{C6E91AF2-CBC0-4EDF-AED7-5B9396B608B7}" srcOrd="0" destOrd="0" presId="urn:microsoft.com/office/officeart/2005/8/layout/hierarchy2"/>
    <dgm:cxn modelId="{3624CCE0-335C-4A9E-BF73-1977B2F591C5}" type="presOf" srcId="{DE5CD78B-2998-4D9E-B71A-1893A9E2D894}" destId="{CB0879DD-2DA1-4C96-8554-C8ADD3EA7AD3}" srcOrd="1" destOrd="0" presId="urn:microsoft.com/office/officeart/2005/8/layout/hierarchy2"/>
    <dgm:cxn modelId="{A90F43E5-0A4E-4F1D-BA21-ECB2F3B111D6}" type="presOf" srcId="{DCE7EBF8-F9D6-48C8-943B-238E0EFD3B7D}" destId="{CB201564-8262-4DB7-8B19-26576C305712}" srcOrd="0" destOrd="0" presId="urn:microsoft.com/office/officeart/2005/8/layout/hierarchy2"/>
    <dgm:cxn modelId="{840991BC-E5E1-4B09-85CF-554737CCFC39}" type="presOf" srcId="{A3DA2B82-9F4C-427C-96FA-5E855E8062B8}" destId="{D26C2FD0-E5B7-4539-BAF2-16876BD88C06}" srcOrd="0" destOrd="0" presId="urn:microsoft.com/office/officeart/2005/8/layout/hierarchy2"/>
    <dgm:cxn modelId="{8E918FC2-CC38-4B19-B1EE-ED4E512EDC24}" type="presOf" srcId="{47CDA9B3-A1CF-4BCA-BE1F-A4F9D9C4B427}" destId="{C9C8B0E5-B9ED-40A0-9F6A-CB286CBB9936}" srcOrd="1" destOrd="0" presId="urn:microsoft.com/office/officeart/2005/8/layout/hierarchy2"/>
    <dgm:cxn modelId="{8D53FF29-08DF-4E9F-AB06-30FAB0E9F243}" type="presOf" srcId="{3D02C3F8-76D8-4ACC-B57B-F3EBF75444D0}" destId="{D72C433F-97E2-437A-87D4-E8DC92210332}" srcOrd="0" destOrd="0" presId="urn:microsoft.com/office/officeart/2005/8/layout/hierarchy2"/>
    <dgm:cxn modelId="{35DC7026-BC89-4CD6-8870-6E0BBD9F6560}" type="presOf" srcId="{735C8D7B-89B6-4BA6-8DF5-F5BF7342FEDA}" destId="{BFC11D2E-16F3-4124-BCB0-D0E22268321A}" srcOrd="1" destOrd="0" presId="urn:microsoft.com/office/officeart/2005/8/layout/hierarchy2"/>
    <dgm:cxn modelId="{8AC82AD8-434A-4665-A5E7-308969F8C7C0}" type="presOf" srcId="{9187040C-28F9-4882-9D46-F28ED60956AB}" destId="{4231480A-9989-489D-81F5-2AE24FF64B36}" srcOrd="0" destOrd="0" presId="urn:microsoft.com/office/officeart/2005/8/layout/hierarchy2"/>
    <dgm:cxn modelId="{F9290EBF-D178-40AE-BC22-E518E4C01B65}" srcId="{A3DA2B82-9F4C-427C-96FA-5E855E8062B8}" destId="{AA1A8953-3C5E-49E4-BC28-5637015E6803}" srcOrd="2" destOrd="0" parTransId="{DCE7EBF8-F9D6-48C8-943B-238E0EFD3B7D}" sibTransId="{D7189FED-C3E2-4EB8-A211-24389E0A220C}"/>
    <dgm:cxn modelId="{E598B544-94F3-42EE-B2DD-FF43C0C009B3}" srcId="{A3DA2B82-9F4C-427C-96FA-5E855E8062B8}" destId="{CB0127FC-C743-404B-A5CF-9F33B20D66C0}" srcOrd="3" destOrd="0" parTransId="{FFC62695-68A8-4112-BB0B-43E93985167D}" sibTransId="{AE7F2699-EEEB-496F-B3FE-FC01ADCE179A}"/>
    <dgm:cxn modelId="{2A1B7C66-0D88-4734-AC49-7827B3EF411C}" type="presOf" srcId="{DE5CD78B-2998-4D9E-B71A-1893A9E2D894}" destId="{73B290DC-F234-4986-906B-3D98FAAF1D72}" srcOrd="0" destOrd="0" presId="urn:microsoft.com/office/officeart/2005/8/layout/hierarchy2"/>
    <dgm:cxn modelId="{50850364-33AB-4B11-AC32-77B1EB34245A}" type="presOf" srcId="{0BCA8121-C191-4A70-AB9E-4C53227BBEBF}" destId="{3D547F5E-9A62-47D9-8076-039843501E18}" srcOrd="0" destOrd="0" presId="urn:microsoft.com/office/officeart/2005/8/layout/hierarchy2"/>
    <dgm:cxn modelId="{30C9A285-A6F6-4A83-8BFF-AF9984BD4D11}" type="presOf" srcId="{17C3E7DD-53B2-4D8E-B09D-E8AEEA42109B}" destId="{27E5F722-98B6-455D-8F3A-E119FD194FC6}" srcOrd="1" destOrd="0" presId="urn:microsoft.com/office/officeart/2005/8/layout/hierarchy2"/>
    <dgm:cxn modelId="{9F4B9B53-D253-417C-B855-6B09374F89C3}" srcId="{323C4D02-BC8F-47B4-859C-4AE48FBCEAA0}" destId="{A3DA2B82-9F4C-427C-96FA-5E855E8062B8}" srcOrd="2" destOrd="0" parTransId="{9187040C-28F9-4882-9D46-F28ED60956AB}" sibTransId="{5CE0E3E3-6CFB-40CD-B2E6-4E9D090FA5E9}"/>
    <dgm:cxn modelId="{1B5FB6CA-B5C4-4DFF-8097-8BA0F4268FE7}" type="presOf" srcId="{F7E1830E-5CF7-4AD6-A675-62ADBE71D29A}" destId="{6A7A2E15-718D-48ED-9A55-452D860FECBE}" srcOrd="1" destOrd="0" presId="urn:microsoft.com/office/officeart/2005/8/layout/hierarchy2"/>
    <dgm:cxn modelId="{4F540042-A0BB-478F-9574-DF0DE61F13ED}" type="presOf" srcId="{820EE346-7993-443B-8420-B4995603B824}" destId="{1FCF854C-B0A7-4D6B-BADA-E26022CD4A63}" srcOrd="0" destOrd="0" presId="urn:microsoft.com/office/officeart/2005/8/layout/hierarchy2"/>
    <dgm:cxn modelId="{78F1EF26-E28E-4194-9486-8D024DC7F72C}" type="presOf" srcId="{F7E1830E-5CF7-4AD6-A675-62ADBE71D29A}" destId="{DA48934F-C5BC-45AC-90E9-613BECE1A4FB}" srcOrd="0" destOrd="0" presId="urn:microsoft.com/office/officeart/2005/8/layout/hierarchy2"/>
    <dgm:cxn modelId="{F4A17892-D17C-4FAD-A418-9ED53EC840C7}" type="presOf" srcId="{F6642934-1D94-41C9-990C-DE57AB635A65}" destId="{425D4DD0-CCC7-4971-AB64-8E1164253D03}" srcOrd="0" destOrd="0" presId="urn:microsoft.com/office/officeart/2005/8/layout/hierarchy2"/>
    <dgm:cxn modelId="{4839E9D6-C08C-46C6-8FB9-CCA0FE7DC438}" type="presOf" srcId="{735C8D7B-89B6-4BA6-8DF5-F5BF7342FEDA}" destId="{8C75E450-25DD-4304-BC02-A06FDFED3D67}" srcOrd="0" destOrd="0" presId="urn:microsoft.com/office/officeart/2005/8/layout/hierarchy2"/>
    <dgm:cxn modelId="{FE841FFA-7FB8-49D0-A671-EE81CB7D92CD}" type="presOf" srcId="{2B6E730D-CC97-4DAE-BF6D-94FF3E6C5428}" destId="{446C6321-127A-4338-8942-69CBEE97503D}" srcOrd="0" destOrd="0" presId="urn:microsoft.com/office/officeart/2005/8/layout/hierarchy2"/>
    <dgm:cxn modelId="{4046D97E-3009-4590-8A10-3130693DE672}" srcId="{688F3447-A7DC-4174-9D91-7EEE8BE1E946}" destId="{8DD0F02B-2731-4503-A0EF-2EC00DDF584F}" srcOrd="0" destOrd="0" parTransId="{DE5CD78B-2998-4D9E-B71A-1893A9E2D894}" sibTransId="{80C75AAD-C2AF-4EEF-B621-6EFFD5306D24}"/>
    <dgm:cxn modelId="{9C73CAF0-2387-475C-9E61-207442C40C91}" srcId="{DA993F1D-0E4E-4595-8492-5EEB99F95453}" destId="{323C4D02-BC8F-47B4-859C-4AE48FBCEAA0}" srcOrd="0" destOrd="0" parTransId="{735C8D7B-89B6-4BA6-8DF5-F5BF7342FEDA}" sibTransId="{ABFC57AA-A1F6-455A-B429-86646B25ABAA}"/>
    <dgm:cxn modelId="{4AB31BB5-6AC9-4824-91B8-FFE5F70A49CD}" srcId="{323C4D02-BC8F-47B4-859C-4AE48FBCEAA0}" destId="{1D931861-C338-4C6F-8E75-7F3CDB9050CE}" srcOrd="0" destOrd="0" parTransId="{68F81AFE-2497-4BB7-BE61-2CB48BE197F7}" sibTransId="{E317BE18-2495-45FB-A140-D66ADE5F7A19}"/>
    <dgm:cxn modelId="{D098D38D-CDBF-4573-AC2A-080429F1E3AC}" srcId="{3D02C3F8-76D8-4ACC-B57B-F3EBF75444D0}" destId="{F6642934-1D94-41C9-990C-DE57AB635A65}" srcOrd="0" destOrd="0" parTransId="{2B6E730D-CC97-4DAE-BF6D-94FF3E6C5428}" sibTransId="{2EABF4CF-770B-4567-BAB2-6D3A2459BC5A}"/>
    <dgm:cxn modelId="{FB1D0099-71CB-473B-9F9F-59351D2DB4AF}" type="presOf" srcId="{323C4D02-BC8F-47B4-859C-4AE48FBCEAA0}" destId="{852AB0FC-9BDC-45DA-AA77-121E01C07F4F}" srcOrd="0" destOrd="0" presId="urn:microsoft.com/office/officeart/2005/8/layout/hierarchy2"/>
    <dgm:cxn modelId="{21CF393A-5800-4248-8860-94C3EA4EFE17}" type="presOf" srcId="{B2AE3343-6D17-4AAE-9B50-C1090141B2A9}" destId="{7CFAC10B-E2CA-4602-984F-DCDA5E6303B2}" srcOrd="0" destOrd="0" presId="urn:microsoft.com/office/officeart/2005/8/layout/hierarchy2"/>
    <dgm:cxn modelId="{97CAD22D-B927-4699-BC2C-DEC3C7A2ECA1}" type="presOf" srcId="{FE7F9544-0EDD-4B16-9214-78C95E3A723C}" destId="{C9F02BBB-ADCD-43A7-9A55-ACDFC99737F1}" srcOrd="1" destOrd="0" presId="urn:microsoft.com/office/officeart/2005/8/layout/hierarchy2"/>
    <dgm:cxn modelId="{096FF714-4D4B-4A29-9139-13912755D31B}" type="presOf" srcId="{688F3447-A7DC-4174-9D91-7EEE8BE1E946}" destId="{F73CB5C1-F884-4835-A8A6-5C843B4C7C45}" srcOrd="0" destOrd="0" presId="urn:microsoft.com/office/officeart/2005/8/layout/hierarchy2"/>
    <dgm:cxn modelId="{0A41B41A-9737-4B2C-B59F-D9E087006ED1}" type="presParOf" srcId="{7CFAC10B-E2CA-4602-984F-DCDA5E6303B2}" destId="{A0AB7C10-1912-42AC-8CD2-8D7DF33081AC}" srcOrd="0" destOrd="0" presId="urn:microsoft.com/office/officeart/2005/8/layout/hierarchy2"/>
    <dgm:cxn modelId="{B2C3F5AE-41CC-41E4-BBC9-22A8A60C8E65}" type="presParOf" srcId="{A0AB7C10-1912-42AC-8CD2-8D7DF33081AC}" destId="{8F4F2C50-04A2-4100-A9CE-77DB9D51B1CE}" srcOrd="0" destOrd="0" presId="urn:microsoft.com/office/officeart/2005/8/layout/hierarchy2"/>
    <dgm:cxn modelId="{776DAF60-1B66-4913-9262-DBC40B796FE1}" type="presParOf" srcId="{A0AB7C10-1912-42AC-8CD2-8D7DF33081AC}" destId="{F0578261-89D6-4962-9A03-50254A327877}" srcOrd="1" destOrd="0" presId="urn:microsoft.com/office/officeart/2005/8/layout/hierarchy2"/>
    <dgm:cxn modelId="{3D4CA59D-95D0-405B-9ADB-3323AE924295}" type="presParOf" srcId="{F0578261-89D6-4962-9A03-50254A327877}" destId="{8C75E450-25DD-4304-BC02-A06FDFED3D67}" srcOrd="0" destOrd="0" presId="urn:microsoft.com/office/officeart/2005/8/layout/hierarchy2"/>
    <dgm:cxn modelId="{4C513733-0D49-4434-B962-677A44CC942B}" type="presParOf" srcId="{8C75E450-25DD-4304-BC02-A06FDFED3D67}" destId="{BFC11D2E-16F3-4124-BCB0-D0E22268321A}" srcOrd="0" destOrd="0" presId="urn:microsoft.com/office/officeart/2005/8/layout/hierarchy2"/>
    <dgm:cxn modelId="{F19A5FF2-C6E3-47A2-9383-FD5F33BCCA4B}" type="presParOf" srcId="{F0578261-89D6-4962-9A03-50254A327877}" destId="{3A01C196-B7E6-4EA2-A2A2-A6CE19BB49B1}" srcOrd="1" destOrd="0" presId="urn:microsoft.com/office/officeart/2005/8/layout/hierarchy2"/>
    <dgm:cxn modelId="{CBF71464-B372-4874-A51F-91F6B4153309}" type="presParOf" srcId="{3A01C196-B7E6-4EA2-A2A2-A6CE19BB49B1}" destId="{852AB0FC-9BDC-45DA-AA77-121E01C07F4F}" srcOrd="0" destOrd="0" presId="urn:microsoft.com/office/officeart/2005/8/layout/hierarchy2"/>
    <dgm:cxn modelId="{BA3960C9-0EB5-4320-9919-DADB47664209}" type="presParOf" srcId="{3A01C196-B7E6-4EA2-A2A2-A6CE19BB49B1}" destId="{3FD8FAB3-0DFF-4816-B616-434AE1FC1BDB}" srcOrd="1" destOrd="0" presId="urn:microsoft.com/office/officeart/2005/8/layout/hierarchy2"/>
    <dgm:cxn modelId="{1DA98078-0F78-49CC-820F-FB13849A203F}" type="presParOf" srcId="{3FD8FAB3-0DFF-4816-B616-434AE1FC1BDB}" destId="{B2557E28-6959-441A-9B2B-D4D8F0CF05FF}" srcOrd="0" destOrd="0" presId="urn:microsoft.com/office/officeart/2005/8/layout/hierarchy2"/>
    <dgm:cxn modelId="{37E908B5-0A77-4692-B2AF-0C52C52B5E92}" type="presParOf" srcId="{B2557E28-6959-441A-9B2B-D4D8F0CF05FF}" destId="{4F7517F7-FC30-4C06-9F9C-FC3804AA87CC}" srcOrd="0" destOrd="0" presId="urn:microsoft.com/office/officeart/2005/8/layout/hierarchy2"/>
    <dgm:cxn modelId="{080BAE0C-C7B3-4E92-8F44-46CC562DC7BB}" type="presParOf" srcId="{3FD8FAB3-0DFF-4816-B616-434AE1FC1BDB}" destId="{39C004C2-8E89-4263-AB55-EDDA47E72FA3}" srcOrd="1" destOrd="0" presId="urn:microsoft.com/office/officeart/2005/8/layout/hierarchy2"/>
    <dgm:cxn modelId="{B04853FD-72EE-4D3B-B2D5-18D23CB053DA}" type="presParOf" srcId="{39C004C2-8E89-4263-AB55-EDDA47E72FA3}" destId="{2F94699C-980C-4E15-936B-8EC564BD249F}" srcOrd="0" destOrd="0" presId="urn:microsoft.com/office/officeart/2005/8/layout/hierarchy2"/>
    <dgm:cxn modelId="{0253E0BC-2183-4D0A-8EAA-7FB1487279BC}" type="presParOf" srcId="{39C004C2-8E89-4263-AB55-EDDA47E72FA3}" destId="{CE6172ED-C544-47F7-8F7D-83FA4BE702C2}" srcOrd="1" destOrd="0" presId="urn:microsoft.com/office/officeart/2005/8/layout/hierarchy2"/>
    <dgm:cxn modelId="{066A5BBE-E793-470B-B73B-BC43F556A41D}" type="presParOf" srcId="{3FD8FAB3-0DFF-4816-B616-434AE1FC1BDB}" destId="{DA48934F-C5BC-45AC-90E9-613BECE1A4FB}" srcOrd="2" destOrd="0" presId="urn:microsoft.com/office/officeart/2005/8/layout/hierarchy2"/>
    <dgm:cxn modelId="{72352191-BD34-4DA0-A9AC-57AF28537147}" type="presParOf" srcId="{DA48934F-C5BC-45AC-90E9-613BECE1A4FB}" destId="{6A7A2E15-718D-48ED-9A55-452D860FECBE}" srcOrd="0" destOrd="0" presId="urn:microsoft.com/office/officeart/2005/8/layout/hierarchy2"/>
    <dgm:cxn modelId="{2650C26D-FD07-42AB-9BE8-0158C0A7E988}" type="presParOf" srcId="{3FD8FAB3-0DFF-4816-B616-434AE1FC1BDB}" destId="{97DE7AD2-6AD7-421D-91EB-38852E51D4E1}" srcOrd="3" destOrd="0" presId="urn:microsoft.com/office/officeart/2005/8/layout/hierarchy2"/>
    <dgm:cxn modelId="{0FA10A9B-DA06-4508-907B-1C1CF9176B14}" type="presParOf" srcId="{97DE7AD2-6AD7-421D-91EB-38852E51D4E1}" destId="{39597BA0-E961-4087-AFC8-F03AC9008E28}" srcOrd="0" destOrd="0" presId="urn:microsoft.com/office/officeart/2005/8/layout/hierarchy2"/>
    <dgm:cxn modelId="{95D98A36-4E8F-43A5-9FAB-600F44D44C55}" type="presParOf" srcId="{97DE7AD2-6AD7-421D-91EB-38852E51D4E1}" destId="{19B3AF9D-FE28-432C-9508-53BC2D6A3D47}" srcOrd="1" destOrd="0" presId="urn:microsoft.com/office/officeart/2005/8/layout/hierarchy2"/>
    <dgm:cxn modelId="{E585D766-A57D-4023-B5A9-6770373EB05B}" type="presParOf" srcId="{19B3AF9D-FE28-432C-9508-53BC2D6A3D47}" destId="{C8E4C243-0DEB-4885-8DD2-2132997A4C5A}" srcOrd="0" destOrd="0" presId="urn:microsoft.com/office/officeart/2005/8/layout/hierarchy2"/>
    <dgm:cxn modelId="{1DEA71FE-F80E-4BE3-BF33-EA7A912409D0}" type="presParOf" srcId="{C8E4C243-0DEB-4885-8DD2-2132997A4C5A}" destId="{CB118EA7-3956-48AE-BBA3-A4D68B2EAD39}" srcOrd="0" destOrd="0" presId="urn:microsoft.com/office/officeart/2005/8/layout/hierarchy2"/>
    <dgm:cxn modelId="{F8F1F79A-3930-4B94-A50E-D6E90DDD670D}" type="presParOf" srcId="{19B3AF9D-FE28-432C-9508-53BC2D6A3D47}" destId="{DD61707B-9EDE-440E-8760-9892CFFDCF3F}" srcOrd="1" destOrd="0" presId="urn:microsoft.com/office/officeart/2005/8/layout/hierarchy2"/>
    <dgm:cxn modelId="{CF774FA6-64BD-48A8-B012-CD6A9B8EB2E8}" type="presParOf" srcId="{DD61707B-9EDE-440E-8760-9892CFFDCF3F}" destId="{9897B57D-0D39-400C-8479-38FFD1487E68}" srcOrd="0" destOrd="0" presId="urn:microsoft.com/office/officeart/2005/8/layout/hierarchy2"/>
    <dgm:cxn modelId="{27D64BC2-4B50-4D50-8E51-DFF77A6A5085}" type="presParOf" srcId="{DD61707B-9EDE-440E-8760-9892CFFDCF3F}" destId="{5A3CCF5F-FF8A-4826-8D1F-80684D2D7AB2}" srcOrd="1" destOrd="0" presId="urn:microsoft.com/office/officeart/2005/8/layout/hierarchy2"/>
    <dgm:cxn modelId="{DE55901E-A34E-4E5C-B7E8-8AEFEA9072AA}" type="presParOf" srcId="{19B3AF9D-FE28-432C-9508-53BC2D6A3D47}" destId="{3D547F5E-9A62-47D9-8076-039843501E18}" srcOrd="2" destOrd="0" presId="urn:microsoft.com/office/officeart/2005/8/layout/hierarchy2"/>
    <dgm:cxn modelId="{4CAD5DA9-C70C-48E6-A9A9-7C29F6DBCC62}" type="presParOf" srcId="{3D547F5E-9A62-47D9-8076-039843501E18}" destId="{8E81AD7C-6CB5-448B-89D6-15AD1A187D85}" srcOrd="0" destOrd="0" presId="urn:microsoft.com/office/officeart/2005/8/layout/hierarchy2"/>
    <dgm:cxn modelId="{03FB5C04-11B3-4202-901D-31E0C355DA0C}" type="presParOf" srcId="{19B3AF9D-FE28-432C-9508-53BC2D6A3D47}" destId="{E2ABC291-20AB-4DC5-99BC-C70C320AC5CB}" srcOrd="3" destOrd="0" presId="urn:microsoft.com/office/officeart/2005/8/layout/hierarchy2"/>
    <dgm:cxn modelId="{C385990D-EBB9-4F45-889E-DAA2CBBFA431}" type="presParOf" srcId="{E2ABC291-20AB-4DC5-99BC-C70C320AC5CB}" destId="{C6E91AF2-CBC0-4EDF-AED7-5B9396B608B7}" srcOrd="0" destOrd="0" presId="urn:microsoft.com/office/officeart/2005/8/layout/hierarchy2"/>
    <dgm:cxn modelId="{38DDB849-B01D-4515-9D25-940749C9D212}" type="presParOf" srcId="{E2ABC291-20AB-4DC5-99BC-C70C320AC5CB}" destId="{08AFD82D-6435-4EF0-92FD-C2930E2B5E97}" srcOrd="1" destOrd="0" presId="urn:microsoft.com/office/officeart/2005/8/layout/hierarchy2"/>
    <dgm:cxn modelId="{AD9E3A0B-A5B8-47E7-86CE-3E3F81DE45F2}" type="presParOf" srcId="{3FD8FAB3-0DFF-4816-B616-434AE1FC1BDB}" destId="{4231480A-9989-489D-81F5-2AE24FF64B36}" srcOrd="4" destOrd="0" presId="urn:microsoft.com/office/officeart/2005/8/layout/hierarchy2"/>
    <dgm:cxn modelId="{95E5BEC5-564F-4A7E-AA8C-9A0D1E2CD246}" type="presParOf" srcId="{4231480A-9989-489D-81F5-2AE24FF64B36}" destId="{49DB1080-2F4E-4641-955D-7E8870579A78}" srcOrd="0" destOrd="0" presId="urn:microsoft.com/office/officeart/2005/8/layout/hierarchy2"/>
    <dgm:cxn modelId="{BD352F79-C150-4F83-B286-E5161F2BB86B}" type="presParOf" srcId="{3FD8FAB3-0DFF-4816-B616-434AE1FC1BDB}" destId="{E5EE8339-8DEF-4D80-B926-535149D59455}" srcOrd="5" destOrd="0" presId="urn:microsoft.com/office/officeart/2005/8/layout/hierarchy2"/>
    <dgm:cxn modelId="{BE7B45E8-49BF-40EF-9389-7053323FFDFA}" type="presParOf" srcId="{E5EE8339-8DEF-4D80-B926-535149D59455}" destId="{D26C2FD0-E5B7-4539-BAF2-16876BD88C06}" srcOrd="0" destOrd="0" presId="urn:microsoft.com/office/officeart/2005/8/layout/hierarchy2"/>
    <dgm:cxn modelId="{A25E8552-DAE9-4DE1-913C-FEAADB7DB4C2}" type="presParOf" srcId="{E5EE8339-8DEF-4D80-B926-535149D59455}" destId="{B2D7FACA-B70D-4746-B0C7-8230DDC99F32}" srcOrd="1" destOrd="0" presId="urn:microsoft.com/office/officeart/2005/8/layout/hierarchy2"/>
    <dgm:cxn modelId="{E190D8BE-2107-4D28-9F16-2BC5F0240CAC}" type="presParOf" srcId="{B2D7FACA-B70D-4746-B0C7-8230DDC99F32}" destId="{3B07580E-79F1-43B9-8327-9830A763A0C2}" srcOrd="0" destOrd="0" presId="urn:microsoft.com/office/officeart/2005/8/layout/hierarchy2"/>
    <dgm:cxn modelId="{9C52CAC6-9E4C-4D3C-A4BC-9A9F252B8C37}" type="presParOf" srcId="{3B07580E-79F1-43B9-8327-9830A763A0C2}" destId="{C9F02BBB-ADCD-43A7-9A55-ACDFC99737F1}" srcOrd="0" destOrd="0" presId="urn:microsoft.com/office/officeart/2005/8/layout/hierarchy2"/>
    <dgm:cxn modelId="{6330E66A-F17E-4FEB-B9B6-AD63219847A8}" type="presParOf" srcId="{B2D7FACA-B70D-4746-B0C7-8230DDC99F32}" destId="{36B208C5-0E8A-4D4B-AB41-9EB49B676B0A}" srcOrd="1" destOrd="0" presId="urn:microsoft.com/office/officeart/2005/8/layout/hierarchy2"/>
    <dgm:cxn modelId="{E61B07EE-D98A-470B-BBD6-DD2C748CE352}" type="presParOf" srcId="{36B208C5-0E8A-4D4B-AB41-9EB49B676B0A}" destId="{BC7BC13A-151C-43CD-B0C1-A71DDE9AC9E4}" srcOrd="0" destOrd="0" presId="urn:microsoft.com/office/officeart/2005/8/layout/hierarchy2"/>
    <dgm:cxn modelId="{A4E57B1E-97BB-4F39-9FF0-4FB49ACBA5A8}" type="presParOf" srcId="{36B208C5-0E8A-4D4B-AB41-9EB49B676B0A}" destId="{B2C773C9-0A05-4A60-8175-66C258A9B1F4}" srcOrd="1" destOrd="0" presId="urn:microsoft.com/office/officeart/2005/8/layout/hierarchy2"/>
    <dgm:cxn modelId="{392ED9CE-DC65-4270-9881-C8C5A851E037}" type="presParOf" srcId="{B2C773C9-0A05-4A60-8175-66C258A9B1F4}" destId="{B5A574D9-DD23-4F7F-9F2E-5E13B8CA6824}" srcOrd="0" destOrd="0" presId="urn:microsoft.com/office/officeart/2005/8/layout/hierarchy2"/>
    <dgm:cxn modelId="{6A0DF1C7-9FE0-4095-804F-973C0324DD17}" type="presParOf" srcId="{B5A574D9-DD23-4F7F-9F2E-5E13B8CA6824}" destId="{7ED9187C-5715-4688-A9B2-8F8004A9A633}" srcOrd="0" destOrd="0" presId="urn:microsoft.com/office/officeart/2005/8/layout/hierarchy2"/>
    <dgm:cxn modelId="{558D4929-7D80-4A56-8FFA-C04D4D720167}" type="presParOf" srcId="{B2C773C9-0A05-4A60-8175-66C258A9B1F4}" destId="{AD68206F-D3DD-4CC3-BDB4-1C4CE1A4DA77}" srcOrd="1" destOrd="0" presId="urn:microsoft.com/office/officeart/2005/8/layout/hierarchy2"/>
    <dgm:cxn modelId="{10D5408A-FB22-4EC6-9452-789EFA7BD17E}" type="presParOf" srcId="{AD68206F-D3DD-4CC3-BDB4-1C4CE1A4DA77}" destId="{3C216F68-A4D4-49B6-BAB9-72364F0DE1AD}" srcOrd="0" destOrd="0" presId="urn:microsoft.com/office/officeart/2005/8/layout/hierarchy2"/>
    <dgm:cxn modelId="{9F6651E5-16C3-4779-B3A7-8D8E27C8D1AB}" type="presParOf" srcId="{AD68206F-D3DD-4CC3-BDB4-1C4CE1A4DA77}" destId="{0E9EDAC8-86F7-4A3A-AC70-2E4135D0CAA4}" srcOrd="1" destOrd="0" presId="urn:microsoft.com/office/officeart/2005/8/layout/hierarchy2"/>
    <dgm:cxn modelId="{79EC54A0-85D2-4013-BAC5-EE34E1BA35DE}" type="presParOf" srcId="{B2D7FACA-B70D-4746-B0C7-8230DDC99F32}" destId="{2A668CAA-1DC4-45B5-8C03-83E0951FE7D2}" srcOrd="2" destOrd="0" presId="urn:microsoft.com/office/officeart/2005/8/layout/hierarchy2"/>
    <dgm:cxn modelId="{4508F1F3-9B34-40D0-A91A-77EA5F9F63E5}" type="presParOf" srcId="{2A668CAA-1DC4-45B5-8C03-83E0951FE7D2}" destId="{6076B052-9AFE-4DAA-B924-BE0B1CB40AA5}" srcOrd="0" destOrd="0" presId="urn:microsoft.com/office/officeart/2005/8/layout/hierarchy2"/>
    <dgm:cxn modelId="{2F10EB59-8B14-4959-B5EB-E1DA4508E769}" type="presParOf" srcId="{B2D7FACA-B70D-4746-B0C7-8230DDC99F32}" destId="{CE0F99BA-A31E-42BE-885B-B8503BD68240}" srcOrd="3" destOrd="0" presId="urn:microsoft.com/office/officeart/2005/8/layout/hierarchy2"/>
    <dgm:cxn modelId="{24806F6E-0D55-4FDA-81F7-9FF81202D219}" type="presParOf" srcId="{CE0F99BA-A31E-42BE-885B-B8503BD68240}" destId="{F73CB5C1-F884-4835-A8A6-5C843B4C7C45}" srcOrd="0" destOrd="0" presId="urn:microsoft.com/office/officeart/2005/8/layout/hierarchy2"/>
    <dgm:cxn modelId="{014DA166-323B-48A4-BA4F-2FAC576C4C1F}" type="presParOf" srcId="{CE0F99BA-A31E-42BE-885B-B8503BD68240}" destId="{213563C8-B081-4489-B93D-4BBCD4497809}" srcOrd="1" destOrd="0" presId="urn:microsoft.com/office/officeart/2005/8/layout/hierarchy2"/>
    <dgm:cxn modelId="{BBC77328-8B38-453D-8D7E-E68D5C86BA87}" type="presParOf" srcId="{213563C8-B081-4489-B93D-4BBCD4497809}" destId="{73B290DC-F234-4986-906B-3D98FAAF1D72}" srcOrd="0" destOrd="0" presId="urn:microsoft.com/office/officeart/2005/8/layout/hierarchy2"/>
    <dgm:cxn modelId="{F69F120D-4204-4238-B5CA-67FA558C49F8}" type="presParOf" srcId="{73B290DC-F234-4986-906B-3D98FAAF1D72}" destId="{CB0879DD-2DA1-4C96-8554-C8ADD3EA7AD3}" srcOrd="0" destOrd="0" presId="urn:microsoft.com/office/officeart/2005/8/layout/hierarchy2"/>
    <dgm:cxn modelId="{69BD165F-C41B-4D00-9638-2CD708A6DC04}" type="presParOf" srcId="{213563C8-B081-4489-B93D-4BBCD4497809}" destId="{0617E29B-78A5-4DD2-BA13-82F7D6310990}" srcOrd="1" destOrd="0" presId="urn:microsoft.com/office/officeart/2005/8/layout/hierarchy2"/>
    <dgm:cxn modelId="{97389FC5-A13C-486B-9DF6-83101B9F44DA}" type="presParOf" srcId="{0617E29B-78A5-4DD2-BA13-82F7D6310990}" destId="{147959E1-2253-498D-A2DF-23D70FEF38A4}" srcOrd="0" destOrd="0" presId="urn:microsoft.com/office/officeart/2005/8/layout/hierarchy2"/>
    <dgm:cxn modelId="{D0A7E35E-1A89-4551-8B1A-67254347EED7}" type="presParOf" srcId="{0617E29B-78A5-4DD2-BA13-82F7D6310990}" destId="{8006D18D-B2A8-4F88-9B28-B26C1340F698}" srcOrd="1" destOrd="0" presId="urn:microsoft.com/office/officeart/2005/8/layout/hierarchy2"/>
    <dgm:cxn modelId="{841629F3-2564-4324-B005-81D4D42C90BF}" type="presParOf" srcId="{8006D18D-B2A8-4F88-9B28-B26C1340F698}" destId="{C647A2AD-B734-4BF0-88D3-6B33B29E5CA6}" srcOrd="0" destOrd="0" presId="urn:microsoft.com/office/officeart/2005/8/layout/hierarchy2"/>
    <dgm:cxn modelId="{7EE8D59F-A94B-41A7-B096-487FEFE33A57}" type="presParOf" srcId="{C647A2AD-B734-4BF0-88D3-6B33B29E5CA6}" destId="{D07274EF-2381-4066-8906-370117A49A42}" srcOrd="0" destOrd="0" presId="urn:microsoft.com/office/officeart/2005/8/layout/hierarchy2"/>
    <dgm:cxn modelId="{EB12A19D-0065-441A-8FAD-8C94A52CA8A0}" type="presParOf" srcId="{8006D18D-B2A8-4F88-9B28-B26C1340F698}" destId="{AB3B25E6-8356-45F8-AF31-DB65E0829DB9}" srcOrd="1" destOrd="0" presId="urn:microsoft.com/office/officeart/2005/8/layout/hierarchy2"/>
    <dgm:cxn modelId="{E2BBFB78-6AA1-407C-B88F-134DBF63A6AA}" type="presParOf" srcId="{AB3B25E6-8356-45F8-AF31-DB65E0829DB9}" destId="{4EB6BAB8-3E82-4815-BD88-32E1A4A7F8F9}" srcOrd="0" destOrd="0" presId="urn:microsoft.com/office/officeart/2005/8/layout/hierarchy2"/>
    <dgm:cxn modelId="{4CF82FDD-CB94-4FC8-931F-F2EDADB1D325}" type="presParOf" srcId="{AB3B25E6-8356-45F8-AF31-DB65E0829DB9}" destId="{33B69E65-CD6E-43DD-A6F2-EE341506BD57}" srcOrd="1" destOrd="0" presId="urn:microsoft.com/office/officeart/2005/8/layout/hierarchy2"/>
    <dgm:cxn modelId="{DBE46F34-7F74-4319-A8E3-2457E7256F85}" type="presParOf" srcId="{213563C8-B081-4489-B93D-4BBCD4497809}" destId="{F53840A5-8F82-44AF-B6F1-8655B011EEA3}" srcOrd="2" destOrd="0" presId="urn:microsoft.com/office/officeart/2005/8/layout/hierarchy2"/>
    <dgm:cxn modelId="{FFFE3BC0-1012-4426-B146-739845B13CE2}" type="presParOf" srcId="{F53840A5-8F82-44AF-B6F1-8655B011EEA3}" destId="{67C232E2-43EB-421E-B1F9-136365ED883A}" srcOrd="0" destOrd="0" presId="urn:microsoft.com/office/officeart/2005/8/layout/hierarchy2"/>
    <dgm:cxn modelId="{E71635ED-AD20-45E5-B99B-016AA1DC16F9}" type="presParOf" srcId="{213563C8-B081-4489-B93D-4BBCD4497809}" destId="{F36403AF-DBDA-4DA8-84E8-AA0915991C9A}" srcOrd="3" destOrd="0" presId="urn:microsoft.com/office/officeart/2005/8/layout/hierarchy2"/>
    <dgm:cxn modelId="{E35AB0E7-57AF-4130-A8CD-30307EC60B06}" type="presParOf" srcId="{F36403AF-DBDA-4DA8-84E8-AA0915991C9A}" destId="{D72C433F-97E2-437A-87D4-E8DC92210332}" srcOrd="0" destOrd="0" presId="urn:microsoft.com/office/officeart/2005/8/layout/hierarchy2"/>
    <dgm:cxn modelId="{EC82D889-C221-4BB4-BB9E-308BA9CFF8ED}" type="presParOf" srcId="{F36403AF-DBDA-4DA8-84E8-AA0915991C9A}" destId="{D228BFA6-314F-4C0C-A43A-2667A22153D1}" srcOrd="1" destOrd="0" presId="urn:microsoft.com/office/officeart/2005/8/layout/hierarchy2"/>
    <dgm:cxn modelId="{B0757CD0-9BC1-4DD7-AF56-5A1E119A5148}" type="presParOf" srcId="{D228BFA6-314F-4C0C-A43A-2667A22153D1}" destId="{446C6321-127A-4338-8942-69CBEE97503D}" srcOrd="0" destOrd="0" presId="urn:microsoft.com/office/officeart/2005/8/layout/hierarchy2"/>
    <dgm:cxn modelId="{B84EE5BD-569A-45DF-8156-EFBAE14CAA1C}" type="presParOf" srcId="{446C6321-127A-4338-8942-69CBEE97503D}" destId="{922DD8B2-2AB5-4E25-BC80-118D6A20CFF1}" srcOrd="0" destOrd="0" presId="urn:microsoft.com/office/officeart/2005/8/layout/hierarchy2"/>
    <dgm:cxn modelId="{9CB557C8-A7CD-463C-845D-318711D40050}" type="presParOf" srcId="{D228BFA6-314F-4C0C-A43A-2667A22153D1}" destId="{83E7729C-C571-42DB-BC28-FE7E6E7689B2}" srcOrd="1" destOrd="0" presId="urn:microsoft.com/office/officeart/2005/8/layout/hierarchy2"/>
    <dgm:cxn modelId="{C4552484-3CED-4A32-AB19-9A981472DFDF}" type="presParOf" srcId="{83E7729C-C571-42DB-BC28-FE7E6E7689B2}" destId="{425D4DD0-CCC7-4971-AB64-8E1164253D03}" srcOrd="0" destOrd="0" presId="urn:microsoft.com/office/officeart/2005/8/layout/hierarchy2"/>
    <dgm:cxn modelId="{46E78817-DDE5-4E36-A62B-CA4E154358B9}" type="presParOf" srcId="{83E7729C-C571-42DB-BC28-FE7E6E7689B2}" destId="{3B3D1335-A268-41AC-BD9A-99F9264748A4}" srcOrd="1" destOrd="0" presId="urn:microsoft.com/office/officeart/2005/8/layout/hierarchy2"/>
    <dgm:cxn modelId="{7018925A-D685-409B-AA15-0F18EE45EA4E}" type="presParOf" srcId="{B2D7FACA-B70D-4746-B0C7-8230DDC99F32}" destId="{CB201564-8262-4DB7-8B19-26576C305712}" srcOrd="4" destOrd="0" presId="urn:microsoft.com/office/officeart/2005/8/layout/hierarchy2"/>
    <dgm:cxn modelId="{3D2E735E-D701-4490-B7B0-13079828934B}" type="presParOf" srcId="{CB201564-8262-4DB7-8B19-26576C305712}" destId="{9C6B95C1-60E3-4149-A88D-5447C58BD3D6}" srcOrd="0" destOrd="0" presId="urn:microsoft.com/office/officeart/2005/8/layout/hierarchy2"/>
    <dgm:cxn modelId="{D7DF7121-7261-4FC9-A32F-A8AA4288683E}" type="presParOf" srcId="{B2D7FACA-B70D-4746-B0C7-8230DDC99F32}" destId="{7B107BC4-77E6-4E72-81F2-111CE5D8A33B}" srcOrd="5" destOrd="0" presId="urn:microsoft.com/office/officeart/2005/8/layout/hierarchy2"/>
    <dgm:cxn modelId="{8CBFAB6B-13EA-4C4E-B57F-4CB962D71EA8}" type="presParOf" srcId="{7B107BC4-77E6-4E72-81F2-111CE5D8A33B}" destId="{F1987EBF-EA24-4CA7-B830-5039A331F79F}" srcOrd="0" destOrd="0" presId="urn:microsoft.com/office/officeart/2005/8/layout/hierarchy2"/>
    <dgm:cxn modelId="{20E120C5-D0F0-41E0-84A7-72C81F88B52B}" type="presParOf" srcId="{7B107BC4-77E6-4E72-81F2-111CE5D8A33B}" destId="{1F364F2B-FDE3-4C9D-9C93-B7FC38FECD15}" srcOrd="1" destOrd="0" presId="urn:microsoft.com/office/officeart/2005/8/layout/hierarchy2"/>
    <dgm:cxn modelId="{9F8B2A08-D112-44CE-8782-02250175D4FB}" type="presParOf" srcId="{B2D7FACA-B70D-4746-B0C7-8230DDC99F32}" destId="{84C7CD0C-95BD-491F-A139-12DB7409AEB0}" srcOrd="6" destOrd="0" presId="urn:microsoft.com/office/officeart/2005/8/layout/hierarchy2"/>
    <dgm:cxn modelId="{770BFFE6-F6B1-4CA5-87A7-6D8A0D583BDC}" type="presParOf" srcId="{84C7CD0C-95BD-491F-A139-12DB7409AEB0}" destId="{0B37E2BA-0DAF-49D2-BC5F-B520742E224C}" srcOrd="0" destOrd="0" presId="urn:microsoft.com/office/officeart/2005/8/layout/hierarchy2"/>
    <dgm:cxn modelId="{0F362118-FCAC-4077-B424-99C9B38F9467}" type="presParOf" srcId="{B2D7FACA-B70D-4746-B0C7-8230DDC99F32}" destId="{7583EC31-D852-4BEC-B03C-F8BAD022F1EF}" srcOrd="7" destOrd="0" presId="urn:microsoft.com/office/officeart/2005/8/layout/hierarchy2"/>
    <dgm:cxn modelId="{0A0E23F8-C424-4137-8A78-22C7B4125856}" type="presParOf" srcId="{7583EC31-D852-4BEC-B03C-F8BAD022F1EF}" destId="{E2F5B681-A880-43AE-B466-3AC43128C1BD}" srcOrd="0" destOrd="0" presId="urn:microsoft.com/office/officeart/2005/8/layout/hierarchy2"/>
    <dgm:cxn modelId="{35FC2560-988B-4332-8BF1-8CC0E1965D58}" type="presParOf" srcId="{7583EC31-D852-4BEC-B03C-F8BAD022F1EF}" destId="{466DFF51-345C-47EA-9660-F6BB9E34EC1C}" srcOrd="1" destOrd="0" presId="urn:microsoft.com/office/officeart/2005/8/layout/hierarchy2"/>
    <dgm:cxn modelId="{809EE571-1C53-4035-8ECA-13412773066B}" type="presParOf" srcId="{F0578261-89D6-4962-9A03-50254A327877}" destId="{D633721E-8BED-48C3-99CA-0B91096C3438}" srcOrd="2" destOrd="0" presId="urn:microsoft.com/office/officeart/2005/8/layout/hierarchy2"/>
    <dgm:cxn modelId="{80955936-BC87-4C3E-A36D-B2216BA38414}" type="presParOf" srcId="{D633721E-8BED-48C3-99CA-0B91096C3438}" destId="{E5EEF43C-FF5C-4999-A33A-3D2CF34275F6}" srcOrd="0" destOrd="0" presId="urn:microsoft.com/office/officeart/2005/8/layout/hierarchy2"/>
    <dgm:cxn modelId="{9BAA4780-9431-4EA9-897D-68BE0E26AE1C}" type="presParOf" srcId="{F0578261-89D6-4962-9A03-50254A327877}" destId="{0DB610F7-DC13-4465-A76C-3351BE436FFC}" srcOrd="3" destOrd="0" presId="urn:microsoft.com/office/officeart/2005/8/layout/hierarchy2"/>
    <dgm:cxn modelId="{71DCC62A-8C02-434F-A9D8-5EDFCDDF7868}" type="presParOf" srcId="{0DB610F7-DC13-4465-A76C-3351BE436FFC}" destId="{9ACAE31F-2B21-491E-B9D9-8FFDC2ACE119}" srcOrd="0" destOrd="0" presId="urn:microsoft.com/office/officeart/2005/8/layout/hierarchy2"/>
    <dgm:cxn modelId="{4FE6DD88-9864-4B91-B254-1436245EC98A}" type="presParOf" srcId="{0DB610F7-DC13-4465-A76C-3351BE436FFC}" destId="{A1934844-DA49-4DD5-9D43-A864941FE9AC}" srcOrd="1" destOrd="0" presId="urn:microsoft.com/office/officeart/2005/8/layout/hierarchy2"/>
    <dgm:cxn modelId="{53AFFC6C-437D-4655-B53E-9C3A692091C9}" type="presParOf" srcId="{A1934844-DA49-4DD5-9D43-A864941FE9AC}" destId="{B35C6305-FC60-431F-B1CB-E0B355876CD6}" srcOrd="0" destOrd="0" presId="urn:microsoft.com/office/officeart/2005/8/layout/hierarchy2"/>
    <dgm:cxn modelId="{843A1636-ACA7-4751-85CB-2B1C70334977}" type="presParOf" srcId="{B35C6305-FC60-431F-B1CB-E0B355876CD6}" destId="{27E5F722-98B6-455D-8F3A-E119FD194FC6}" srcOrd="0" destOrd="0" presId="urn:microsoft.com/office/officeart/2005/8/layout/hierarchy2"/>
    <dgm:cxn modelId="{00CAC346-BF21-47B4-A456-AED2F5E88542}" type="presParOf" srcId="{A1934844-DA49-4DD5-9D43-A864941FE9AC}" destId="{0B8B5A47-6BD3-4CE1-A5BE-CA4D578330E3}" srcOrd="1" destOrd="0" presId="urn:microsoft.com/office/officeart/2005/8/layout/hierarchy2"/>
    <dgm:cxn modelId="{03B1E493-66EE-4484-9E1B-CEEF372C0F57}" type="presParOf" srcId="{0B8B5A47-6BD3-4CE1-A5BE-CA4D578330E3}" destId="{70243D8C-DA54-4767-B124-D465E4C1FACC}" srcOrd="0" destOrd="0" presId="urn:microsoft.com/office/officeart/2005/8/layout/hierarchy2"/>
    <dgm:cxn modelId="{D9DB0A7C-8A97-48A5-AC60-E5B605579D7A}" type="presParOf" srcId="{0B8B5A47-6BD3-4CE1-A5BE-CA4D578330E3}" destId="{065FEEA0-C94A-443A-80C8-1C77B664E4D5}" srcOrd="1" destOrd="0" presId="urn:microsoft.com/office/officeart/2005/8/layout/hierarchy2"/>
    <dgm:cxn modelId="{C4CC614D-1706-4E2C-ACED-3C9368FE410B}" type="presParOf" srcId="{065FEEA0-C94A-443A-80C8-1C77B664E4D5}" destId="{B007EBA0-E179-4297-A3CF-C911F9220C12}" srcOrd="0" destOrd="0" presId="urn:microsoft.com/office/officeart/2005/8/layout/hierarchy2"/>
    <dgm:cxn modelId="{55C3549D-C015-4C4D-8840-F61C4EB813FF}" type="presParOf" srcId="{B007EBA0-E179-4297-A3CF-C911F9220C12}" destId="{C9C8B0E5-B9ED-40A0-9F6A-CB286CBB9936}" srcOrd="0" destOrd="0" presId="urn:microsoft.com/office/officeart/2005/8/layout/hierarchy2"/>
    <dgm:cxn modelId="{3C591837-8D9A-44A9-9C9C-7C97F29ACBBC}" type="presParOf" srcId="{065FEEA0-C94A-443A-80C8-1C77B664E4D5}" destId="{2164392C-C07B-4D9D-8BE3-23C6FED7710A}" srcOrd="1" destOrd="0" presId="urn:microsoft.com/office/officeart/2005/8/layout/hierarchy2"/>
    <dgm:cxn modelId="{0409B402-10FA-4439-8614-5CE24194E402}" type="presParOf" srcId="{2164392C-C07B-4D9D-8BE3-23C6FED7710A}" destId="{1FCF854C-B0A7-4D6B-BADA-E26022CD4A63}" srcOrd="0" destOrd="0" presId="urn:microsoft.com/office/officeart/2005/8/layout/hierarchy2"/>
    <dgm:cxn modelId="{6DA19CCA-B33F-48DC-BFAF-5464124BF09E}" type="presParOf" srcId="{2164392C-C07B-4D9D-8BE3-23C6FED7710A}" destId="{CCB97CDC-020D-44F5-925C-AA4DBE3098E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AE3343-6D17-4AAE-9B50-C1090141B2A9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D328A50F-B0C5-47C5-84DD-C9B46627C6E9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أسباب تعدى الفعل اللازم أصالةً ثمانيةٌ:</a:t>
          </a:r>
          <a:endParaRPr lang="en-US" sz="1800" dirty="0">
            <a:cs typeface="Traditional Arabic" pitchFamily="2" charset="-78"/>
          </a:endParaRPr>
        </a:p>
      </dgm:t>
    </dgm:pt>
    <dgm:pt modelId="{D3431D06-1691-4733-9744-13E05F789D50}" type="parTrans" cxnId="{BB74DB5F-0D6A-49FE-926C-AE4F2DF89D7B}">
      <dgm:prSet/>
      <dgm:spPr/>
      <dgm:t>
        <a:bodyPr/>
        <a:lstStyle/>
        <a:p>
          <a:pPr rtl="1"/>
          <a:endParaRPr lang="ar-SA"/>
        </a:p>
      </dgm:t>
    </dgm:pt>
    <dgm:pt modelId="{2A60B909-78F0-4C3B-B3CD-0BEEC037C2FF}" type="sibTrans" cxnId="{BB74DB5F-0D6A-49FE-926C-AE4F2DF89D7B}">
      <dgm:prSet/>
      <dgm:spPr/>
      <dgm:t>
        <a:bodyPr/>
        <a:lstStyle/>
        <a:p>
          <a:pPr rtl="1"/>
          <a:endParaRPr lang="ar-SA"/>
        </a:p>
      </dgm:t>
    </dgm:pt>
    <dgm:pt modelId="{60F5799D-7713-4F63-B952-A4BBD17730B7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الهمزة</a:t>
          </a:r>
          <a:endParaRPr lang="en-US" sz="1800" dirty="0">
            <a:cs typeface="Traditional Arabic" pitchFamily="2" charset="-78"/>
          </a:endParaRPr>
        </a:p>
      </dgm:t>
    </dgm:pt>
    <dgm:pt modelId="{B230E531-9702-4F98-A68A-C406AE198AE1}" type="parTrans" cxnId="{875A24E7-CF8C-444A-8621-4592885662E0}">
      <dgm:prSet/>
      <dgm:spPr/>
      <dgm:t>
        <a:bodyPr/>
        <a:lstStyle/>
        <a:p>
          <a:pPr rtl="1"/>
          <a:endParaRPr lang="ar-SA"/>
        </a:p>
      </dgm:t>
    </dgm:pt>
    <dgm:pt modelId="{DD67F6FA-AEB5-468F-8375-8EF4C68BDA8E}" type="sibTrans" cxnId="{875A24E7-CF8C-444A-8621-4592885662E0}">
      <dgm:prSet/>
      <dgm:spPr/>
      <dgm:t>
        <a:bodyPr/>
        <a:lstStyle/>
        <a:p>
          <a:pPr rtl="1"/>
          <a:endParaRPr lang="ar-SA"/>
        </a:p>
      </dgm:t>
    </dgm:pt>
    <dgm:pt modelId="{7FCAFA25-C4DB-461B-9134-469515B96AAC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التضعيف</a:t>
          </a:r>
          <a:endParaRPr lang="en-US" sz="1800" dirty="0">
            <a:cs typeface="Traditional Arabic" pitchFamily="2" charset="-78"/>
          </a:endParaRPr>
        </a:p>
      </dgm:t>
    </dgm:pt>
    <dgm:pt modelId="{4E4E46E2-963C-4CE0-9470-822AA223563B}" type="parTrans" cxnId="{30CE293F-3F57-447F-8CE0-81F9BDACF1A3}">
      <dgm:prSet/>
      <dgm:spPr/>
      <dgm:t>
        <a:bodyPr/>
        <a:lstStyle/>
        <a:p>
          <a:pPr rtl="1"/>
          <a:endParaRPr lang="ar-SA"/>
        </a:p>
      </dgm:t>
    </dgm:pt>
    <dgm:pt modelId="{B2197B28-D9A8-4CDA-B3C8-B837A4211595}" type="sibTrans" cxnId="{30CE293F-3F57-447F-8CE0-81F9BDACF1A3}">
      <dgm:prSet/>
      <dgm:spPr/>
      <dgm:t>
        <a:bodyPr/>
        <a:lstStyle/>
        <a:p>
          <a:pPr rtl="1"/>
          <a:endParaRPr lang="ar-SA"/>
        </a:p>
      </dgm:t>
    </dgm:pt>
    <dgm:pt modelId="{99CB54C0-3A7D-4EE8-9609-D0A749223A59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زيادة ألف </a:t>
          </a:r>
          <a:r>
            <a:rPr lang="ar-SA" sz="1800" b="1" dirty="0" err="1">
              <a:cs typeface="Traditional Arabic" pitchFamily="2" charset="-78"/>
            </a:rPr>
            <a:t>المفاعلة</a:t>
          </a:r>
          <a:endParaRPr lang="en-US" sz="1800" dirty="0">
            <a:cs typeface="Traditional Arabic" pitchFamily="2" charset="-78"/>
          </a:endParaRPr>
        </a:p>
      </dgm:t>
    </dgm:pt>
    <dgm:pt modelId="{8001DDA4-1E18-4BD9-9B9F-DD0B2EC9B7BB}" type="parTrans" cxnId="{C896062D-105A-4575-AE16-AFBED3869B0C}">
      <dgm:prSet/>
      <dgm:spPr/>
      <dgm:t>
        <a:bodyPr/>
        <a:lstStyle/>
        <a:p>
          <a:pPr rtl="1"/>
          <a:endParaRPr lang="ar-SA"/>
        </a:p>
      </dgm:t>
    </dgm:pt>
    <dgm:pt modelId="{3BCBCA86-FE1E-4E82-955D-13C1EC39D704}" type="sibTrans" cxnId="{C896062D-105A-4575-AE16-AFBED3869B0C}">
      <dgm:prSet/>
      <dgm:spPr/>
      <dgm:t>
        <a:bodyPr/>
        <a:lstStyle/>
        <a:p>
          <a:pPr rtl="1"/>
          <a:endParaRPr lang="ar-SA"/>
        </a:p>
      </dgm:t>
    </dgm:pt>
    <dgm:pt modelId="{D614F371-9FB9-4716-8C2A-E34BA4275D08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زيادة حرف الجرّ</a:t>
          </a:r>
          <a:endParaRPr lang="en-US" sz="1800" dirty="0">
            <a:cs typeface="Traditional Arabic" pitchFamily="2" charset="-78"/>
          </a:endParaRPr>
        </a:p>
      </dgm:t>
    </dgm:pt>
    <dgm:pt modelId="{60B021FE-09B0-4E36-8E17-5AA79856E8D5}" type="parTrans" cxnId="{420EEB97-BDB8-4EE9-B438-84AA049F249D}">
      <dgm:prSet/>
      <dgm:spPr/>
      <dgm:t>
        <a:bodyPr/>
        <a:lstStyle/>
        <a:p>
          <a:pPr rtl="1"/>
          <a:endParaRPr lang="ar-SA"/>
        </a:p>
      </dgm:t>
    </dgm:pt>
    <dgm:pt modelId="{6A34AA72-2AA2-4682-9DE0-871C3DD13209}" type="sibTrans" cxnId="{420EEB97-BDB8-4EE9-B438-84AA049F249D}">
      <dgm:prSet/>
      <dgm:spPr/>
      <dgm:t>
        <a:bodyPr/>
        <a:lstStyle/>
        <a:p>
          <a:pPr rtl="1"/>
          <a:endParaRPr lang="ar-SA"/>
        </a:p>
      </dgm:t>
    </dgm:pt>
    <dgm:pt modelId="{03973FE5-B7ED-4651-B09A-0FC9F21FCD79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زيادة الهمزة والسين والتاء</a:t>
          </a:r>
          <a:endParaRPr lang="en-US" sz="1800" dirty="0">
            <a:cs typeface="Traditional Arabic" pitchFamily="2" charset="-78"/>
          </a:endParaRPr>
        </a:p>
      </dgm:t>
    </dgm:pt>
    <dgm:pt modelId="{4C9EAC15-5CF5-4238-9D77-AAD42BAF6299}" type="parTrans" cxnId="{9BB37370-27A9-43CF-BAF4-A0DA77F86E6E}">
      <dgm:prSet/>
      <dgm:spPr/>
      <dgm:t>
        <a:bodyPr/>
        <a:lstStyle/>
        <a:p>
          <a:pPr rtl="1"/>
          <a:endParaRPr lang="ar-SA"/>
        </a:p>
      </dgm:t>
    </dgm:pt>
    <dgm:pt modelId="{589BB566-3312-4E7E-89B3-E9C94AAF45CB}" type="sibTrans" cxnId="{9BB37370-27A9-43CF-BAF4-A0DA77F86E6E}">
      <dgm:prSet/>
      <dgm:spPr/>
      <dgm:t>
        <a:bodyPr/>
        <a:lstStyle/>
        <a:p>
          <a:pPr rtl="1"/>
          <a:endParaRPr lang="ar-SA"/>
        </a:p>
      </dgm:t>
    </dgm:pt>
    <dgm:pt modelId="{80BCED79-497C-4E5F-9E4D-771C91C108FF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التَّضْمين </a:t>
          </a:r>
          <a:r>
            <a:rPr lang="ar-SA" sz="1800" b="1" dirty="0" err="1">
              <a:cs typeface="Traditional Arabic" pitchFamily="2" charset="-78"/>
            </a:rPr>
            <a:t>النحوى</a:t>
          </a:r>
          <a:endParaRPr lang="en-US" sz="1800" dirty="0">
            <a:cs typeface="Traditional Arabic" pitchFamily="2" charset="-78"/>
          </a:endParaRPr>
        </a:p>
      </dgm:t>
    </dgm:pt>
    <dgm:pt modelId="{54D710DC-AC72-4A3C-937B-CB366046BFDD}" type="parTrans" cxnId="{A1057777-8A95-405C-AC56-954D07A77BAC}">
      <dgm:prSet/>
      <dgm:spPr/>
      <dgm:t>
        <a:bodyPr/>
        <a:lstStyle/>
        <a:p>
          <a:pPr rtl="1"/>
          <a:endParaRPr lang="ar-SA"/>
        </a:p>
      </dgm:t>
    </dgm:pt>
    <dgm:pt modelId="{0E40F3C9-B5F8-4A21-A30A-38C1A3BE1506}" type="sibTrans" cxnId="{A1057777-8A95-405C-AC56-954D07A77BAC}">
      <dgm:prSet/>
      <dgm:spPr/>
      <dgm:t>
        <a:bodyPr/>
        <a:lstStyle/>
        <a:p>
          <a:pPr rtl="1"/>
          <a:endParaRPr lang="ar-SA"/>
        </a:p>
      </dgm:t>
    </dgm:pt>
    <dgm:pt modelId="{E7BC49B3-9D81-4D75-81D0-BADD079E1D63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حذف حرف الجرّ توسعًا</a:t>
          </a:r>
          <a:endParaRPr lang="en-US" sz="1800" dirty="0">
            <a:cs typeface="Traditional Arabic" pitchFamily="2" charset="-78"/>
          </a:endParaRPr>
        </a:p>
      </dgm:t>
    </dgm:pt>
    <dgm:pt modelId="{F976EBF2-2466-414C-B6E9-910299F3145A}" type="parTrans" cxnId="{9B1A9B84-23CC-4AD2-8E87-FA6E73CD01D6}">
      <dgm:prSet/>
      <dgm:spPr/>
      <dgm:t>
        <a:bodyPr/>
        <a:lstStyle/>
        <a:p>
          <a:pPr rtl="1"/>
          <a:endParaRPr lang="ar-SA"/>
        </a:p>
      </dgm:t>
    </dgm:pt>
    <dgm:pt modelId="{B2AF96FC-9F5C-415B-BB15-8DEDC6E2974E}" type="sibTrans" cxnId="{9B1A9B84-23CC-4AD2-8E87-FA6E73CD01D6}">
      <dgm:prSet/>
      <dgm:spPr/>
      <dgm:t>
        <a:bodyPr/>
        <a:lstStyle/>
        <a:p>
          <a:pPr rtl="1"/>
          <a:endParaRPr lang="ar-SA"/>
        </a:p>
      </dgm:t>
    </dgm:pt>
    <dgm:pt modelId="{A0A9D3C0-8166-457C-8734-86F1244EB11C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تحويل اللازم إلى باب نَصَرَ لقصد المغالبة</a:t>
          </a:r>
          <a:endParaRPr lang="en-US" sz="1800" dirty="0">
            <a:cs typeface="Traditional Arabic" pitchFamily="2" charset="-78"/>
          </a:endParaRPr>
        </a:p>
      </dgm:t>
    </dgm:pt>
    <dgm:pt modelId="{A742587A-D1FA-44D3-900A-E2F515BF5838}" type="parTrans" cxnId="{CEE789DA-1096-456D-8581-3F4A62D0DCFA}">
      <dgm:prSet/>
      <dgm:spPr/>
      <dgm:t>
        <a:bodyPr/>
        <a:lstStyle/>
        <a:p>
          <a:pPr rtl="1"/>
          <a:endParaRPr lang="ar-SA"/>
        </a:p>
      </dgm:t>
    </dgm:pt>
    <dgm:pt modelId="{AD59906C-F043-462B-B8DA-08A08C2FCC02}" type="sibTrans" cxnId="{CEE789DA-1096-456D-8581-3F4A62D0DCFA}">
      <dgm:prSet/>
      <dgm:spPr/>
      <dgm:t>
        <a:bodyPr/>
        <a:lstStyle/>
        <a:p>
          <a:pPr rtl="1"/>
          <a:endParaRPr lang="ar-SA"/>
        </a:p>
      </dgm:t>
    </dgm:pt>
    <dgm:pt modelId="{FAD84F24-13CD-4AF5-9DB8-1440E6B2EC0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أكرم زيدٌ عمرا</a:t>
          </a:r>
          <a:endParaRPr lang="en-US" sz="1800" dirty="0">
            <a:cs typeface="Traditional Arabic" pitchFamily="2" charset="-78"/>
          </a:endParaRPr>
        </a:p>
      </dgm:t>
    </dgm:pt>
    <dgm:pt modelId="{4FF8CDAF-17F4-4C33-9B7F-5766D002986E}" type="parTrans" cxnId="{87CE4036-7DCC-4076-BF53-B730D21671EA}">
      <dgm:prSet/>
      <dgm:spPr/>
      <dgm:t>
        <a:bodyPr/>
        <a:lstStyle/>
        <a:p>
          <a:pPr rtl="1"/>
          <a:endParaRPr lang="ar-SA"/>
        </a:p>
      </dgm:t>
    </dgm:pt>
    <dgm:pt modelId="{CC900E4D-1AE3-4003-821B-A30C54142B1D}" type="sibTrans" cxnId="{87CE4036-7DCC-4076-BF53-B730D21671EA}">
      <dgm:prSet/>
      <dgm:spPr/>
      <dgm:t>
        <a:bodyPr/>
        <a:lstStyle/>
        <a:p>
          <a:pPr rtl="1"/>
          <a:endParaRPr lang="ar-SA"/>
        </a:p>
      </dgm:t>
    </dgm:pt>
    <dgm:pt modelId="{5A6AA1A3-2220-41F1-99ED-8DE61B959BFF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فرَّحت زيدا</a:t>
          </a:r>
          <a:endParaRPr lang="en-US" sz="1800" dirty="0">
            <a:cs typeface="Traditional Arabic" pitchFamily="2" charset="-78"/>
          </a:endParaRPr>
        </a:p>
      </dgm:t>
    </dgm:pt>
    <dgm:pt modelId="{74EDB46E-1DC3-452E-8043-9C7504FA34E2}" type="parTrans" cxnId="{0F808D47-5A51-4993-BDC6-7F081F7BAAA7}">
      <dgm:prSet/>
      <dgm:spPr/>
      <dgm:t>
        <a:bodyPr/>
        <a:lstStyle/>
        <a:p>
          <a:pPr rtl="1"/>
          <a:endParaRPr lang="ar-SA"/>
        </a:p>
      </dgm:t>
    </dgm:pt>
    <dgm:pt modelId="{F0B4D6F9-E666-4451-9958-EDE427361DBF}" type="sibTrans" cxnId="{0F808D47-5A51-4993-BDC6-7F081F7BAAA7}">
      <dgm:prSet/>
      <dgm:spPr/>
      <dgm:t>
        <a:bodyPr/>
        <a:lstStyle/>
        <a:p>
          <a:pPr rtl="1"/>
          <a:endParaRPr lang="ar-SA"/>
        </a:p>
      </dgm:t>
    </dgm:pt>
    <dgm:pt modelId="{B2BB020B-5528-4C40-8753-22C632EA961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جالس زيد العلماء</a:t>
          </a:r>
          <a:endParaRPr lang="en-US" sz="1800" dirty="0">
            <a:cs typeface="Traditional Arabic" pitchFamily="2" charset="-78"/>
          </a:endParaRPr>
        </a:p>
      </dgm:t>
    </dgm:pt>
    <dgm:pt modelId="{C0035058-49F4-4A0E-B88B-0F2A44A50177}" type="parTrans" cxnId="{FD51EC40-5C33-412B-B42C-862FB11F8E3D}">
      <dgm:prSet/>
      <dgm:spPr/>
      <dgm:t>
        <a:bodyPr/>
        <a:lstStyle/>
        <a:p>
          <a:pPr rtl="1"/>
          <a:endParaRPr lang="ar-SA"/>
        </a:p>
      </dgm:t>
    </dgm:pt>
    <dgm:pt modelId="{DC14A5CC-2A9E-4BE9-A408-B38085BF1336}" type="sibTrans" cxnId="{FD51EC40-5C33-412B-B42C-862FB11F8E3D}">
      <dgm:prSet/>
      <dgm:spPr/>
      <dgm:t>
        <a:bodyPr/>
        <a:lstStyle/>
        <a:p>
          <a:pPr rtl="1"/>
          <a:endParaRPr lang="ar-SA"/>
        </a:p>
      </dgm:t>
    </dgm:pt>
    <dgm:pt modelId="{40007B68-5604-4611-8278-D1C26CA4B49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ذهبت بعَلِيٍّ</a:t>
          </a:r>
          <a:endParaRPr lang="en-US" sz="1800" dirty="0">
            <a:cs typeface="Traditional Arabic" pitchFamily="2" charset="-78"/>
          </a:endParaRPr>
        </a:p>
      </dgm:t>
    </dgm:pt>
    <dgm:pt modelId="{7E552F0C-B84D-4541-86BE-600602E0FDC4}" type="parTrans" cxnId="{004EBC6B-7BF4-4D51-9004-CD483A96B0E1}">
      <dgm:prSet/>
      <dgm:spPr/>
      <dgm:t>
        <a:bodyPr/>
        <a:lstStyle/>
        <a:p>
          <a:pPr rtl="1"/>
          <a:endParaRPr lang="ar-SA"/>
        </a:p>
      </dgm:t>
    </dgm:pt>
    <dgm:pt modelId="{EAE5E3CD-6422-4C54-A74D-D44BF6A9E615}" type="sibTrans" cxnId="{004EBC6B-7BF4-4D51-9004-CD483A96B0E1}">
      <dgm:prSet/>
      <dgm:spPr/>
      <dgm:t>
        <a:bodyPr/>
        <a:lstStyle/>
        <a:p>
          <a:pPr rtl="1"/>
          <a:endParaRPr lang="ar-SA"/>
        </a:p>
      </dgm:t>
    </dgm:pt>
    <dgm:pt modelId="{FC3B58D8-C264-4A3C-A237-E6BB6E06805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استخرج زيد المال</a:t>
          </a:r>
          <a:endParaRPr lang="en-US" sz="1800" dirty="0">
            <a:cs typeface="Traditional Arabic" pitchFamily="2" charset="-78"/>
          </a:endParaRPr>
        </a:p>
      </dgm:t>
    </dgm:pt>
    <dgm:pt modelId="{DB76A626-FAB2-42C3-9743-5707443ED53E}" type="parTrans" cxnId="{A04B052C-C256-48F5-B01C-5CCFD327EF58}">
      <dgm:prSet/>
      <dgm:spPr/>
      <dgm:t>
        <a:bodyPr/>
        <a:lstStyle/>
        <a:p>
          <a:pPr rtl="1"/>
          <a:endParaRPr lang="ar-SA"/>
        </a:p>
      </dgm:t>
    </dgm:pt>
    <dgm:pt modelId="{48D9451B-CB02-4E5E-B859-951AD1EB1A11}" type="sibTrans" cxnId="{A04B052C-C256-48F5-B01C-5CCFD327EF58}">
      <dgm:prSet/>
      <dgm:spPr/>
      <dgm:t>
        <a:bodyPr/>
        <a:lstStyle/>
        <a:p>
          <a:pPr rtl="1"/>
          <a:endParaRPr lang="ar-SA"/>
        </a:p>
      </dgm:t>
    </dgm:pt>
    <dgm:pt modelId="{4DD0FEA5-0C1E-4919-90F7-C48863D727F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وهو أن تُشْرَب كلمةٌ لازمة معنى كلمة متعدية، لتتعدى تعديتها</a:t>
          </a:r>
          <a:endParaRPr lang="en-US" sz="1800" dirty="0">
            <a:cs typeface="Traditional Arabic" pitchFamily="2" charset="-78"/>
          </a:endParaRPr>
        </a:p>
      </dgm:t>
    </dgm:pt>
    <dgm:pt modelId="{62B90987-ABED-494A-B4CB-831889612306}" type="parTrans" cxnId="{0A88A9D2-1F44-4E43-BDF6-03EA56312EBB}">
      <dgm:prSet/>
      <dgm:spPr/>
      <dgm:t>
        <a:bodyPr/>
        <a:lstStyle/>
        <a:p>
          <a:pPr rtl="1"/>
          <a:endParaRPr lang="ar-SA"/>
        </a:p>
      </dgm:t>
    </dgm:pt>
    <dgm:pt modelId="{E68CDD20-F775-4AF8-8401-6F1647F5C499}" type="sibTrans" cxnId="{0A88A9D2-1F44-4E43-BDF6-03EA56312EBB}">
      <dgm:prSet/>
      <dgm:spPr/>
      <dgm:t>
        <a:bodyPr/>
        <a:lstStyle/>
        <a:p>
          <a:pPr rtl="1"/>
          <a:endParaRPr lang="ar-SA"/>
        </a:p>
      </dgm:t>
    </dgm:pt>
    <dgm:pt modelId="{496C47E0-4CAC-44D8-A7EB-FF8672CD3717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نحو {وَلاَ تَعْزِمُوا عُقْدَةَ النِّكاحِ حَتَّى يَبْلُغَ الكِتَابُ أَجَلَهُ} ضُمِّن تعزموا معنى تنْوُوا، فعُدِّىَ تعديته</a:t>
          </a:r>
          <a:endParaRPr lang="en-US" sz="1800" dirty="0">
            <a:cs typeface="Traditional Arabic" pitchFamily="2" charset="-78"/>
          </a:endParaRPr>
        </a:p>
      </dgm:t>
    </dgm:pt>
    <dgm:pt modelId="{01AA13E4-E11E-49B9-8C7F-0709D81CE31E}" type="parTrans" cxnId="{5241A7D4-A293-4298-8A22-BB0FED996F5A}">
      <dgm:prSet/>
      <dgm:spPr/>
      <dgm:t>
        <a:bodyPr/>
        <a:lstStyle/>
        <a:p>
          <a:pPr rtl="1"/>
          <a:endParaRPr lang="ar-SA"/>
        </a:p>
      </dgm:t>
    </dgm:pt>
    <dgm:pt modelId="{26D5ECAD-614C-40B5-BBA7-A996FFDD36E3}" type="sibTrans" cxnId="{5241A7D4-A293-4298-8A22-BB0FED996F5A}">
      <dgm:prSet/>
      <dgm:spPr/>
      <dgm:t>
        <a:bodyPr/>
        <a:lstStyle/>
        <a:p>
          <a:pPr rtl="1"/>
          <a:endParaRPr lang="ar-SA"/>
        </a:p>
      </dgm:t>
    </dgm:pt>
    <dgm:pt modelId="{4A4D167F-CAC4-46E4-A19B-BBCCE2C08E2A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cs typeface="Traditional Arabic" pitchFamily="2" charset="-78"/>
            </a:rPr>
            <a:t>تُمرُّونَ </a:t>
          </a:r>
          <a:r>
            <a:rPr lang="ar-SA" sz="1800" b="1" dirty="0">
              <a:cs typeface="Traditional Arabic" pitchFamily="2" charset="-78"/>
            </a:rPr>
            <a:t>الدِّيارَ ولم </a:t>
          </a:r>
          <a:r>
            <a:rPr lang="ar-SA" sz="1800" b="1" dirty="0" smtClean="0">
              <a:cs typeface="Traditional Arabic" pitchFamily="2" charset="-78"/>
            </a:rPr>
            <a:t>تَعُوجوا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cs typeface="Traditional Arabic" pitchFamily="2" charset="-78"/>
            </a:rPr>
            <a:t>كلامُكم </a:t>
          </a:r>
          <a:r>
            <a:rPr lang="ar-SA" sz="1800" b="1" dirty="0">
              <a:cs typeface="Traditional Arabic" pitchFamily="2" charset="-78"/>
            </a:rPr>
            <a:t>عَلىَّ إِذَنْ حَرَامُ</a:t>
          </a:r>
          <a:endParaRPr lang="en-US" sz="1800" dirty="0">
            <a:cs typeface="Traditional Arabic" pitchFamily="2" charset="-78"/>
          </a:endParaRPr>
        </a:p>
      </dgm:t>
    </dgm:pt>
    <dgm:pt modelId="{D2826BE4-74B1-44BA-B56A-8C3B78C92CA0}" type="parTrans" cxnId="{69D981E5-EA54-4814-9BCD-904C1DF2F262}">
      <dgm:prSet/>
      <dgm:spPr/>
      <dgm:t>
        <a:bodyPr/>
        <a:lstStyle/>
        <a:p>
          <a:pPr rtl="1"/>
          <a:endParaRPr lang="ar-SA"/>
        </a:p>
      </dgm:t>
    </dgm:pt>
    <dgm:pt modelId="{81355ABB-80FD-4143-A041-9AE6707F1D6C}" type="sibTrans" cxnId="{69D981E5-EA54-4814-9BCD-904C1DF2F262}">
      <dgm:prSet/>
      <dgm:spPr/>
      <dgm:t>
        <a:bodyPr/>
        <a:lstStyle/>
        <a:p>
          <a:pPr rtl="1"/>
          <a:endParaRPr lang="ar-SA"/>
        </a:p>
      </dgm:t>
    </dgm:pt>
    <dgm:pt modelId="{6167C873-A690-4F64-A987-0077D4BD284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ويطِّرد حذفه مع أنَّ وَأنْ</a:t>
          </a:r>
          <a:endParaRPr lang="en-US" sz="1800" dirty="0">
            <a:cs typeface="Traditional Arabic" pitchFamily="2" charset="-78"/>
          </a:endParaRPr>
        </a:p>
      </dgm:t>
    </dgm:pt>
    <dgm:pt modelId="{13847FE9-1FCA-403E-BE60-A84DA59541CD}" type="parTrans" cxnId="{7E04CCE0-A01D-440C-B23C-EC85A3A26CA8}">
      <dgm:prSet/>
      <dgm:spPr/>
      <dgm:t>
        <a:bodyPr/>
        <a:lstStyle/>
        <a:p>
          <a:pPr rtl="1"/>
          <a:endParaRPr lang="ar-SA"/>
        </a:p>
      </dgm:t>
    </dgm:pt>
    <dgm:pt modelId="{05BC25D3-291A-45DE-A371-4DD57B8642BD}" type="sibTrans" cxnId="{7E04CCE0-A01D-440C-B23C-EC85A3A26CA8}">
      <dgm:prSet/>
      <dgm:spPr/>
      <dgm:t>
        <a:bodyPr/>
        <a:lstStyle/>
        <a:p>
          <a:pPr rtl="1"/>
          <a:endParaRPr lang="ar-SA"/>
        </a:p>
      </dgm:t>
    </dgm:pt>
    <dgm:pt modelId="{83F757E8-4A70-48B4-8038-D9FFEDA533F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نحو قوله تعالى: {شَهِدَ اللهُ أَنَّهُ لاَ إلَه إلاَّ هُو}</a:t>
          </a:r>
          <a:endParaRPr lang="en-US" sz="1800" dirty="0">
            <a:cs typeface="Traditional Arabic" pitchFamily="2" charset="-78"/>
          </a:endParaRPr>
        </a:p>
      </dgm:t>
    </dgm:pt>
    <dgm:pt modelId="{DB999F3C-5E99-46CB-B700-9F2C7178D744}" type="parTrans" cxnId="{BD0D5A82-F59A-4C52-996D-ECF269A47D2E}">
      <dgm:prSet/>
      <dgm:spPr/>
      <dgm:t>
        <a:bodyPr/>
        <a:lstStyle/>
        <a:p>
          <a:pPr rtl="1"/>
          <a:endParaRPr lang="ar-SA"/>
        </a:p>
      </dgm:t>
    </dgm:pt>
    <dgm:pt modelId="{1F7C1BD7-ED6F-46C4-A525-EB007DAEF658}" type="sibTrans" cxnId="{BD0D5A82-F59A-4C52-996D-ECF269A47D2E}">
      <dgm:prSet/>
      <dgm:spPr/>
      <dgm:t>
        <a:bodyPr/>
        <a:lstStyle/>
        <a:p>
          <a:pPr rtl="1"/>
          <a:endParaRPr lang="ar-SA"/>
        </a:p>
      </dgm:t>
    </dgm:pt>
    <dgm:pt modelId="{EB58B769-72F2-4A32-BB6B-273AABABE75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{</a:t>
          </a:r>
          <a:r>
            <a:rPr lang="ar-SA" sz="1800" b="1" dirty="0" err="1">
              <a:cs typeface="Traditional Arabic" pitchFamily="2" charset="-78"/>
            </a:rPr>
            <a:t>أَوَعَجِبْتُمْ</a:t>
          </a:r>
          <a:r>
            <a:rPr lang="ar-SA" sz="1800" b="1" dirty="0">
              <a:cs typeface="Traditional Arabic" pitchFamily="2" charset="-78"/>
            </a:rPr>
            <a:t> أَنْ </a:t>
          </a:r>
          <a:r>
            <a:rPr lang="ar-SA" sz="1800" b="1" dirty="0" err="1">
              <a:cs typeface="Traditional Arabic" pitchFamily="2" charset="-78"/>
            </a:rPr>
            <a:t>جَاءكُمْ</a:t>
          </a:r>
          <a:r>
            <a:rPr lang="ar-SA" sz="1800" b="1" dirty="0">
              <a:cs typeface="Traditional Arabic" pitchFamily="2" charset="-78"/>
            </a:rPr>
            <a:t> ذِكْرٌ مِنْ رَبِّكُمْ}</a:t>
          </a:r>
          <a:endParaRPr lang="en-US" sz="1800" dirty="0">
            <a:cs typeface="Traditional Arabic" pitchFamily="2" charset="-78"/>
          </a:endParaRPr>
        </a:p>
      </dgm:t>
    </dgm:pt>
    <dgm:pt modelId="{AADF2D8D-7A2B-446F-A0CF-391E74C174B9}" type="parTrans" cxnId="{A87BAFE3-9354-4DDB-BD2C-37910FCB4130}">
      <dgm:prSet/>
      <dgm:spPr/>
      <dgm:t>
        <a:bodyPr/>
        <a:lstStyle/>
        <a:p>
          <a:pPr rtl="1"/>
          <a:endParaRPr lang="ar-SA"/>
        </a:p>
      </dgm:t>
    </dgm:pt>
    <dgm:pt modelId="{E76BCD04-7780-4781-808B-9F767BA00EA1}" type="sibTrans" cxnId="{A87BAFE3-9354-4DDB-BD2C-37910FCB4130}">
      <dgm:prSet/>
      <dgm:spPr/>
      <dgm:t>
        <a:bodyPr/>
        <a:lstStyle/>
        <a:p>
          <a:pPr rtl="1"/>
          <a:endParaRPr lang="ar-SA"/>
        </a:p>
      </dgm:t>
    </dgm:pt>
    <dgm:pt modelId="{3DC887F3-CD9D-4747-9EBF-147A9BBD1A3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نحو: قاعَدته فقعدته فأنا أقعُدُه</a:t>
          </a:r>
          <a:endParaRPr lang="en-US" sz="1800" dirty="0">
            <a:cs typeface="Traditional Arabic" pitchFamily="2" charset="-78"/>
          </a:endParaRPr>
        </a:p>
      </dgm:t>
    </dgm:pt>
    <dgm:pt modelId="{6280A015-3B81-49C7-9E62-A75FBF94AA84}" type="parTrans" cxnId="{F2EC82E2-67A0-4CE1-B3FC-70CA983225E0}">
      <dgm:prSet/>
      <dgm:spPr/>
      <dgm:t>
        <a:bodyPr/>
        <a:lstStyle/>
        <a:p>
          <a:pPr rtl="1"/>
          <a:endParaRPr lang="ar-SA"/>
        </a:p>
      </dgm:t>
    </dgm:pt>
    <dgm:pt modelId="{B9B9937A-2357-4C4F-818C-4CD511AFDBE9}" type="sibTrans" cxnId="{F2EC82E2-67A0-4CE1-B3FC-70CA983225E0}">
      <dgm:prSet/>
      <dgm:spPr/>
      <dgm:t>
        <a:bodyPr/>
        <a:lstStyle/>
        <a:p>
          <a:pPr rtl="1"/>
          <a:endParaRPr lang="ar-SA"/>
        </a:p>
      </dgm:t>
    </dgm:pt>
    <dgm:pt modelId="{B55E81B5-A018-4693-9A28-B40730815F7A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والحق أن تعدية الفعل سماعية</a:t>
          </a:r>
          <a:endParaRPr lang="en-US" sz="1800" dirty="0">
            <a:cs typeface="Traditional Arabic" pitchFamily="2" charset="-78"/>
          </a:endParaRPr>
        </a:p>
      </dgm:t>
    </dgm:pt>
    <dgm:pt modelId="{64D7780B-1E79-417D-ADCC-2E14D8321996}" type="parTrans" cxnId="{CBCBBEA6-0A8B-4948-8A1C-C819D81A806B}">
      <dgm:prSet/>
      <dgm:spPr/>
      <dgm:t>
        <a:bodyPr/>
        <a:lstStyle/>
        <a:p>
          <a:pPr rtl="1"/>
          <a:endParaRPr lang="ar-SA"/>
        </a:p>
      </dgm:t>
    </dgm:pt>
    <dgm:pt modelId="{E63B9905-8323-470A-AB67-60FA3B17CEBF}" type="sibTrans" cxnId="{CBCBBEA6-0A8B-4948-8A1C-C819D81A806B}">
      <dgm:prSet/>
      <dgm:spPr/>
      <dgm:t>
        <a:bodyPr/>
        <a:lstStyle/>
        <a:p>
          <a:pPr rtl="1"/>
          <a:endParaRPr lang="ar-SA"/>
        </a:p>
      </dgm:t>
    </dgm:pt>
    <dgm:pt modelId="{17149B70-7A82-42B1-BE7F-A7B504A3E68A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وبعضهم جعل زيادة الهمزة </a:t>
          </a:r>
          <a:r>
            <a:rPr lang="ar-SA" sz="1800" b="1" dirty="0" err="1">
              <a:cs typeface="Traditional Arabic" pitchFamily="2" charset="-78"/>
            </a:rPr>
            <a:t>فى</a:t>
          </a:r>
          <a:r>
            <a:rPr lang="ar-SA" sz="1800" b="1" dirty="0">
              <a:cs typeface="Traditional Arabic" pitchFamily="2" charset="-78"/>
            </a:rPr>
            <a:t> </a:t>
          </a:r>
          <a:r>
            <a:rPr lang="ar-SA" sz="1800" b="1" dirty="0" err="1">
              <a:cs typeface="Traditional Arabic" pitchFamily="2" charset="-78"/>
            </a:rPr>
            <a:t>الثلاثى</a:t>
          </a:r>
          <a:r>
            <a:rPr lang="ar-SA" sz="1800" b="1" dirty="0">
              <a:cs typeface="Traditional Arabic" pitchFamily="2" charset="-78"/>
            </a:rPr>
            <a:t> اللازم لقصد تعديته قياسًا مطردًا</a:t>
          </a:r>
          <a:endParaRPr lang="en-US" sz="1800" dirty="0">
            <a:cs typeface="Traditional Arabic" pitchFamily="2" charset="-78"/>
          </a:endParaRPr>
        </a:p>
      </dgm:t>
    </dgm:pt>
    <dgm:pt modelId="{9A889CBA-010A-4973-B4D9-D853A4CD82BE}" type="parTrans" cxnId="{11ED742E-7D52-4E00-B391-BDDB019F2FB7}">
      <dgm:prSet/>
      <dgm:spPr/>
      <dgm:t>
        <a:bodyPr/>
        <a:lstStyle/>
        <a:p>
          <a:pPr rtl="1"/>
          <a:endParaRPr lang="ar-SA"/>
        </a:p>
      </dgm:t>
    </dgm:pt>
    <dgm:pt modelId="{C3131A80-CB3B-494B-995B-D139D141FA47}" type="sibTrans" cxnId="{11ED742E-7D52-4E00-B391-BDDB019F2FB7}">
      <dgm:prSet/>
      <dgm:spPr/>
      <dgm:t>
        <a:bodyPr/>
        <a:lstStyle/>
        <a:p>
          <a:pPr rtl="1"/>
          <a:endParaRPr lang="ar-SA"/>
        </a:p>
      </dgm:t>
    </dgm:pt>
    <dgm:pt modelId="{22802770-E5DF-4A4A-9CFD-C12B487D833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فما سُمعَتْ تعديته بحرف لا يجوز تعديته بغيره، وما لم تسمع تعديته لا يجوز أن </a:t>
          </a:r>
          <a:r>
            <a:rPr lang="ar-SA" sz="1800" b="1" dirty="0" err="1">
              <a:cs typeface="Traditional Arabic" pitchFamily="2" charset="-78"/>
            </a:rPr>
            <a:t>يُعَدَّى</a:t>
          </a:r>
          <a:r>
            <a:rPr lang="ar-SA" sz="1800" b="1" dirty="0">
              <a:cs typeface="Traditional Arabic" pitchFamily="2" charset="-78"/>
            </a:rPr>
            <a:t> بهذه الأسباب.</a:t>
          </a:r>
          <a:endParaRPr lang="en-US" sz="1800" dirty="0">
            <a:cs typeface="Traditional Arabic" pitchFamily="2" charset="-78"/>
          </a:endParaRPr>
        </a:p>
      </dgm:t>
    </dgm:pt>
    <dgm:pt modelId="{D2EC018D-3926-4FAA-B253-4CE2ED271ECE}" type="parTrans" cxnId="{DD3E00D0-805B-4E8C-8B77-4ED81B81F797}">
      <dgm:prSet/>
      <dgm:spPr/>
      <dgm:t>
        <a:bodyPr/>
        <a:lstStyle/>
        <a:p>
          <a:pPr rtl="1"/>
          <a:endParaRPr lang="ar-SA"/>
        </a:p>
      </dgm:t>
    </dgm:pt>
    <dgm:pt modelId="{8DB8A0D1-31F7-43E5-88DC-FAB855ADC8D6}" type="sibTrans" cxnId="{DD3E00D0-805B-4E8C-8B77-4ED81B81F797}">
      <dgm:prSet/>
      <dgm:spPr/>
      <dgm:t>
        <a:bodyPr/>
        <a:lstStyle/>
        <a:p>
          <a:pPr rtl="1"/>
          <a:endParaRPr lang="ar-SA"/>
        </a:p>
      </dgm:t>
    </dgm:pt>
    <dgm:pt modelId="{7CFAC10B-E2CA-4602-984F-DCDA5E6303B2}" type="pres">
      <dgm:prSet presAssocID="{B2AE3343-6D17-4AAE-9B50-C1090141B2A9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56144F2-732E-4701-8D9E-E4D12365004A}" type="pres">
      <dgm:prSet presAssocID="{D328A50F-B0C5-47C5-84DD-C9B46627C6E9}" presName="root1" presStyleCnt="0"/>
      <dgm:spPr/>
    </dgm:pt>
    <dgm:pt modelId="{E46337A7-7083-4899-90E1-562B75377A21}" type="pres">
      <dgm:prSet presAssocID="{D328A50F-B0C5-47C5-84DD-C9B46627C6E9}" presName="LevelOneTextNode" presStyleLbl="node0" presStyleIdx="0" presStyleCnt="1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15E9641-2511-489B-8288-A18755F4D9A8}" type="pres">
      <dgm:prSet presAssocID="{D328A50F-B0C5-47C5-84DD-C9B46627C6E9}" presName="level2hierChild" presStyleCnt="0"/>
      <dgm:spPr/>
    </dgm:pt>
    <dgm:pt modelId="{9C6A3C19-9CD9-4287-ACD8-0E37C0A1129F}" type="pres">
      <dgm:prSet presAssocID="{B230E531-9702-4F98-A68A-C406AE198AE1}" presName="conn2-1" presStyleLbl="parChTrans1D2" presStyleIdx="0" presStyleCnt="9"/>
      <dgm:spPr/>
      <dgm:t>
        <a:bodyPr/>
        <a:lstStyle/>
        <a:p>
          <a:pPr rtl="1"/>
          <a:endParaRPr lang="ar-SA"/>
        </a:p>
      </dgm:t>
    </dgm:pt>
    <dgm:pt modelId="{88745CF9-F453-4492-8953-EDBC091A59D4}" type="pres">
      <dgm:prSet presAssocID="{B230E531-9702-4F98-A68A-C406AE198AE1}" presName="connTx" presStyleLbl="parChTrans1D2" presStyleIdx="0" presStyleCnt="9"/>
      <dgm:spPr/>
      <dgm:t>
        <a:bodyPr/>
        <a:lstStyle/>
        <a:p>
          <a:pPr rtl="1"/>
          <a:endParaRPr lang="ar-SA"/>
        </a:p>
      </dgm:t>
    </dgm:pt>
    <dgm:pt modelId="{499A6412-E28C-4FA2-8B8E-8762876F1D58}" type="pres">
      <dgm:prSet presAssocID="{60F5799D-7713-4F63-B952-A4BBD17730B7}" presName="root2" presStyleCnt="0"/>
      <dgm:spPr/>
    </dgm:pt>
    <dgm:pt modelId="{E2C0C95D-361A-44B1-A246-D867C6ECDB88}" type="pres">
      <dgm:prSet presAssocID="{60F5799D-7713-4F63-B952-A4BBD17730B7}" presName="LevelTwoTextNode" presStyleLbl="node2" presStyleIdx="0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DD865CA-B6D1-4303-B6C5-AAFD43F4F9EC}" type="pres">
      <dgm:prSet presAssocID="{60F5799D-7713-4F63-B952-A4BBD17730B7}" presName="level3hierChild" presStyleCnt="0"/>
      <dgm:spPr/>
    </dgm:pt>
    <dgm:pt modelId="{1A3AEEA0-D665-4DE2-AA34-97CEE6476755}" type="pres">
      <dgm:prSet presAssocID="{4FF8CDAF-17F4-4C33-9B7F-5766D002986E}" presName="conn2-1" presStyleLbl="parChTrans1D3" presStyleIdx="0" presStyleCnt="11"/>
      <dgm:spPr/>
      <dgm:t>
        <a:bodyPr/>
        <a:lstStyle/>
        <a:p>
          <a:pPr rtl="1"/>
          <a:endParaRPr lang="ar-SA"/>
        </a:p>
      </dgm:t>
    </dgm:pt>
    <dgm:pt modelId="{34E58F61-93BE-4D50-87CD-5603DA2B2EBD}" type="pres">
      <dgm:prSet presAssocID="{4FF8CDAF-17F4-4C33-9B7F-5766D002986E}" presName="connTx" presStyleLbl="parChTrans1D3" presStyleIdx="0" presStyleCnt="11"/>
      <dgm:spPr/>
      <dgm:t>
        <a:bodyPr/>
        <a:lstStyle/>
        <a:p>
          <a:pPr rtl="1"/>
          <a:endParaRPr lang="ar-SA"/>
        </a:p>
      </dgm:t>
    </dgm:pt>
    <dgm:pt modelId="{E5479EBE-0C6C-4CBA-B1AA-657521C4CE8E}" type="pres">
      <dgm:prSet presAssocID="{FAD84F24-13CD-4AF5-9DB8-1440E6B2EC06}" presName="root2" presStyleCnt="0"/>
      <dgm:spPr/>
    </dgm:pt>
    <dgm:pt modelId="{E6C006C3-88C0-4306-B704-2CE4A251BC34}" type="pres">
      <dgm:prSet presAssocID="{FAD84F24-13CD-4AF5-9DB8-1440E6B2EC06}" presName="LevelTwoTextNode" presStyleLbl="node3" presStyleIdx="0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7D9EF35-FB5E-42C9-BEA0-DFFB5BCF2483}" type="pres">
      <dgm:prSet presAssocID="{FAD84F24-13CD-4AF5-9DB8-1440E6B2EC06}" presName="level3hierChild" presStyleCnt="0"/>
      <dgm:spPr/>
    </dgm:pt>
    <dgm:pt modelId="{E7F9F614-55C4-45AB-A705-58FFEAE5F160}" type="pres">
      <dgm:prSet presAssocID="{4E4E46E2-963C-4CE0-9470-822AA223563B}" presName="conn2-1" presStyleLbl="parChTrans1D2" presStyleIdx="1" presStyleCnt="9"/>
      <dgm:spPr/>
      <dgm:t>
        <a:bodyPr/>
        <a:lstStyle/>
        <a:p>
          <a:pPr rtl="1"/>
          <a:endParaRPr lang="ar-SA"/>
        </a:p>
      </dgm:t>
    </dgm:pt>
    <dgm:pt modelId="{E6D9692A-487A-4E53-8E6F-8B90E32F7223}" type="pres">
      <dgm:prSet presAssocID="{4E4E46E2-963C-4CE0-9470-822AA223563B}" presName="connTx" presStyleLbl="parChTrans1D2" presStyleIdx="1" presStyleCnt="9"/>
      <dgm:spPr/>
      <dgm:t>
        <a:bodyPr/>
        <a:lstStyle/>
        <a:p>
          <a:pPr rtl="1"/>
          <a:endParaRPr lang="ar-SA"/>
        </a:p>
      </dgm:t>
    </dgm:pt>
    <dgm:pt modelId="{043B4136-BC04-4ECF-AFDE-9BED4FE9B6C8}" type="pres">
      <dgm:prSet presAssocID="{7FCAFA25-C4DB-461B-9134-469515B96AAC}" presName="root2" presStyleCnt="0"/>
      <dgm:spPr/>
    </dgm:pt>
    <dgm:pt modelId="{8A6BB01C-19F6-4549-A8E3-64F9D6E5608D}" type="pres">
      <dgm:prSet presAssocID="{7FCAFA25-C4DB-461B-9134-469515B96AAC}" presName="LevelTwoTextNode" presStyleLbl="node2" presStyleIdx="1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C2E1097-AD4E-4DAC-AC32-663F0F1E893E}" type="pres">
      <dgm:prSet presAssocID="{7FCAFA25-C4DB-461B-9134-469515B96AAC}" presName="level3hierChild" presStyleCnt="0"/>
      <dgm:spPr/>
    </dgm:pt>
    <dgm:pt modelId="{367E3377-D588-4849-9E9A-683A425D3423}" type="pres">
      <dgm:prSet presAssocID="{74EDB46E-1DC3-452E-8043-9C7504FA34E2}" presName="conn2-1" presStyleLbl="parChTrans1D3" presStyleIdx="1" presStyleCnt="11"/>
      <dgm:spPr/>
      <dgm:t>
        <a:bodyPr/>
        <a:lstStyle/>
        <a:p>
          <a:pPr rtl="1"/>
          <a:endParaRPr lang="ar-SA"/>
        </a:p>
      </dgm:t>
    </dgm:pt>
    <dgm:pt modelId="{B3A3E65A-D819-4F71-BA1D-3CD0CB694D42}" type="pres">
      <dgm:prSet presAssocID="{74EDB46E-1DC3-452E-8043-9C7504FA34E2}" presName="connTx" presStyleLbl="parChTrans1D3" presStyleIdx="1" presStyleCnt="11"/>
      <dgm:spPr/>
      <dgm:t>
        <a:bodyPr/>
        <a:lstStyle/>
        <a:p>
          <a:pPr rtl="1"/>
          <a:endParaRPr lang="ar-SA"/>
        </a:p>
      </dgm:t>
    </dgm:pt>
    <dgm:pt modelId="{4E989A43-A75D-4240-BAB5-2228A5B57348}" type="pres">
      <dgm:prSet presAssocID="{5A6AA1A3-2220-41F1-99ED-8DE61B959BFF}" presName="root2" presStyleCnt="0"/>
      <dgm:spPr/>
    </dgm:pt>
    <dgm:pt modelId="{1A9154BC-1848-4635-88F9-A29459CD7C91}" type="pres">
      <dgm:prSet presAssocID="{5A6AA1A3-2220-41F1-99ED-8DE61B959BFF}" presName="LevelTwoTextNode" presStyleLbl="node3" presStyleIdx="1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1A36848-4A73-4370-9555-39CE2990A7F3}" type="pres">
      <dgm:prSet presAssocID="{5A6AA1A3-2220-41F1-99ED-8DE61B959BFF}" presName="level3hierChild" presStyleCnt="0"/>
      <dgm:spPr/>
    </dgm:pt>
    <dgm:pt modelId="{48E18945-F9B5-48AC-B0CD-D36DD7D74BCE}" type="pres">
      <dgm:prSet presAssocID="{8001DDA4-1E18-4BD9-9B9F-DD0B2EC9B7BB}" presName="conn2-1" presStyleLbl="parChTrans1D2" presStyleIdx="2" presStyleCnt="9"/>
      <dgm:spPr/>
      <dgm:t>
        <a:bodyPr/>
        <a:lstStyle/>
        <a:p>
          <a:pPr rtl="1"/>
          <a:endParaRPr lang="ar-SA"/>
        </a:p>
      </dgm:t>
    </dgm:pt>
    <dgm:pt modelId="{7511B7D2-EDCD-4060-86B3-F3ACDA4AA41E}" type="pres">
      <dgm:prSet presAssocID="{8001DDA4-1E18-4BD9-9B9F-DD0B2EC9B7BB}" presName="connTx" presStyleLbl="parChTrans1D2" presStyleIdx="2" presStyleCnt="9"/>
      <dgm:spPr/>
      <dgm:t>
        <a:bodyPr/>
        <a:lstStyle/>
        <a:p>
          <a:pPr rtl="1"/>
          <a:endParaRPr lang="ar-SA"/>
        </a:p>
      </dgm:t>
    </dgm:pt>
    <dgm:pt modelId="{94686E63-4719-43E9-8FF2-968959F551E6}" type="pres">
      <dgm:prSet presAssocID="{99CB54C0-3A7D-4EE8-9609-D0A749223A59}" presName="root2" presStyleCnt="0"/>
      <dgm:spPr/>
    </dgm:pt>
    <dgm:pt modelId="{3B329AC7-7E18-449B-9654-3A150DAC3A89}" type="pres">
      <dgm:prSet presAssocID="{99CB54C0-3A7D-4EE8-9609-D0A749223A59}" presName="LevelTwoTextNode" presStyleLbl="node2" presStyleIdx="2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2EC96DF-FB01-4F01-BD76-3DEF7ACB4844}" type="pres">
      <dgm:prSet presAssocID="{99CB54C0-3A7D-4EE8-9609-D0A749223A59}" presName="level3hierChild" presStyleCnt="0"/>
      <dgm:spPr/>
    </dgm:pt>
    <dgm:pt modelId="{378A53EC-8966-4F5C-98EC-C9AE8B9C9330}" type="pres">
      <dgm:prSet presAssocID="{C0035058-49F4-4A0E-B88B-0F2A44A50177}" presName="conn2-1" presStyleLbl="parChTrans1D3" presStyleIdx="2" presStyleCnt="11"/>
      <dgm:spPr/>
      <dgm:t>
        <a:bodyPr/>
        <a:lstStyle/>
        <a:p>
          <a:pPr rtl="1"/>
          <a:endParaRPr lang="ar-SA"/>
        </a:p>
      </dgm:t>
    </dgm:pt>
    <dgm:pt modelId="{1B8E5C28-D76E-4570-A720-F99C9A6E20DD}" type="pres">
      <dgm:prSet presAssocID="{C0035058-49F4-4A0E-B88B-0F2A44A50177}" presName="connTx" presStyleLbl="parChTrans1D3" presStyleIdx="2" presStyleCnt="11"/>
      <dgm:spPr/>
      <dgm:t>
        <a:bodyPr/>
        <a:lstStyle/>
        <a:p>
          <a:pPr rtl="1"/>
          <a:endParaRPr lang="ar-SA"/>
        </a:p>
      </dgm:t>
    </dgm:pt>
    <dgm:pt modelId="{D9D0492D-BEA9-49B1-B54E-270249F981BE}" type="pres">
      <dgm:prSet presAssocID="{B2BB020B-5528-4C40-8753-22C632EA9614}" presName="root2" presStyleCnt="0"/>
      <dgm:spPr/>
    </dgm:pt>
    <dgm:pt modelId="{59299601-F44E-46D4-860A-1A8E83C4B725}" type="pres">
      <dgm:prSet presAssocID="{B2BB020B-5528-4C40-8753-22C632EA9614}" presName="LevelTwoTextNode" presStyleLbl="node3" presStyleIdx="2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AAE23D5-8F57-4D30-B818-FD639ABA36E5}" type="pres">
      <dgm:prSet presAssocID="{B2BB020B-5528-4C40-8753-22C632EA9614}" presName="level3hierChild" presStyleCnt="0"/>
      <dgm:spPr/>
    </dgm:pt>
    <dgm:pt modelId="{3C0513FD-1926-4373-B9CB-C0C4DCD49164}" type="pres">
      <dgm:prSet presAssocID="{60B021FE-09B0-4E36-8E17-5AA79856E8D5}" presName="conn2-1" presStyleLbl="parChTrans1D2" presStyleIdx="3" presStyleCnt="9"/>
      <dgm:spPr/>
      <dgm:t>
        <a:bodyPr/>
        <a:lstStyle/>
        <a:p>
          <a:pPr rtl="1"/>
          <a:endParaRPr lang="ar-SA"/>
        </a:p>
      </dgm:t>
    </dgm:pt>
    <dgm:pt modelId="{3426378F-3E78-41E0-8638-503D679F197B}" type="pres">
      <dgm:prSet presAssocID="{60B021FE-09B0-4E36-8E17-5AA79856E8D5}" presName="connTx" presStyleLbl="parChTrans1D2" presStyleIdx="3" presStyleCnt="9"/>
      <dgm:spPr/>
      <dgm:t>
        <a:bodyPr/>
        <a:lstStyle/>
        <a:p>
          <a:pPr rtl="1"/>
          <a:endParaRPr lang="ar-SA"/>
        </a:p>
      </dgm:t>
    </dgm:pt>
    <dgm:pt modelId="{D7DE2C1A-71AC-4657-A423-3ABAC719E7D3}" type="pres">
      <dgm:prSet presAssocID="{D614F371-9FB9-4716-8C2A-E34BA4275D08}" presName="root2" presStyleCnt="0"/>
      <dgm:spPr/>
    </dgm:pt>
    <dgm:pt modelId="{EDF49F1B-5EA8-4F38-8973-220D09C502AA}" type="pres">
      <dgm:prSet presAssocID="{D614F371-9FB9-4716-8C2A-E34BA4275D08}" presName="LevelTwoTextNode" presStyleLbl="node2" presStyleIdx="3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BF11957-92A6-4F28-8DDF-3052C8B03C8E}" type="pres">
      <dgm:prSet presAssocID="{D614F371-9FB9-4716-8C2A-E34BA4275D08}" presName="level3hierChild" presStyleCnt="0"/>
      <dgm:spPr/>
    </dgm:pt>
    <dgm:pt modelId="{46532426-2980-49ED-A908-A6E9DEBE43F7}" type="pres">
      <dgm:prSet presAssocID="{7E552F0C-B84D-4541-86BE-600602E0FDC4}" presName="conn2-1" presStyleLbl="parChTrans1D3" presStyleIdx="3" presStyleCnt="11"/>
      <dgm:spPr/>
      <dgm:t>
        <a:bodyPr/>
        <a:lstStyle/>
        <a:p>
          <a:pPr rtl="1"/>
          <a:endParaRPr lang="ar-SA"/>
        </a:p>
      </dgm:t>
    </dgm:pt>
    <dgm:pt modelId="{4B05312C-DA30-4A30-B64B-301504F5F286}" type="pres">
      <dgm:prSet presAssocID="{7E552F0C-B84D-4541-86BE-600602E0FDC4}" presName="connTx" presStyleLbl="parChTrans1D3" presStyleIdx="3" presStyleCnt="11"/>
      <dgm:spPr/>
      <dgm:t>
        <a:bodyPr/>
        <a:lstStyle/>
        <a:p>
          <a:pPr rtl="1"/>
          <a:endParaRPr lang="ar-SA"/>
        </a:p>
      </dgm:t>
    </dgm:pt>
    <dgm:pt modelId="{1AEFA4B9-1F62-4797-9E45-6434FAC9AFE0}" type="pres">
      <dgm:prSet presAssocID="{40007B68-5604-4611-8278-D1C26CA4B49D}" presName="root2" presStyleCnt="0"/>
      <dgm:spPr/>
    </dgm:pt>
    <dgm:pt modelId="{73981F4C-3BE7-4249-82CE-7E2872FB0436}" type="pres">
      <dgm:prSet presAssocID="{40007B68-5604-4611-8278-D1C26CA4B49D}" presName="LevelTwoTextNode" presStyleLbl="node3" presStyleIdx="3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430F54F-B56B-43BA-A30F-E41107DE0A6E}" type="pres">
      <dgm:prSet presAssocID="{40007B68-5604-4611-8278-D1C26CA4B49D}" presName="level3hierChild" presStyleCnt="0"/>
      <dgm:spPr/>
    </dgm:pt>
    <dgm:pt modelId="{3C055132-49F4-4668-8DD8-9630D7E01699}" type="pres">
      <dgm:prSet presAssocID="{4C9EAC15-5CF5-4238-9D77-AAD42BAF6299}" presName="conn2-1" presStyleLbl="parChTrans1D2" presStyleIdx="4" presStyleCnt="9"/>
      <dgm:spPr/>
      <dgm:t>
        <a:bodyPr/>
        <a:lstStyle/>
        <a:p>
          <a:pPr rtl="1"/>
          <a:endParaRPr lang="ar-SA"/>
        </a:p>
      </dgm:t>
    </dgm:pt>
    <dgm:pt modelId="{8B06308A-D258-4593-8D83-E7F2DE513833}" type="pres">
      <dgm:prSet presAssocID="{4C9EAC15-5CF5-4238-9D77-AAD42BAF6299}" presName="connTx" presStyleLbl="parChTrans1D2" presStyleIdx="4" presStyleCnt="9"/>
      <dgm:spPr/>
      <dgm:t>
        <a:bodyPr/>
        <a:lstStyle/>
        <a:p>
          <a:pPr rtl="1"/>
          <a:endParaRPr lang="ar-SA"/>
        </a:p>
      </dgm:t>
    </dgm:pt>
    <dgm:pt modelId="{D544E5F0-89F5-4E43-AE30-C487063338AC}" type="pres">
      <dgm:prSet presAssocID="{03973FE5-B7ED-4651-B09A-0FC9F21FCD79}" presName="root2" presStyleCnt="0"/>
      <dgm:spPr/>
    </dgm:pt>
    <dgm:pt modelId="{7A6E0F8F-617D-4C97-A05F-F7462BD9AA17}" type="pres">
      <dgm:prSet presAssocID="{03973FE5-B7ED-4651-B09A-0FC9F21FCD79}" presName="LevelTwoTextNode" presStyleLbl="node2" presStyleIdx="4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BF41C90-FFE8-4ED0-9947-3B0A33B8376F}" type="pres">
      <dgm:prSet presAssocID="{03973FE5-B7ED-4651-B09A-0FC9F21FCD79}" presName="level3hierChild" presStyleCnt="0"/>
      <dgm:spPr/>
    </dgm:pt>
    <dgm:pt modelId="{9D3F05A9-0134-41F3-980D-8C42088551BD}" type="pres">
      <dgm:prSet presAssocID="{DB76A626-FAB2-42C3-9743-5707443ED53E}" presName="conn2-1" presStyleLbl="parChTrans1D3" presStyleIdx="4" presStyleCnt="11"/>
      <dgm:spPr/>
      <dgm:t>
        <a:bodyPr/>
        <a:lstStyle/>
        <a:p>
          <a:pPr rtl="1"/>
          <a:endParaRPr lang="ar-SA"/>
        </a:p>
      </dgm:t>
    </dgm:pt>
    <dgm:pt modelId="{DE2AF75E-9662-46BE-A8D7-5C0DB5F9A58A}" type="pres">
      <dgm:prSet presAssocID="{DB76A626-FAB2-42C3-9743-5707443ED53E}" presName="connTx" presStyleLbl="parChTrans1D3" presStyleIdx="4" presStyleCnt="11"/>
      <dgm:spPr/>
      <dgm:t>
        <a:bodyPr/>
        <a:lstStyle/>
        <a:p>
          <a:pPr rtl="1"/>
          <a:endParaRPr lang="ar-SA"/>
        </a:p>
      </dgm:t>
    </dgm:pt>
    <dgm:pt modelId="{DB676DA3-D4E9-4FA6-BB95-B1B4EB845AF2}" type="pres">
      <dgm:prSet presAssocID="{FC3B58D8-C264-4A3C-A237-E6BB6E06805D}" presName="root2" presStyleCnt="0"/>
      <dgm:spPr/>
    </dgm:pt>
    <dgm:pt modelId="{2131C071-74DE-4A0F-ABFF-368B60FB8A01}" type="pres">
      <dgm:prSet presAssocID="{FC3B58D8-C264-4A3C-A237-E6BB6E06805D}" presName="LevelTwoTextNode" presStyleLbl="node3" presStyleIdx="4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B755251-8271-4E74-A43A-B0F8BA13BDCC}" type="pres">
      <dgm:prSet presAssocID="{FC3B58D8-C264-4A3C-A237-E6BB6E06805D}" presName="level3hierChild" presStyleCnt="0"/>
      <dgm:spPr/>
    </dgm:pt>
    <dgm:pt modelId="{165ABF7E-35BD-4685-AFBC-AF7DA5696B17}" type="pres">
      <dgm:prSet presAssocID="{54D710DC-AC72-4A3C-937B-CB366046BFDD}" presName="conn2-1" presStyleLbl="parChTrans1D2" presStyleIdx="5" presStyleCnt="9"/>
      <dgm:spPr/>
      <dgm:t>
        <a:bodyPr/>
        <a:lstStyle/>
        <a:p>
          <a:pPr rtl="1"/>
          <a:endParaRPr lang="ar-SA"/>
        </a:p>
      </dgm:t>
    </dgm:pt>
    <dgm:pt modelId="{516376EA-9D74-4223-989B-5F183F47F5DE}" type="pres">
      <dgm:prSet presAssocID="{54D710DC-AC72-4A3C-937B-CB366046BFDD}" presName="connTx" presStyleLbl="parChTrans1D2" presStyleIdx="5" presStyleCnt="9"/>
      <dgm:spPr/>
      <dgm:t>
        <a:bodyPr/>
        <a:lstStyle/>
        <a:p>
          <a:pPr rtl="1"/>
          <a:endParaRPr lang="ar-SA"/>
        </a:p>
      </dgm:t>
    </dgm:pt>
    <dgm:pt modelId="{923BFC8E-058E-4CFC-8B33-7979CE2EDBEC}" type="pres">
      <dgm:prSet presAssocID="{80BCED79-497C-4E5F-9E4D-771C91C108FF}" presName="root2" presStyleCnt="0"/>
      <dgm:spPr/>
    </dgm:pt>
    <dgm:pt modelId="{0F28F03E-9E81-4ADE-8810-2CCD7DF4A33B}" type="pres">
      <dgm:prSet presAssocID="{80BCED79-497C-4E5F-9E4D-771C91C108FF}" presName="LevelTwoTextNode" presStyleLbl="node2" presStyleIdx="5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10925E9-2D3C-4C08-8855-3D557B8E1BA0}" type="pres">
      <dgm:prSet presAssocID="{80BCED79-497C-4E5F-9E4D-771C91C108FF}" presName="level3hierChild" presStyleCnt="0"/>
      <dgm:spPr/>
    </dgm:pt>
    <dgm:pt modelId="{2CE4091E-8A9F-41B0-930C-0621E0B9F920}" type="pres">
      <dgm:prSet presAssocID="{62B90987-ABED-494A-B4CB-831889612306}" presName="conn2-1" presStyleLbl="parChTrans1D3" presStyleIdx="5" presStyleCnt="11"/>
      <dgm:spPr/>
      <dgm:t>
        <a:bodyPr/>
        <a:lstStyle/>
        <a:p>
          <a:pPr rtl="1"/>
          <a:endParaRPr lang="ar-SA"/>
        </a:p>
      </dgm:t>
    </dgm:pt>
    <dgm:pt modelId="{0A672A63-E3D7-4C2D-8104-8386C032BD67}" type="pres">
      <dgm:prSet presAssocID="{62B90987-ABED-494A-B4CB-831889612306}" presName="connTx" presStyleLbl="parChTrans1D3" presStyleIdx="5" presStyleCnt="11"/>
      <dgm:spPr/>
      <dgm:t>
        <a:bodyPr/>
        <a:lstStyle/>
        <a:p>
          <a:pPr rtl="1"/>
          <a:endParaRPr lang="ar-SA"/>
        </a:p>
      </dgm:t>
    </dgm:pt>
    <dgm:pt modelId="{199B5810-E58A-4EA0-9E1E-39812D426AC9}" type="pres">
      <dgm:prSet presAssocID="{4DD0FEA5-0C1E-4919-90F7-C48863D727F5}" presName="root2" presStyleCnt="0"/>
      <dgm:spPr/>
    </dgm:pt>
    <dgm:pt modelId="{8A9DB9EB-6BF4-4174-AFD2-DF993BA5DCEB}" type="pres">
      <dgm:prSet presAssocID="{4DD0FEA5-0C1E-4919-90F7-C48863D727F5}" presName="LevelTwoTextNode" presStyleLbl="node3" presStyleIdx="5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CF04030-0BE1-4CF9-8A09-7D0017450EB6}" type="pres">
      <dgm:prSet presAssocID="{4DD0FEA5-0C1E-4919-90F7-C48863D727F5}" presName="level3hierChild" presStyleCnt="0"/>
      <dgm:spPr/>
    </dgm:pt>
    <dgm:pt modelId="{A703496A-1316-4D59-8950-9EC1B39EFA85}" type="pres">
      <dgm:prSet presAssocID="{01AA13E4-E11E-49B9-8C7F-0709D81CE31E}" presName="conn2-1" presStyleLbl="parChTrans1D4" presStyleIdx="0" presStyleCnt="3"/>
      <dgm:spPr/>
      <dgm:t>
        <a:bodyPr/>
        <a:lstStyle/>
        <a:p>
          <a:pPr rtl="1"/>
          <a:endParaRPr lang="ar-SA"/>
        </a:p>
      </dgm:t>
    </dgm:pt>
    <dgm:pt modelId="{4EC6DCA0-F71B-49FF-AF14-D3B25B376C43}" type="pres">
      <dgm:prSet presAssocID="{01AA13E4-E11E-49B9-8C7F-0709D81CE31E}" presName="connTx" presStyleLbl="parChTrans1D4" presStyleIdx="0" presStyleCnt="3"/>
      <dgm:spPr/>
      <dgm:t>
        <a:bodyPr/>
        <a:lstStyle/>
        <a:p>
          <a:pPr rtl="1"/>
          <a:endParaRPr lang="ar-SA"/>
        </a:p>
      </dgm:t>
    </dgm:pt>
    <dgm:pt modelId="{864C742D-F28E-41F7-8FD1-2F5F3DA8D051}" type="pres">
      <dgm:prSet presAssocID="{496C47E0-4CAC-44D8-A7EB-FF8672CD3717}" presName="root2" presStyleCnt="0"/>
      <dgm:spPr/>
    </dgm:pt>
    <dgm:pt modelId="{87AD0165-F9F8-4D29-85CB-71F6FCD164F6}" type="pres">
      <dgm:prSet presAssocID="{496C47E0-4CAC-44D8-A7EB-FF8672CD3717}" presName="LevelTwoTextNode" presStyleLbl="node4" presStyleIdx="0" presStyleCnt="3" custScaleX="270074" custScaleY="21374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F8AD2E9-7D05-4ACE-BD67-E0DE46424BD5}" type="pres">
      <dgm:prSet presAssocID="{496C47E0-4CAC-44D8-A7EB-FF8672CD3717}" presName="level3hierChild" presStyleCnt="0"/>
      <dgm:spPr/>
    </dgm:pt>
    <dgm:pt modelId="{84BE2E85-E281-408B-9C79-48E9C890184F}" type="pres">
      <dgm:prSet presAssocID="{F976EBF2-2466-414C-B6E9-910299F3145A}" presName="conn2-1" presStyleLbl="parChTrans1D2" presStyleIdx="6" presStyleCnt="9"/>
      <dgm:spPr/>
      <dgm:t>
        <a:bodyPr/>
        <a:lstStyle/>
        <a:p>
          <a:pPr rtl="1"/>
          <a:endParaRPr lang="ar-SA"/>
        </a:p>
      </dgm:t>
    </dgm:pt>
    <dgm:pt modelId="{3FB79DE5-11DC-4F50-8323-2F6B299A5B34}" type="pres">
      <dgm:prSet presAssocID="{F976EBF2-2466-414C-B6E9-910299F3145A}" presName="connTx" presStyleLbl="parChTrans1D2" presStyleIdx="6" presStyleCnt="9"/>
      <dgm:spPr/>
      <dgm:t>
        <a:bodyPr/>
        <a:lstStyle/>
        <a:p>
          <a:pPr rtl="1"/>
          <a:endParaRPr lang="ar-SA"/>
        </a:p>
      </dgm:t>
    </dgm:pt>
    <dgm:pt modelId="{E01552C6-8009-469E-AB85-ED9C8A62B94B}" type="pres">
      <dgm:prSet presAssocID="{E7BC49B3-9D81-4D75-81D0-BADD079E1D63}" presName="root2" presStyleCnt="0"/>
      <dgm:spPr/>
    </dgm:pt>
    <dgm:pt modelId="{16BC6FB3-CA16-4C9D-9D51-9145E5CEBC22}" type="pres">
      <dgm:prSet presAssocID="{E7BC49B3-9D81-4D75-81D0-BADD079E1D63}" presName="LevelTwoTextNode" presStyleLbl="node2" presStyleIdx="6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312CFDB-D6F9-4CF3-A8F0-69EF3050C8BA}" type="pres">
      <dgm:prSet presAssocID="{E7BC49B3-9D81-4D75-81D0-BADD079E1D63}" presName="level3hierChild" presStyleCnt="0"/>
      <dgm:spPr/>
    </dgm:pt>
    <dgm:pt modelId="{698C1F1E-EB67-4900-8E77-97D2F8F501DC}" type="pres">
      <dgm:prSet presAssocID="{D2826BE4-74B1-44BA-B56A-8C3B78C92CA0}" presName="conn2-1" presStyleLbl="parChTrans1D3" presStyleIdx="6" presStyleCnt="11"/>
      <dgm:spPr/>
      <dgm:t>
        <a:bodyPr/>
        <a:lstStyle/>
        <a:p>
          <a:pPr rtl="1"/>
          <a:endParaRPr lang="ar-SA"/>
        </a:p>
      </dgm:t>
    </dgm:pt>
    <dgm:pt modelId="{814F1E57-FD8B-4BBE-B121-FD3767A6D351}" type="pres">
      <dgm:prSet presAssocID="{D2826BE4-74B1-44BA-B56A-8C3B78C92CA0}" presName="connTx" presStyleLbl="parChTrans1D3" presStyleIdx="6" presStyleCnt="11"/>
      <dgm:spPr/>
      <dgm:t>
        <a:bodyPr/>
        <a:lstStyle/>
        <a:p>
          <a:pPr rtl="1"/>
          <a:endParaRPr lang="ar-SA"/>
        </a:p>
      </dgm:t>
    </dgm:pt>
    <dgm:pt modelId="{1B78674F-D5C6-4740-A627-BD3AE8BD840D}" type="pres">
      <dgm:prSet presAssocID="{4A4D167F-CAC4-46E4-A19B-BBCCE2C08E2A}" presName="root2" presStyleCnt="0"/>
      <dgm:spPr/>
    </dgm:pt>
    <dgm:pt modelId="{5F42C990-6E3D-42A1-9973-BD903BE780E6}" type="pres">
      <dgm:prSet presAssocID="{4A4D167F-CAC4-46E4-A19B-BBCCE2C08E2A}" presName="LevelTwoTextNode" presStyleLbl="node3" presStyleIdx="6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B239086-8EA4-4D42-8837-91A4265CEB5F}" type="pres">
      <dgm:prSet presAssocID="{4A4D167F-CAC4-46E4-A19B-BBCCE2C08E2A}" presName="level3hierChild" presStyleCnt="0"/>
      <dgm:spPr/>
    </dgm:pt>
    <dgm:pt modelId="{4F554BA4-B24B-406C-BD0E-1785C94738DD}" type="pres">
      <dgm:prSet presAssocID="{13847FE9-1FCA-403E-BE60-A84DA59541CD}" presName="conn2-1" presStyleLbl="parChTrans1D3" presStyleIdx="7" presStyleCnt="11"/>
      <dgm:spPr/>
      <dgm:t>
        <a:bodyPr/>
        <a:lstStyle/>
        <a:p>
          <a:pPr rtl="1"/>
          <a:endParaRPr lang="ar-SA"/>
        </a:p>
      </dgm:t>
    </dgm:pt>
    <dgm:pt modelId="{D7C9D448-0186-48B1-8468-18A34768EB97}" type="pres">
      <dgm:prSet presAssocID="{13847FE9-1FCA-403E-BE60-A84DA59541CD}" presName="connTx" presStyleLbl="parChTrans1D3" presStyleIdx="7" presStyleCnt="11"/>
      <dgm:spPr/>
      <dgm:t>
        <a:bodyPr/>
        <a:lstStyle/>
        <a:p>
          <a:pPr rtl="1"/>
          <a:endParaRPr lang="ar-SA"/>
        </a:p>
      </dgm:t>
    </dgm:pt>
    <dgm:pt modelId="{4508805A-1215-4C76-A842-6E6C5390233D}" type="pres">
      <dgm:prSet presAssocID="{6167C873-A690-4F64-A987-0077D4BD284B}" presName="root2" presStyleCnt="0"/>
      <dgm:spPr/>
    </dgm:pt>
    <dgm:pt modelId="{C40CC407-D104-44EA-BA00-8DBB021202F6}" type="pres">
      <dgm:prSet presAssocID="{6167C873-A690-4F64-A987-0077D4BD284B}" presName="LevelTwoTextNode" presStyleLbl="node3" presStyleIdx="7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DCC9C40-56B8-425F-81AF-7E5AAE618930}" type="pres">
      <dgm:prSet presAssocID="{6167C873-A690-4F64-A987-0077D4BD284B}" presName="level3hierChild" presStyleCnt="0"/>
      <dgm:spPr/>
    </dgm:pt>
    <dgm:pt modelId="{B776CDAA-7BED-472A-B647-572FA9A3F05C}" type="pres">
      <dgm:prSet presAssocID="{DB999F3C-5E99-46CB-B700-9F2C7178D744}" presName="conn2-1" presStyleLbl="parChTrans1D4" presStyleIdx="1" presStyleCnt="3"/>
      <dgm:spPr/>
      <dgm:t>
        <a:bodyPr/>
        <a:lstStyle/>
        <a:p>
          <a:pPr rtl="1"/>
          <a:endParaRPr lang="ar-SA"/>
        </a:p>
      </dgm:t>
    </dgm:pt>
    <dgm:pt modelId="{20DF0279-C414-4902-A9DA-7EC2F9F60FEC}" type="pres">
      <dgm:prSet presAssocID="{DB999F3C-5E99-46CB-B700-9F2C7178D744}" presName="connTx" presStyleLbl="parChTrans1D4" presStyleIdx="1" presStyleCnt="3"/>
      <dgm:spPr/>
      <dgm:t>
        <a:bodyPr/>
        <a:lstStyle/>
        <a:p>
          <a:pPr rtl="1"/>
          <a:endParaRPr lang="ar-SA"/>
        </a:p>
      </dgm:t>
    </dgm:pt>
    <dgm:pt modelId="{C9BFC4CB-4486-40B0-AD64-AECB7F20FF99}" type="pres">
      <dgm:prSet presAssocID="{83F757E8-4A70-48B4-8038-D9FFEDA533F9}" presName="root2" presStyleCnt="0"/>
      <dgm:spPr/>
    </dgm:pt>
    <dgm:pt modelId="{2E2D7F87-6BFC-46C1-B6C1-C03A2879B028}" type="pres">
      <dgm:prSet presAssocID="{83F757E8-4A70-48B4-8038-D9FFEDA533F9}" presName="LevelTwoTextNode" presStyleLbl="node4" presStyleIdx="1" presStyleCnt="3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1AB4D98-09A3-4F29-9711-106F52E46247}" type="pres">
      <dgm:prSet presAssocID="{83F757E8-4A70-48B4-8038-D9FFEDA533F9}" presName="level3hierChild" presStyleCnt="0"/>
      <dgm:spPr/>
    </dgm:pt>
    <dgm:pt modelId="{C459D7AD-57AB-4883-A717-731B7FE268EB}" type="pres">
      <dgm:prSet presAssocID="{AADF2D8D-7A2B-446F-A0CF-391E74C174B9}" presName="conn2-1" presStyleLbl="parChTrans1D4" presStyleIdx="2" presStyleCnt="3"/>
      <dgm:spPr/>
      <dgm:t>
        <a:bodyPr/>
        <a:lstStyle/>
        <a:p>
          <a:pPr rtl="1"/>
          <a:endParaRPr lang="ar-SA"/>
        </a:p>
      </dgm:t>
    </dgm:pt>
    <dgm:pt modelId="{DD795C9E-A23A-4B39-B4A5-9D13D4BBC8E7}" type="pres">
      <dgm:prSet presAssocID="{AADF2D8D-7A2B-446F-A0CF-391E74C174B9}" presName="connTx" presStyleLbl="parChTrans1D4" presStyleIdx="2" presStyleCnt="3"/>
      <dgm:spPr/>
      <dgm:t>
        <a:bodyPr/>
        <a:lstStyle/>
        <a:p>
          <a:pPr rtl="1"/>
          <a:endParaRPr lang="ar-SA"/>
        </a:p>
      </dgm:t>
    </dgm:pt>
    <dgm:pt modelId="{9B725A27-BC30-4A62-8304-D8FE858D0448}" type="pres">
      <dgm:prSet presAssocID="{EB58B769-72F2-4A32-BB6B-273AABABE75B}" presName="root2" presStyleCnt="0"/>
      <dgm:spPr/>
    </dgm:pt>
    <dgm:pt modelId="{F57BD71F-DEC5-4480-9C75-946AC5B5ADA4}" type="pres">
      <dgm:prSet presAssocID="{EB58B769-72F2-4A32-BB6B-273AABABE75B}" presName="LevelTwoTextNode" presStyleLbl="node4" presStyleIdx="2" presStyleCnt="3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A7EB9A0-5EFA-4115-AB48-D945033DAE70}" type="pres">
      <dgm:prSet presAssocID="{EB58B769-72F2-4A32-BB6B-273AABABE75B}" presName="level3hierChild" presStyleCnt="0"/>
      <dgm:spPr/>
    </dgm:pt>
    <dgm:pt modelId="{BBD15D68-8F1C-43CB-9686-B7C040D81888}" type="pres">
      <dgm:prSet presAssocID="{A742587A-D1FA-44D3-900A-E2F515BF5838}" presName="conn2-1" presStyleLbl="parChTrans1D2" presStyleIdx="7" presStyleCnt="9"/>
      <dgm:spPr/>
      <dgm:t>
        <a:bodyPr/>
        <a:lstStyle/>
        <a:p>
          <a:pPr rtl="1"/>
          <a:endParaRPr lang="ar-SA"/>
        </a:p>
      </dgm:t>
    </dgm:pt>
    <dgm:pt modelId="{B36AFC31-9321-42CD-B86B-4D1D2582DEC3}" type="pres">
      <dgm:prSet presAssocID="{A742587A-D1FA-44D3-900A-E2F515BF5838}" presName="connTx" presStyleLbl="parChTrans1D2" presStyleIdx="7" presStyleCnt="9"/>
      <dgm:spPr/>
      <dgm:t>
        <a:bodyPr/>
        <a:lstStyle/>
        <a:p>
          <a:pPr rtl="1"/>
          <a:endParaRPr lang="ar-SA"/>
        </a:p>
      </dgm:t>
    </dgm:pt>
    <dgm:pt modelId="{AC2548D7-98B4-4762-AAC9-865D5B5849B5}" type="pres">
      <dgm:prSet presAssocID="{A0A9D3C0-8166-457C-8734-86F1244EB11C}" presName="root2" presStyleCnt="0"/>
      <dgm:spPr/>
    </dgm:pt>
    <dgm:pt modelId="{7C4C9C3D-917A-4AC0-8DFF-A80C25941909}" type="pres">
      <dgm:prSet presAssocID="{A0A9D3C0-8166-457C-8734-86F1244EB11C}" presName="LevelTwoTextNode" presStyleLbl="node2" presStyleIdx="7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567155A-36DA-433F-B5F4-D7C7FE9FCBC6}" type="pres">
      <dgm:prSet presAssocID="{A0A9D3C0-8166-457C-8734-86F1244EB11C}" presName="level3hierChild" presStyleCnt="0"/>
      <dgm:spPr/>
    </dgm:pt>
    <dgm:pt modelId="{8AA54316-1060-43BF-82D9-C0FF60D4CF6D}" type="pres">
      <dgm:prSet presAssocID="{6280A015-3B81-49C7-9E62-A75FBF94AA84}" presName="conn2-1" presStyleLbl="parChTrans1D3" presStyleIdx="8" presStyleCnt="11"/>
      <dgm:spPr/>
      <dgm:t>
        <a:bodyPr/>
        <a:lstStyle/>
        <a:p>
          <a:pPr rtl="1"/>
          <a:endParaRPr lang="ar-SA"/>
        </a:p>
      </dgm:t>
    </dgm:pt>
    <dgm:pt modelId="{A83D9F85-D210-4568-BBD9-AE7CA58EE1EA}" type="pres">
      <dgm:prSet presAssocID="{6280A015-3B81-49C7-9E62-A75FBF94AA84}" presName="connTx" presStyleLbl="parChTrans1D3" presStyleIdx="8" presStyleCnt="11"/>
      <dgm:spPr/>
      <dgm:t>
        <a:bodyPr/>
        <a:lstStyle/>
        <a:p>
          <a:pPr rtl="1"/>
          <a:endParaRPr lang="ar-SA"/>
        </a:p>
      </dgm:t>
    </dgm:pt>
    <dgm:pt modelId="{F52FCFDB-33D0-428D-807E-C26D5C553C9F}" type="pres">
      <dgm:prSet presAssocID="{3DC887F3-CD9D-4747-9EBF-147A9BBD1A3D}" presName="root2" presStyleCnt="0"/>
      <dgm:spPr/>
    </dgm:pt>
    <dgm:pt modelId="{0F46F12C-07F2-42B9-B638-7A6F0EBFCFEA}" type="pres">
      <dgm:prSet presAssocID="{3DC887F3-CD9D-4747-9EBF-147A9BBD1A3D}" presName="LevelTwoTextNode" presStyleLbl="node3" presStyleIdx="8" presStyleCnt="11" custScaleX="2700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757FEB1-C551-42C6-9EDF-0B43920F027C}" type="pres">
      <dgm:prSet presAssocID="{3DC887F3-CD9D-4747-9EBF-147A9BBD1A3D}" presName="level3hierChild" presStyleCnt="0"/>
      <dgm:spPr/>
    </dgm:pt>
    <dgm:pt modelId="{AFA587DB-376C-4A6F-B992-C7608AB60A13}" type="pres">
      <dgm:prSet presAssocID="{64D7780B-1E79-417D-ADCC-2E14D8321996}" presName="conn2-1" presStyleLbl="parChTrans1D2" presStyleIdx="8" presStyleCnt="9"/>
      <dgm:spPr/>
      <dgm:t>
        <a:bodyPr/>
        <a:lstStyle/>
        <a:p>
          <a:pPr rtl="1"/>
          <a:endParaRPr lang="ar-SA"/>
        </a:p>
      </dgm:t>
    </dgm:pt>
    <dgm:pt modelId="{8DBEB40D-EFE2-4FF0-A19F-6954D20BD883}" type="pres">
      <dgm:prSet presAssocID="{64D7780B-1E79-417D-ADCC-2E14D8321996}" presName="connTx" presStyleLbl="parChTrans1D2" presStyleIdx="8" presStyleCnt="9"/>
      <dgm:spPr/>
      <dgm:t>
        <a:bodyPr/>
        <a:lstStyle/>
        <a:p>
          <a:pPr rtl="1"/>
          <a:endParaRPr lang="ar-SA"/>
        </a:p>
      </dgm:t>
    </dgm:pt>
    <dgm:pt modelId="{75D49A49-C393-4EF8-B978-1A2A85B61858}" type="pres">
      <dgm:prSet presAssocID="{B55E81B5-A018-4693-9A28-B40730815F7A}" presName="root2" presStyleCnt="0"/>
      <dgm:spPr/>
    </dgm:pt>
    <dgm:pt modelId="{1AC23194-1517-4B22-BD02-7221DDF448BE}" type="pres">
      <dgm:prSet presAssocID="{B55E81B5-A018-4693-9A28-B40730815F7A}" presName="LevelTwoTextNode" presStyleLbl="node2" presStyleIdx="8" presStyleCnt="9" custScaleX="1448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1D16E34-21EF-41FB-A47F-5ECA0920464B}" type="pres">
      <dgm:prSet presAssocID="{B55E81B5-A018-4693-9A28-B40730815F7A}" presName="level3hierChild" presStyleCnt="0"/>
      <dgm:spPr/>
    </dgm:pt>
    <dgm:pt modelId="{4967F76D-4A3C-4754-B265-F25CAFB8F61E}" type="pres">
      <dgm:prSet presAssocID="{D2EC018D-3926-4FAA-B253-4CE2ED271ECE}" presName="conn2-1" presStyleLbl="parChTrans1D3" presStyleIdx="9" presStyleCnt="11"/>
      <dgm:spPr/>
      <dgm:t>
        <a:bodyPr/>
        <a:lstStyle/>
        <a:p>
          <a:pPr rtl="1"/>
          <a:endParaRPr lang="ar-SA"/>
        </a:p>
      </dgm:t>
    </dgm:pt>
    <dgm:pt modelId="{60F209AA-DFCC-4BED-AF20-5EA1DAF56EA5}" type="pres">
      <dgm:prSet presAssocID="{D2EC018D-3926-4FAA-B253-4CE2ED271ECE}" presName="connTx" presStyleLbl="parChTrans1D3" presStyleIdx="9" presStyleCnt="11"/>
      <dgm:spPr/>
      <dgm:t>
        <a:bodyPr/>
        <a:lstStyle/>
        <a:p>
          <a:pPr rtl="1"/>
          <a:endParaRPr lang="ar-SA"/>
        </a:p>
      </dgm:t>
    </dgm:pt>
    <dgm:pt modelId="{308E3232-B2FC-411C-9970-72C2455A9F81}" type="pres">
      <dgm:prSet presAssocID="{22802770-E5DF-4A4A-9CFD-C12B487D833E}" presName="root2" presStyleCnt="0"/>
      <dgm:spPr/>
    </dgm:pt>
    <dgm:pt modelId="{A05E5F18-2C7F-4027-876A-306DF72A9E68}" type="pres">
      <dgm:prSet presAssocID="{22802770-E5DF-4A4A-9CFD-C12B487D833E}" presName="LevelTwoTextNode" presStyleLbl="node3" presStyleIdx="9" presStyleCnt="11" custScaleX="58152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0DF80CF-4068-4CD9-9B4E-E46032311411}" type="pres">
      <dgm:prSet presAssocID="{22802770-E5DF-4A4A-9CFD-C12B487D833E}" presName="level3hierChild" presStyleCnt="0"/>
      <dgm:spPr/>
    </dgm:pt>
    <dgm:pt modelId="{473D62D0-C19A-4B6E-AD43-A215E7213C10}" type="pres">
      <dgm:prSet presAssocID="{9A889CBA-010A-4973-B4D9-D853A4CD82BE}" presName="conn2-1" presStyleLbl="parChTrans1D3" presStyleIdx="10" presStyleCnt="11"/>
      <dgm:spPr/>
      <dgm:t>
        <a:bodyPr/>
        <a:lstStyle/>
        <a:p>
          <a:pPr rtl="1"/>
          <a:endParaRPr lang="ar-SA"/>
        </a:p>
      </dgm:t>
    </dgm:pt>
    <dgm:pt modelId="{AAA360BE-1378-4296-ABB5-0915F90146F3}" type="pres">
      <dgm:prSet presAssocID="{9A889CBA-010A-4973-B4D9-D853A4CD82BE}" presName="connTx" presStyleLbl="parChTrans1D3" presStyleIdx="10" presStyleCnt="11"/>
      <dgm:spPr/>
      <dgm:t>
        <a:bodyPr/>
        <a:lstStyle/>
        <a:p>
          <a:pPr rtl="1"/>
          <a:endParaRPr lang="ar-SA"/>
        </a:p>
      </dgm:t>
    </dgm:pt>
    <dgm:pt modelId="{30EEDEF6-91B4-4242-80B4-F713C55EC540}" type="pres">
      <dgm:prSet presAssocID="{17149B70-7A82-42B1-BE7F-A7B504A3E68A}" presName="root2" presStyleCnt="0"/>
      <dgm:spPr/>
    </dgm:pt>
    <dgm:pt modelId="{4940B25C-7F00-4F26-86E2-FBD857AD5AC7}" type="pres">
      <dgm:prSet presAssocID="{17149B70-7A82-42B1-BE7F-A7B504A3E68A}" presName="LevelTwoTextNode" presStyleLbl="node3" presStyleIdx="10" presStyleCnt="11" custScaleX="58152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DD555A6-0FB6-487C-BB9C-9CF59C3CE490}" type="pres">
      <dgm:prSet presAssocID="{17149B70-7A82-42B1-BE7F-A7B504A3E68A}" presName="level3hierChild" presStyleCnt="0"/>
      <dgm:spPr/>
    </dgm:pt>
  </dgm:ptLst>
  <dgm:cxnLst>
    <dgm:cxn modelId="{87CE4036-7DCC-4076-BF53-B730D21671EA}" srcId="{60F5799D-7713-4F63-B952-A4BBD17730B7}" destId="{FAD84F24-13CD-4AF5-9DB8-1440E6B2EC06}" srcOrd="0" destOrd="0" parTransId="{4FF8CDAF-17F4-4C33-9B7F-5766D002986E}" sibTransId="{CC900E4D-1AE3-4003-821B-A30C54142B1D}"/>
    <dgm:cxn modelId="{255C8786-94C4-4E9E-B153-10BE24FBA02E}" type="presOf" srcId="{FAD84F24-13CD-4AF5-9DB8-1440E6B2EC06}" destId="{E6C006C3-88C0-4306-B704-2CE4A251BC34}" srcOrd="0" destOrd="0" presId="urn:microsoft.com/office/officeart/2005/8/layout/hierarchy2"/>
    <dgm:cxn modelId="{420EEB97-BDB8-4EE9-B438-84AA049F249D}" srcId="{D328A50F-B0C5-47C5-84DD-C9B46627C6E9}" destId="{D614F371-9FB9-4716-8C2A-E34BA4275D08}" srcOrd="3" destOrd="0" parTransId="{60B021FE-09B0-4E36-8E17-5AA79856E8D5}" sibTransId="{6A34AA72-2AA2-4682-9DE0-871C3DD13209}"/>
    <dgm:cxn modelId="{1BD9B78A-3C9F-4423-B5E0-51389BC49E66}" type="presOf" srcId="{8001DDA4-1E18-4BD9-9B9F-DD0B2EC9B7BB}" destId="{7511B7D2-EDCD-4060-86B3-F3ACDA4AA41E}" srcOrd="1" destOrd="0" presId="urn:microsoft.com/office/officeart/2005/8/layout/hierarchy2"/>
    <dgm:cxn modelId="{681E46DB-0A59-4367-929A-298C6F3703A7}" type="presOf" srcId="{B230E531-9702-4F98-A68A-C406AE198AE1}" destId="{9C6A3C19-9CD9-4287-ACD8-0E37C0A1129F}" srcOrd="0" destOrd="0" presId="urn:microsoft.com/office/officeart/2005/8/layout/hierarchy2"/>
    <dgm:cxn modelId="{F91E3A14-A952-4E50-94AD-03B76B72E7FE}" type="presOf" srcId="{D328A50F-B0C5-47C5-84DD-C9B46627C6E9}" destId="{E46337A7-7083-4899-90E1-562B75377A21}" srcOrd="0" destOrd="0" presId="urn:microsoft.com/office/officeart/2005/8/layout/hierarchy2"/>
    <dgm:cxn modelId="{BB05A533-B395-40AE-9225-577AC337D200}" type="presOf" srcId="{F976EBF2-2466-414C-B6E9-910299F3145A}" destId="{84BE2E85-E281-408B-9C79-48E9C890184F}" srcOrd="0" destOrd="0" presId="urn:microsoft.com/office/officeart/2005/8/layout/hierarchy2"/>
    <dgm:cxn modelId="{4BD49EB4-9D4B-4F95-A533-70FC50E13C8C}" type="presOf" srcId="{4A4D167F-CAC4-46E4-A19B-BBCCE2C08E2A}" destId="{5F42C990-6E3D-42A1-9973-BD903BE780E6}" srcOrd="0" destOrd="0" presId="urn:microsoft.com/office/officeart/2005/8/layout/hierarchy2"/>
    <dgm:cxn modelId="{004EBC6B-7BF4-4D51-9004-CD483A96B0E1}" srcId="{D614F371-9FB9-4716-8C2A-E34BA4275D08}" destId="{40007B68-5604-4611-8278-D1C26CA4B49D}" srcOrd="0" destOrd="0" parTransId="{7E552F0C-B84D-4541-86BE-600602E0FDC4}" sibTransId="{EAE5E3CD-6422-4C54-A74D-D44BF6A9E615}"/>
    <dgm:cxn modelId="{EF2DCE11-87F3-446B-AAD9-54EA4660E6CB}" type="presOf" srcId="{13847FE9-1FCA-403E-BE60-A84DA59541CD}" destId="{4F554BA4-B24B-406C-BD0E-1785C94738DD}" srcOrd="0" destOrd="0" presId="urn:microsoft.com/office/officeart/2005/8/layout/hierarchy2"/>
    <dgm:cxn modelId="{4D193725-109F-4D2A-8236-203A55EBC814}" type="presOf" srcId="{4C9EAC15-5CF5-4238-9D77-AAD42BAF6299}" destId="{8B06308A-D258-4593-8D83-E7F2DE513833}" srcOrd="1" destOrd="0" presId="urn:microsoft.com/office/officeart/2005/8/layout/hierarchy2"/>
    <dgm:cxn modelId="{796C516F-0342-4A84-B8A2-3A78E9C6FCCA}" type="presOf" srcId="{EB58B769-72F2-4A32-BB6B-273AABABE75B}" destId="{F57BD71F-DEC5-4480-9C75-946AC5B5ADA4}" srcOrd="0" destOrd="0" presId="urn:microsoft.com/office/officeart/2005/8/layout/hierarchy2"/>
    <dgm:cxn modelId="{6C9E7A52-B59C-48AC-9255-A4568F35CBFE}" type="presOf" srcId="{6280A015-3B81-49C7-9E62-A75FBF94AA84}" destId="{8AA54316-1060-43BF-82D9-C0FF60D4CF6D}" srcOrd="0" destOrd="0" presId="urn:microsoft.com/office/officeart/2005/8/layout/hierarchy2"/>
    <dgm:cxn modelId="{4F77A3AD-5156-4FB5-9685-1ED9F6D06A2D}" type="presOf" srcId="{A742587A-D1FA-44D3-900A-E2F515BF5838}" destId="{BBD15D68-8F1C-43CB-9686-B7C040D81888}" srcOrd="0" destOrd="0" presId="urn:microsoft.com/office/officeart/2005/8/layout/hierarchy2"/>
    <dgm:cxn modelId="{B5C34887-4BA7-4F2B-AFCE-08FA80AD82A6}" type="presOf" srcId="{99CB54C0-3A7D-4EE8-9609-D0A749223A59}" destId="{3B329AC7-7E18-449B-9654-3A150DAC3A89}" srcOrd="0" destOrd="0" presId="urn:microsoft.com/office/officeart/2005/8/layout/hierarchy2"/>
    <dgm:cxn modelId="{7627E518-902F-4E5F-8E29-4415A0B5EEE1}" type="presOf" srcId="{3DC887F3-CD9D-4747-9EBF-147A9BBD1A3D}" destId="{0F46F12C-07F2-42B9-B638-7A6F0EBFCFEA}" srcOrd="0" destOrd="0" presId="urn:microsoft.com/office/officeart/2005/8/layout/hierarchy2"/>
    <dgm:cxn modelId="{342CABDB-E520-4B86-B8E0-7A2972C45445}" type="presOf" srcId="{4C9EAC15-5CF5-4238-9D77-AAD42BAF6299}" destId="{3C055132-49F4-4668-8DD8-9630D7E01699}" srcOrd="0" destOrd="0" presId="urn:microsoft.com/office/officeart/2005/8/layout/hierarchy2"/>
    <dgm:cxn modelId="{F2EC82E2-67A0-4CE1-B3FC-70CA983225E0}" srcId="{A0A9D3C0-8166-457C-8734-86F1244EB11C}" destId="{3DC887F3-CD9D-4747-9EBF-147A9BBD1A3D}" srcOrd="0" destOrd="0" parTransId="{6280A015-3B81-49C7-9E62-A75FBF94AA84}" sibTransId="{B9B9937A-2357-4C4F-818C-4CD511AFDBE9}"/>
    <dgm:cxn modelId="{D0FDDDCA-9151-447F-BEEC-DF1CAF8BCCA2}" type="presOf" srcId="{4E4E46E2-963C-4CE0-9470-822AA223563B}" destId="{E7F9F614-55C4-45AB-A705-58FFEAE5F160}" srcOrd="0" destOrd="0" presId="urn:microsoft.com/office/officeart/2005/8/layout/hierarchy2"/>
    <dgm:cxn modelId="{A04B052C-C256-48F5-B01C-5CCFD327EF58}" srcId="{03973FE5-B7ED-4651-B09A-0FC9F21FCD79}" destId="{FC3B58D8-C264-4A3C-A237-E6BB6E06805D}" srcOrd="0" destOrd="0" parTransId="{DB76A626-FAB2-42C3-9743-5707443ED53E}" sibTransId="{48D9451B-CB02-4E5E-B859-951AD1EB1A11}"/>
    <dgm:cxn modelId="{9B1A9B84-23CC-4AD2-8E87-FA6E73CD01D6}" srcId="{D328A50F-B0C5-47C5-84DD-C9B46627C6E9}" destId="{E7BC49B3-9D81-4D75-81D0-BADD079E1D63}" srcOrd="6" destOrd="0" parTransId="{F976EBF2-2466-414C-B6E9-910299F3145A}" sibTransId="{B2AF96FC-9F5C-415B-BB15-8DEDC6E2974E}"/>
    <dgm:cxn modelId="{C806FAE0-0AAC-40A3-A5BF-9E5A08F4AD1B}" type="presOf" srcId="{03973FE5-B7ED-4651-B09A-0FC9F21FCD79}" destId="{7A6E0F8F-617D-4C97-A05F-F7462BD9AA17}" srcOrd="0" destOrd="0" presId="urn:microsoft.com/office/officeart/2005/8/layout/hierarchy2"/>
    <dgm:cxn modelId="{058E3F4D-937B-4D21-B9BC-892C037F6390}" type="presOf" srcId="{D2EC018D-3926-4FAA-B253-4CE2ED271ECE}" destId="{4967F76D-4A3C-4754-B265-F25CAFB8F61E}" srcOrd="0" destOrd="0" presId="urn:microsoft.com/office/officeart/2005/8/layout/hierarchy2"/>
    <dgm:cxn modelId="{4162E63E-BEC0-4D65-83F0-472B7193D470}" type="presOf" srcId="{4E4E46E2-963C-4CE0-9470-822AA223563B}" destId="{E6D9692A-487A-4E53-8E6F-8B90E32F7223}" srcOrd="1" destOrd="0" presId="urn:microsoft.com/office/officeart/2005/8/layout/hierarchy2"/>
    <dgm:cxn modelId="{C896062D-105A-4575-AE16-AFBED3869B0C}" srcId="{D328A50F-B0C5-47C5-84DD-C9B46627C6E9}" destId="{99CB54C0-3A7D-4EE8-9609-D0A749223A59}" srcOrd="2" destOrd="0" parTransId="{8001DDA4-1E18-4BD9-9B9F-DD0B2EC9B7BB}" sibTransId="{3BCBCA86-FE1E-4E82-955D-13C1EC39D704}"/>
    <dgm:cxn modelId="{BB74DB5F-0D6A-49FE-926C-AE4F2DF89D7B}" srcId="{B2AE3343-6D17-4AAE-9B50-C1090141B2A9}" destId="{D328A50F-B0C5-47C5-84DD-C9B46627C6E9}" srcOrd="0" destOrd="0" parTransId="{D3431D06-1691-4733-9744-13E05F789D50}" sibTransId="{2A60B909-78F0-4C3B-B3CD-0BEEC037C2FF}"/>
    <dgm:cxn modelId="{B2740FDC-5DCF-4760-817A-95D042D9C461}" type="presOf" srcId="{6280A015-3B81-49C7-9E62-A75FBF94AA84}" destId="{A83D9F85-D210-4568-BBD9-AE7CA58EE1EA}" srcOrd="1" destOrd="0" presId="urn:microsoft.com/office/officeart/2005/8/layout/hierarchy2"/>
    <dgm:cxn modelId="{88894063-9ABC-49A6-AB01-140B41B83A69}" type="presOf" srcId="{22802770-E5DF-4A4A-9CFD-C12B487D833E}" destId="{A05E5F18-2C7F-4027-876A-306DF72A9E68}" srcOrd="0" destOrd="0" presId="urn:microsoft.com/office/officeart/2005/8/layout/hierarchy2"/>
    <dgm:cxn modelId="{7A592170-D2C4-43FD-98C7-8193F73C20BB}" type="presOf" srcId="{DB76A626-FAB2-42C3-9743-5707443ED53E}" destId="{DE2AF75E-9662-46BE-A8D7-5C0DB5F9A58A}" srcOrd="1" destOrd="0" presId="urn:microsoft.com/office/officeart/2005/8/layout/hierarchy2"/>
    <dgm:cxn modelId="{CC3C20ED-3333-4B90-9BB2-3CE8D9912257}" type="presOf" srcId="{6167C873-A690-4F64-A987-0077D4BD284B}" destId="{C40CC407-D104-44EA-BA00-8DBB021202F6}" srcOrd="0" destOrd="0" presId="urn:microsoft.com/office/officeart/2005/8/layout/hierarchy2"/>
    <dgm:cxn modelId="{30B90D03-6A1E-427E-9B8A-200D0B387DF7}" type="presOf" srcId="{AADF2D8D-7A2B-446F-A0CF-391E74C174B9}" destId="{DD795C9E-A23A-4B39-B4A5-9D13D4BBC8E7}" srcOrd="1" destOrd="0" presId="urn:microsoft.com/office/officeart/2005/8/layout/hierarchy2"/>
    <dgm:cxn modelId="{9BB37370-27A9-43CF-BAF4-A0DA77F86E6E}" srcId="{D328A50F-B0C5-47C5-84DD-C9B46627C6E9}" destId="{03973FE5-B7ED-4651-B09A-0FC9F21FCD79}" srcOrd="4" destOrd="0" parTransId="{4C9EAC15-5CF5-4238-9D77-AAD42BAF6299}" sibTransId="{589BB566-3312-4E7E-89B3-E9C94AAF45CB}"/>
    <dgm:cxn modelId="{21BD84FF-F535-4DA5-AF6C-7D7E5D9624CA}" type="presOf" srcId="{496C47E0-4CAC-44D8-A7EB-FF8672CD3717}" destId="{87AD0165-F9F8-4D29-85CB-71F6FCD164F6}" srcOrd="0" destOrd="0" presId="urn:microsoft.com/office/officeart/2005/8/layout/hierarchy2"/>
    <dgm:cxn modelId="{FF5DCC78-9FB6-4F61-A9B5-57019805894A}" type="presOf" srcId="{D2EC018D-3926-4FAA-B253-4CE2ED271ECE}" destId="{60F209AA-DFCC-4BED-AF20-5EA1DAF56EA5}" srcOrd="1" destOrd="0" presId="urn:microsoft.com/office/officeart/2005/8/layout/hierarchy2"/>
    <dgm:cxn modelId="{7E04CCE0-A01D-440C-B23C-EC85A3A26CA8}" srcId="{E7BC49B3-9D81-4D75-81D0-BADD079E1D63}" destId="{6167C873-A690-4F64-A987-0077D4BD284B}" srcOrd="1" destOrd="0" parTransId="{13847FE9-1FCA-403E-BE60-A84DA59541CD}" sibTransId="{05BC25D3-291A-45DE-A371-4DD57B8642BD}"/>
    <dgm:cxn modelId="{D7C2F5B5-380E-4316-BC9A-BB2C3A9B0B3A}" type="presOf" srcId="{C0035058-49F4-4A0E-B88B-0F2A44A50177}" destId="{1B8E5C28-D76E-4570-A720-F99C9A6E20DD}" srcOrd="1" destOrd="0" presId="urn:microsoft.com/office/officeart/2005/8/layout/hierarchy2"/>
    <dgm:cxn modelId="{6EB6CF62-B33B-4566-A85B-C1E85C89E577}" type="presOf" srcId="{7E552F0C-B84D-4541-86BE-600602E0FDC4}" destId="{4B05312C-DA30-4A30-B64B-301504F5F286}" srcOrd="1" destOrd="0" presId="urn:microsoft.com/office/officeart/2005/8/layout/hierarchy2"/>
    <dgm:cxn modelId="{82F3F7A1-BAB8-4865-A2A6-16FC3AE5CB2C}" type="presOf" srcId="{54D710DC-AC72-4A3C-937B-CB366046BFDD}" destId="{516376EA-9D74-4223-989B-5F183F47F5DE}" srcOrd="1" destOrd="0" presId="urn:microsoft.com/office/officeart/2005/8/layout/hierarchy2"/>
    <dgm:cxn modelId="{EF4A01D5-C9A1-4555-93B8-363140C2826D}" type="presOf" srcId="{9A889CBA-010A-4973-B4D9-D853A4CD82BE}" destId="{473D62D0-C19A-4B6E-AD43-A215E7213C10}" srcOrd="0" destOrd="0" presId="urn:microsoft.com/office/officeart/2005/8/layout/hierarchy2"/>
    <dgm:cxn modelId="{0F808D47-5A51-4993-BDC6-7F081F7BAAA7}" srcId="{7FCAFA25-C4DB-461B-9134-469515B96AAC}" destId="{5A6AA1A3-2220-41F1-99ED-8DE61B959BFF}" srcOrd="0" destOrd="0" parTransId="{74EDB46E-1DC3-452E-8043-9C7504FA34E2}" sibTransId="{F0B4D6F9-E666-4451-9958-EDE427361DBF}"/>
    <dgm:cxn modelId="{4CF9CB99-333D-41E3-97A5-92F49C1C0A93}" type="presOf" srcId="{9A889CBA-010A-4973-B4D9-D853A4CD82BE}" destId="{AAA360BE-1378-4296-ABB5-0915F90146F3}" srcOrd="1" destOrd="0" presId="urn:microsoft.com/office/officeart/2005/8/layout/hierarchy2"/>
    <dgm:cxn modelId="{64BDE4FE-19E5-4814-937B-887D81396980}" type="presOf" srcId="{01AA13E4-E11E-49B9-8C7F-0709D81CE31E}" destId="{4EC6DCA0-F71B-49FF-AF14-D3B25B376C43}" srcOrd="1" destOrd="0" presId="urn:microsoft.com/office/officeart/2005/8/layout/hierarchy2"/>
    <dgm:cxn modelId="{875A24E7-CF8C-444A-8621-4592885662E0}" srcId="{D328A50F-B0C5-47C5-84DD-C9B46627C6E9}" destId="{60F5799D-7713-4F63-B952-A4BBD17730B7}" srcOrd="0" destOrd="0" parTransId="{B230E531-9702-4F98-A68A-C406AE198AE1}" sibTransId="{DD67F6FA-AEB5-468F-8375-8EF4C68BDA8E}"/>
    <dgm:cxn modelId="{11ED742E-7D52-4E00-B391-BDDB019F2FB7}" srcId="{B55E81B5-A018-4693-9A28-B40730815F7A}" destId="{17149B70-7A82-42B1-BE7F-A7B504A3E68A}" srcOrd="1" destOrd="0" parTransId="{9A889CBA-010A-4973-B4D9-D853A4CD82BE}" sibTransId="{C3131A80-CB3B-494B-995B-D139D141FA47}"/>
    <dgm:cxn modelId="{2C0160E7-A6E7-4A97-BE3A-E33286D5A3EB}" type="presOf" srcId="{13847FE9-1FCA-403E-BE60-A84DA59541CD}" destId="{D7C9D448-0186-48B1-8468-18A34768EB97}" srcOrd="1" destOrd="0" presId="urn:microsoft.com/office/officeart/2005/8/layout/hierarchy2"/>
    <dgm:cxn modelId="{6AC584E3-4D38-4EC7-A761-EBACC556BDCD}" type="presOf" srcId="{A0A9D3C0-8166-457C-8734-86F1244EB11C}" destId="{7C4C9C3D-917A-4AC0-8DFF-A80C25941909}" srcOrd="0" destOrd="0" presId="urn:microsoft.com/office/officeart/2005/8/layout/hierarchy2"/>
    <dgm:cxn modelId="{706DBDE8-5B9B-4D96-B83D-82391C986B4F}" type="presOf" srcId="{B230E531-9702-4F98-A68A-C406AE198AE1}" destId="{88745CF9-F453-4492-8953-EDBC091A59D4}" srcOrd="1" destOrd="0" presId="urn:microsoft.com/office/officeart/2005/8/layout/hierarchy2"/>
    <dgm:cxn modelId="{10645EF8-7B9F-4096-859A-612E5F367A13}" type="presOf" srcId="{4FF8CDAF-17F4-4C33-9B7F-5766D002986E}" destId="{34E58F61-93BE-4D50-87CD-5603DA2B2EBD}" srcOrd="1" destOrd="0" presId="urn:microsoft.com/office/officeart/2005/8/layout/hierarchy2"/>
    <dgm:cxn modelId="{B6CEEC5D-AA1E-4DE6-B85B-0516F0C546A7}" type="presOf" srcId="{80BCED79-497C-4E5F-9E4D-771C91C108FF}" destId="{0F28F03E-9E81-4ADE-8810-2CCD7DF4A33B}" srcOrd="0" destOrd="0" presId="urn:microsoft.com/office/officeart/2005/8/layout/hierarchy2"/>
    <dgm:cxn modelId="{6A3F4ECA-538B-478C-8FA6-7E1AFD6A8A25}" type="presOf" srcId="{8001DDA4-1E18-4BD9-9B9F-DD0B2EC9B7BB}" destId="{48E18945-F9B5-48AC-B0CD-D36DD7D74BCE}" srcOrd="0" destOrd="0" presId="urn:microsoft.com/office/officeart/2005/8/layout/hierarchy2"/>
    <dgm:cxn modelId="{7C8C16AD-90E2-4A40-9CE4-4D716AD41F96}" type="presOf" srcId="{64D7780B-1E79-417D-ADCC-2E14D8321996}" destId="{8DBEB40D-EFE2-4FF0-A19F-6954D20BD883}" srcOrd="1" destOrd="0" presId="urn:microsoft.com/office/officeart/2005/8/layout/hierarchy2"/>
    <dgm:cxn modelId="{7A0A27C5-BE0D-403C-BD4D-602B32D9686D}" type="presOf" srcId="{60F5799D-7713-4F63-B952-A4BBD17730B7}" destId="{E2C0C95D-361A-44B1-A246-D867C6ECDB88}" srcOrd="0" destOrd="0" presId="urn:microsoft.com/office/officeart/2005/8/layout/hierarchy2"/>
    <dgm:cxn modelId="{74A0E9ED-4E62-4121-A689-01549513348D}" type="presOf" srcId="{E7BC49B3-9D81-4D75-81D0-BADD079E1D63}" destId="{16BC6FB3-CA16-4C9D-9D51-9145E5CEBC22}" srcOrd="0" destOrd="0" presId="urn:microsoft.com/office/officeart/2005/8/layout/hierarchy2"/>
    <dgm:cxn modelId="{6C3D36D6-F3B0-4BE6-BC57-5E5905C6A353}" type="presOf" srcId="{C0035058-49F4-4A0E-B88B-0F2A44A50177}" destId="{378A53EC-8966-4F5C-98EC-C9AE8B9C9330}" srcOrd="0" destOrd="0" presId="urn:microsoft.com/office/officeart/2005/8/layout/hierarchy2"/>
    <dgm:cxn modelId="{47B6BC99-416B-4A93-BAE5-C8FB1403EBED}" type="presOf" srcId="{74EDB46E-1DC3-452E-8043-9C7504FA34E2}" destId="{B3A3E65A-D819-4F71-BA1D-3CD0CB694D42}" srcOrd="1" destOrd="0" presId="urn:microsoft.com/office/officeart/2005/8/layout/hierarchy2"/>
    <dgm:cxn modelId="{A1057777-8A95-405C-AC56-954D07A77BAC}" srcId="{D328A50F-B0C5-47C5-84DD-C9B46627C6E9}" destId="{80BCED79-497C-4E5F-9E4D-771C91C108FF}" srcOrd="5" destOrd="0" parTransId="{54D710DC-AC72-4A3C-937B-CB366046BFDD}" sibTransId="{0E40F3C9-B5F8-4A21-A30A-38C1A3BE1506}"/>
    <dgm:cxn modelId="{449F583A-3B25-4D2B-91C4-67327AB1EE27}" type="presOf" srcId="{DB999F3C-5E99-46CB-B700-9F2C7178D744}" destId="{B776CDAA-7BED-472A-B647-572FA9A3F05C}" srcOrd="0" destOrd="0" presId="urn:microsoft.com/office/officeart/2005/8/layout/hierarchy2"/>
    <dgm:cxn modelId="{A87BAFE3-9354-4DDB-BD2C-37910FCB4130}" srcId="{6167C873-A690-4F64-A987-0077D4BD284B}" destId="{EB58B769-72F2-4A32-BB6B-273AABABE75B}" srcOrd="1" destOrd="0" parTransId="{AADF2D8D-7A2B-446F-A0CF-391E74C174B9}" sibTransId="{E76BCD04-7780-4781-808B-9F767BA00EA1}"/>
    <dgm:cxn modelId="{CEE789DA-1096-456D-8581-3F4A62D0DCFA}" srcId="{D328A50F-B0C5-47C5-84DD-C9B46627C6E9}" destId="{A0A9D3C0-8166-457C-8734-86F1244EB11C}" srcOrd="7" destOrd="0" parTransId="{A742587A-D1FA-44D3-900A-E2F515BF5838}" sibTransId="{AD59906C-F043-462B-B8DA-08A08C2FCC02}"/>
    <dgm:cxn modelId="{17ED2B2C-121B-4CD5-94C1-B3563CE15FF9}" type="presOf" srcId="{B2BB020B-5528-4C40-8753-22C632EA9614}" destId="{59299601-F44E-46D4-860A-1A8E83C4B725}" srcOrd="0" destOrd="0" presId="urn:microsoft.com/office/officeart/2005/8/layout/hierarchy2"/>
    <dgm:cxn modelId="{B3262EBD-E314-47F9-B89A-FF2787BF5133}" type="presOf" srcId="{64D7780B-1E79-417D-ADCC-2E14D8321996}" destId="{AFA587DB-376C-4A6F-B992-C7608AB60A13}" srcOrd="0" destOrd="0" presId="urn:microsoft.com/office/officeart/2005/8/layout/hierarchy2"/>
    <dgm:cxn modelId="{5B61F098-F43A-4C69-91D0-313BA265D0A9}" type="presOf" srcId="{17149B70-7A82-42B1-BE7F-A7B504A3E68A}" destId="{4940B25C-7F00-4F26-86E2-FBD857AD5AC7}" srcOrd="0" destOrd="0" presId="urn:microsoft.com/office/officeart/2005/8/layout/hierarchy2"/>
    <dgm:cxn modelId="{7112BAB6-41DF-4AC2-AD57-52F01037E748}" type="presOf" srcId="{B2AE3343-6D17-4AAE-9B50-C1090141B2A9}" destId="{7CFAC10B-E2CA-4602-984F-DCDA5E6303B2}" srcOrd="0" destOrd="0" presId="urn:microsoft.com/office/officeart/2005/8/layout/hierarchy2"/>
    <dgm:cxn modelId="{CBCBBEA6-0A8B-4948-8A1C-C819D81A806B}" srcId="{D328A50F-B0C5-47C5-84DD-C9B46627C6E9}" destId="{B55E81B5-A018-4693-9A28-B40730815F7A}" srcOrd="8" destOrd="0" parTransId="{64D7780B-1E79-417D-ADCC-2E14D8321996}" sibTransId="{E63B9905-8323-470A-AB67-60FA3B17CEBF}"/>
    <dgm:cxn modelId="{A119C3E7-02F7-40BF-9486-609F3E8A2584}" type="presOf" srcId="{83F757E8-4A70-48B4-8038-D9FFEDA533F9}" destId="{2E2D7F87-6BFC-46C1-B6C1-C03A2879B028}" srcOrd="0" destOrd="0" presId="urn:microsoft.com/office/officeart/2005/8/layout/hierarchy2"/>
    <dgm:cxn modelId="{7FD72A06-9E8C-4B26-9C4F-49239B076CEC}" type="presOf" srcId="{DB999F3C-5E99-46CB-B700-9F2C7178D744}" destId="{20DF0279-C414-4902-A9DA-7EC2F9F60FEC}" srcOrd="1" destOrd="0" presId="urn:microsoft.com/office/officeart/2005/8/layout/hierarchy2"/>
    <dgm:cxn modelId="{624F3F21-F985-4C3F-840B-8D31A51D5346}" type="presOf" srcId="{A742587A-D1FA-44D3-900A-E2F515BF5838}" destId="{B36AFC31-9321-42CD-B86B-4D1D2582DEC3}" srcOrd="1" destOrd="0" presId="urn:microsoft.com/office/officeart/2005/8/layout/hierarchy2"/>
    <dgm:cxn modelId="{1A7429F9-5918-4E29-B017-355845937767}" type="presOf" srcId="{B55E81B5-A018-4693-9A28-B40730815F7A}" destId="{1AC23194-1517-4B22-BD02-7221DDF448BE}" srcOrd="0" destOrd="0" presId="urn:microsoft.com/office/officeart/2005/8/layout/hierarchy2"/>
    <dgm:cxn modelId="{B6E1BDD7-A3E1-442A-8DF3-13A83EB35EF6}" type="presOf" srcId="{4FF8CDAF-17F4-4C33-9B7F-5766D002986E}" destId="{1A3AEEA0-D665-4DE2-AA34-97CEE6476755}" srcOrd="0" destOrd="0" presId="urn:microsoft.com/office/officeart/2005/8/layout/hierarchy2"/>
    <dgm:cxn modelId="{34E3CAD8-9706-436B-9368-81FD5C6A7B6A}" type="presOf" srcId="{4DD0FEA5-0C1E-4919-90F7-C48863D727F5}" destId="{8A9DB9EB-6BF4-4174-AFD2-DF993BA5DCEB}" srcOrd="0" destOrd="0" presId="urn:microsoft.com/office/officeart/2005/8/layout/hierarchy2"/>
    <dgm:cxn modelId="{501FFCBB-22C0-429A-9FE1-C7C69C78EDD6}" type="presOf" srcId="{DB76A626-FAB2-42C3-9743-5707443ED53E}" destId="{9D3F05A9-0134-41F3-980D-8C42088551BD}" srcOrd="0" destOrd="0" presId="urn:microsoft.com/office/officeart/2005/8/layout/hierarchy2"/>
    <dgm:cxn modelId="{4D38A478-8B62-4D1C-9E37-931D0ABD2BDD}" type="presOf" srcId="{AADF2D8D-7A2B-446F-A0CF-391E74C174B9}" destId="{C459D7AD-57AB-4883-A717-731B7FE268EB}" srcOrd="0" destOrd="0" presId="urn:microsoft.com/office/officeart/2005/8/layout/hierarchy2"/>
    <dgm:cxn modelId="{253226EB-0188-414B-8E1F-1A066806BC67}" type="presOf" srcId="{01AA13E4-E11E-49B9-8C7F-0709D81CE31E}" destId="{A703496A-1316-4D59-8950-9EC1B39EFA85}" srcOrd="0" destOrd="0" presId="urn:microsoft.com/office/officeart/2005/8/layout/hierarchy2"/>
    <dgm:cxn modelId="{F2E450A3-1906-4F4C-B479-A7670A388632}" type="presOf" srcId="{40007B68-5604-4611-8278-D1C26CA4B49D}" destId="{73981F4C-3BE7-4249-82CE-7E2872FB0436}" srcOrd="0" destOrd="0" presId="urn:microsoft.com/office/officeart/2005/8/layout/hierarchy2"/>
    <dgm:cxn modelId="{E552C9CE-15E7-4E0B-A8FE-269AB7A1D7CF}" type="presOf" srcId="{D614F371-9FB9-4716-8C2A-E34BA4275D08}" destId="{EDF49F1B-5EA8-4F38-8973-220D09C502AA}" srcOrd="0" destOrd="0" presId="urn:microsoft.com/office/officeart/2005/8/layout/hierarchy2"/>
    <dgm:cxn modelId="{FD51EC40-5C33-412B-B42C-862FB11F8E3D}" srcId="{99CB54C0-3A7D-4EE8-9609-D0A749223A59}" destId="{B2BB020B-5528-4C40-8753-22C632EA9614}" srcOrd="0" destOrd="0" parTransId="{C0035058-49F4-4A0E-B88B-0F2A44A50177}" sibTransId="{DC14A5CC-2A9E-4BE9-A408-B38085BF1336}"/>
    <dgm:cxn modelId="{DC26537A-8DD6-4F8C-B7F9-500FB19AB5B8}" type="presOf" srcId="{F976EBF2-2466-414C-B6E9-910299F3145A}" destId="{3FB79DE5-11DC-4F50-8323-2F6B299A5B34}" srcOrd="1" destOrd="0" presId="urn:microsoft.com/office/officeart/2005/8/layout/hierarchy2"/>
    <dgm:cxn modelId="{8B24F936-9345-426A-858A-FCE144FFCB32}" type="presOf" srcId="{FC3B58D8-C264-4A3C-A237-E6BB6E06805D}" destId="{2131C071-74DE-4A0F-ABFF-368B60FB8A01}" srcOrd="0" destOrd="0" presId="urn:microsoft.com/office/officeart/2005/8/layout/hierarchy2"/>
    <dgm:cxn modelId="{F865CC29-7C8B-44D9-A243-D1B47E10598C}" type="presOf" srcId="{7FCAFA25-C4DB-461B-9134-469515B96AAC}" destId="{8A6BB01C-19F6-4549-A8E3-64F9D6E5608D}" srcOrd="0" destOrd="0" presId="urn:microsoft.com/office/officeart/2005/8/layout/hierarchy2"/>
    <dgm:cxn modelId="{DD3E00D0-805B-4E8C-8B77-4ED81B81F797}" srcId="{B55E81B5-A018-4693-9A28-B40730815F7A}" destId="{22802770-E5DF-4A4A-9CFD-C12B487D833E}" srcOrd="0" destOrd="0" parTransId="{D2EC018D-3926-4FAA-B253-4CE2ED271ECE}" sibTransId="{8DB8A0D1-31F7-43E5-88DC-FAB855ADC8D6}"/>
    <dgm:cxn modelId="{BD0D5A82-F59A-4C52-996D-ECF269A47D2E}" srcId="{6167C873-A690-4F64-A987-0077D4BD284B}" destId="{83F757E8-4A70-48B4-8038-D9FFEDA533F9}" srcOrd="0" destOrd="0" parTransId="{DB999F3C-5E99-46CB-B700-9F2C7178D744}" sibTransId="{1F7C1BD7-ED6F-46C4-A525-EB007DAEF658}"/>
    <dgm:cxn modelId="{A31FDECF-3240-4F65-8541-FA5D194DA255}" type="presOf" srcId="{5A6AA1A3-2220-41F1-99ED-8DE61B959BFF}" destId="{1A9154BC-1848-4635-88F9-A29459CD7C91}" srcOrd="0" destOrd="0" presId="urn:microsoft.com/office/officeart/2005/8/layout/hierarchy2"/>
    <dgm:cxn modelId="{4F547C7C-C9F7-47DE-BFA0-2CDE4EF4FA7F}" type="presOf" srcId="{60B021FE-09B0-4E36-8E17-5AA79856E8D5}" destId="{3426378F-3E78-41E0-8638-503D679F197B}" srcOrd="1" destOrd="0" presId="urn:microsoft.com/office/officeart/2005/8/layout/hierarchy2"/>
    <dgm:cxn modelId="{D38B6261-4072-4360-BCF4-49D49B04F9F2}" type="presOf" srcId="{7E552F0C-B84D-4541-86BE-600602E0FDC4}" destId="{46532426-2980-49ED-A908-A6E9DEBE43F7}" srcOrd="0" destOrd="0" presId="urn:microsoft.com/office/officeart/2005/8/layout/hierarchy2"/>
    <dgm:cxn modelId="{772476B4-1C81-4A03-8958-48993A5F86FD}" type="presOf" srcId="{60B021FE-09B0-4E36-8E17-5AA79856E8D5}" destId="{3C0513FD-1926-4373-B9CB-C0C4DCD49164}" srcOrd="0" destOrd="0" presId="urn:microsoft.com/office/officeart/2005/8/layout/hierarchy2"/>
    <dgm:cxn modelId="{1F963FBE-A772-4CE4-BDAD-F337D94B1730}" type="presOf" srcId="{62B90987-ABED-494A-B4CB-831889612306}" destId="{2CE4091E-8A9F-41B0-930C-0621E0B9F920}" srcOrd="0" destOrd="0" presId="urn:microsoft.com/office/officeart/2005/8/layout/hierarchy2"/>
    <dgm:cxn modelId="{B6B733AC-8007-4589-87F9-79B679FFB169}" type="presOf" srcId="{D2826BE4-74B1-44BA-B56A-8C3B78C92CA0}" destId="{698C1F1E-EB67-4900-8E77-97D2F8F501DC}" srcOrd="0" destOrd="0" presId="urn:microsoft.com/office/officeart/2005/8/layout/hierarchy2"/>
    <dgm:cxn modelId="{0A88A9D2-1F44-4E43-BDF6-03EA56312EBB}" srcId="{80BCED79-497C-4E5F-9E4D-771C91C108FF}" destId="{4DD0FEA5-0C1E-4919-90F7-C48863D727F5}" srcOrd="0" destOrd="0" parTransId="{62B90987-ABED-494A-B4CB-831889612306}" sibTransId="{E68CDD20-F775-4AF8-8401-6F1647F5C499}"/>
    <dgm:cxn modelId="{0107758D-D029-4B65-80AA-87AD426C16FB}" type="presOf" srcId="{74EDB46E-1DC3-452E-8043-9C7504FA34E2}" destId="{367E3377-D588-4849-9E9A-683A425D3423}" srcOrd="0" destOrd="0" presId="urn:microsoft.com/office/officeart/2005/8/layout/hierarchy2"/>
    <dgm:cxn modelId="{2E23460C-FB08-49B9-B7F1-3BE28B07F9A6}" type="presOf" srcId="{62B90987-ABED-494A-B4CB-831889612306}" destId="{0A672A63-E3D7-4C2D-8104-8386C032BD67}" srcOrd="1" destOrd="0" presId="urn:microsoft.com/office/officeart/2005/8/layout/hierarchy2"/>
    <dgm:cxn modelId="{EE591CD8-C2C5-4337-8EB0-B54D5ECEF4DA}" type="presOf" srcId="{D2826BE4-74B1-44BA-B56A-8C3B78C92CA0}" destId="{814F1E57-FD8B-4BBE-B121-FD3767A6D351}" srcOrd="1" destOrd="0" presId="urn:microsoft.com/office/officeart/2005/8/layout/hierarchy2"/>
    <dgm:cxn modelId="{69D981E5-EA54-4814-9BCD-904C1DF2F262}" srcId="{E7BC49B3-9D81-4D75-81D0-BADD079E1D63}" destId="{4A4D167F-CAC4-46E4-A19B-BBCCE2C08E2A}" srcOrd="0" destOrd="0" parTransId="{D2826BE4-74B1-44BA-B56A-8C3B78C92CA0}" sibTransId="{81355ABB-80FD-4143-A041-9AE6707F1D6C}"/>
    <dgm:cxn modelId="{195AC26A-FF4F-4629-B83D-9D18C623D2B6}" type="presOf" srcId="{54D710DC-AC72-4A3C-937B-CB366046BFDD}" destId="{165ABF7E-35BD-4685-AFBC-AF7DA5696B17}" srcOrd="0" destOrd="0" presId="urn:microsoft.com/office/officeart/2005/8/layout/hierarchy2"/>
    <dgm:cxn modelId="{30CE293F-3F57-447F-8CE0-81F9BDACF1A3}" srcId="{D328A50F-B0C5-47C5-84DD-C9B46627C6E9}" destId="{7FCAFA25-C4DB-461B-9134-469515B96AAC}" srcOrd="1" destOrd="0" parTransId="{4E4E46E2-963C-4CE0-9470-822AA223563B}" sibTransId="{B2197B28-D9A8-4CDA-B3C8-B837A4211595}"/>
    <dgm:cxn modelId="{5241A7D4-A293-4298-8A22-BB0FED996F5A}" srcId="{4DD0FEA5-0C1E-4919-90F7-C48863D727F5}" destId="{496C47E0-4CAC-44D8-A7EB-FF8672CD3717}" srcOrd="0" destOrd="0" parTransId="{01AA13E4-E11E-49B9-8C7F-0709D81CE31E}" sibTransId="{26D5ECAD-614C-40B5-BBA7-A996FFDD36E3}"/>
    <dgm:cxn modelId="{AE43A7CA-CF85-4FB3-A2E7-7A5AA88A1E3C}" type="presParOf" srcId="{7CFAC10B-E2CA-4602-984F-DCDA5E6303B2}" destId="{556144F2-732E-4701-8D9E-E4D12365004A}" srcOrd="0" destOrd="0" presId="urn:microsoft.com/office/officeart/2005/8/layout/hierarchy2"/>
    <dgm:cxn modelId="{ADA6C45C-9A8E-4BCC-8693-33A65C50F555}" type="presParOf" srcId="{556144F2-732E-4701-8D9E-E4D12365004A}" destId="{E46337A7-7083-4899-90E1-562B75377A21}" srcOrd="0" destOrd="0" presId="urn:microsoft.com/office/officeart/2005/8/layout/hierarchy2"/>
    <dgm:cxn modelId="{BC503A11-C65C-4F15-98C9-C78E0689992F}" type="presParOf" srcId="{556144F2-732E-4701-8D9E-E4D12365004A}" destId="{015E9641-2511-489B-8288-A18755F4D9A8}" srcOrd="1" destOrd="0" presId="urn:microsoft.com/office/officeart/2005/8/layout/hierarchy2"/>
    <dgm:cxn modelId="{94775E28-D35E-4E47-9D47-A088C99B344B}" type="presParOf" srcId="{015E9641-2511-489B-8288-A18755F4D9A8}" destId="{9C6A3C19-9CD9-4287-ACD8-0E37C0A1129F}" srcOrd="0" destOrd="0" presId="urn:microsoft.com/office/officeart/2005/8/layout/hierarchy2"/>
    <dgm:cxn modelId="{7717EA11-6034-4F5C-BDEE-BAAABDEA3846}" type="presParOf" srcId="{9C6A3C19-9CD9-4287-ACD8-0E37C0A1129F}" destId="{88745CF9-F453-4492-8953-EDBC091A59D4}" srcOrd="0" destOrd="0" presId="urn:microsoft.com/office/officeart/2005/8/layout/hierarchy2"/>
    <dgm:cxn modelId="{9247FA31-DF1C-44E3-89A6-58AB04DF9B50}" type="presParOf" srcId="{015E9641-2511-489B-8288-A18755F4D9A8}" destId="{499A6412-E28C-4FA2-8B8E-8762876F1D58}" srcOrd="1" destOrd="0" presId="urn:microsoft.com/office/officeart/2005/8/layout/hierarchy2"/>
    <dgm:cxn modelId="{5F207EBD-5872-4C8A-ADF4-C726475C4B10}" type="presParOf" srcId="{499A6412-E28C-4FA2-8B8E-8762876F1D58}" destId="{E2C0C95D-361A-44B1-A246-D867C6ECDB88}" srcOrd="0" destOrd="0" presId="urn:microsoft.com/office/officeart/2005/8/layout/hierarchy2"/>
    <dgm:cxn modelId="{5B222209-3121-43B0-8369-741658D4EDB1}" type="presParOf" srcId="{499A6412-E28C-4FA2-8B8E-8762876F1D58}" destId="{ADD865CA-B6D1-4303-B6C5-AAFD43F4F9EC}" srcOrd="1" destOrd="0" presId="urn:microsoft.com/office/officeart/2005/8/layout/hierarchy2"/>
    <dgm:cxn modelId="{D9EFA468-6C9A-4E71-BD67-B27E5E6B858B}" type="presParOf" srcId="{ADD865CA-B6D1-4303-B6C5-AAFD43F4F9EC}" destId="{1A3AEEA0-D665-4DE2-AA34-97CEE6476755}" srcOrd="0" destOrd="0" presId="urn:microsoft.com/office/officeart/2005/8/layout/hierarchy2"/>
    <dgm:cxn modelId="{964997EA-A4AB-4B3F-B385-C58F40DFF8C1}" type="presParOf" srcId="{1A3AEEA0-D665-4DE2-AA34-97CEE6476755}" destId="{34E58F61-93BE-4D50-87CD-5603DA2B2EBD}" srcOrd="0" destOrd="0" presId="urn:microsoft.com/office/officeart/2005/8/layout/hierarchy2"/>
    <dgm:cxn modelId="{B113B1CF-6BC7-4CFD-9582-1D7241089616}" type="presParOf" srcId="{ADD865CA-B6D1-4303-B6C5-AAFD43F4F9EC}" destId="{E5479EBE-0C6C-4CBA-B1AA-657521C4CE8E}" srcOrd="1" destOrd="0" presId="urn:microsoft.com/office/officeart/2005/8/layout/hierarchy2"/>
    <dgm:cxn modelId="{45197FAC-41D0-4289-9BA6-CF8F3CAD8A55}" type="presParOf" srcId="{E5479EBE-0C6C-4CBA-B1AA-657521C4CE8E}" destId="{E6C006C3-88C0-4306-B704-2CE4A251BC34}" srcOrd="0" destOrd="0" presId="urn:microsoft.com/office/officeart/2005/8/layout/hierarchy2"/>
    <dgm:cxn modelId="{8EF41805-0096-4EEC-A19B-D8028055653C}" type="presParOf" srcId="{E5479EBE-0C6C-4CBA-B1AA-657521C4CE8E}" destId="{D7D9EF35-FB5E-42C9-BEA0-DFFB5BCF2483}" srcOrd="1" destOrd="0" presId="urn:microsoft.com/office/officeart/2005/8/layout/hierarchy2"/>
    <dgm:cxn modelId="{D75935A8-AE11-44AC-9F80-4EA2BF3CAA3B}" type="presParOf" srcId="{015E9641-2511-489B-8288-A18755F4D9A8}" destId="{E7F9F614-55C4-45AB-A705-58FFEAE5F160}" srcOrd="2" destOrd="0" presId="urn:microsoft.com/office/officeart/2005/8/layout/hierarchy2"/>
    <dgm:cxn modelId="{38C6837F-7C4B-4C27-B541-B618DFBEF736}" type="presParOf" srcId="{E7F9F614-55C4-45AB-A705-58FFEAE5F160}" destId="{E6D9692A-487A-4E53-8E6F-8B90E32F7223}" srcOrd="0" destOrd="0" presId="urn:microsoft.com/office/officeart/2005/8/layout/hierarchy2"/>
    <dgm:cxn modelId="{F8AAEFB4-838B-42D7-8EB3-28946AEAA253}" type="presParOf" srcId="{015E9641-2511-489B-8288-A18755F4D9A8}" destId="{043B4136-BC04-4ECF-AFDE-9BED4FE9B6C8}" srcOrd="3" destOrd="0" presId="urn:microsoft.com/office/officeart/2005/8/layout/hierarchy2"/>
    <dgm:cxn modelId="{CA4EEA40-4EB2-4DF9-BC23-0A81232A6F3C}" type="presParOf" srcId="{043B4136-BC04-4ECF-AFDE-9BED4FE9B6C8}" destId="{8A6BB01C-19F6-4549-A8E3-64F9D6E5608D}" srcOrd="0" destOrd="0" presId="urn:microsoft.com/office/officeart/2005/8/layout/hierarchy2"/>
    <dgm:cxn modelId="{3CB8C3B8-8F5B-4A61-A2AD-4430F4F6F74D}" type="presParOf" srcId="{043B4136-BC04-4ECF-AFDE-9BED4FE9B6C8}" destId="{0C2E1097-AD4E-4DAC-AC32-663F0F1E893E}" srcOrd="1" destOrd="0" presId="urn:microsoft.com/office/officeart/2005/8/layout/hierarchy2"/>
    <dgm:cxn modelId="{2F5332BF-012C-407C-A6D1-E4073BBA04C8}" type="presParOf" srcId="{0C2E1097-AD4E-4DAC-AC32-663F0F1E893E}" destId="{367E3377-D588-4849-9E9A-683A425D3423}" srcOrd="0" destOrd="0" presId="urn:microsoft.com/office/officeart/2005/8/layout/hierarchy2"/>
    <dgm:cxn modelId="{27905959-6DC8-4DB1-BCB3-CF8BFEFE6CF4}" type="presParOf" srcId="{367E3377-D588-4849-9E9A-683A425D3423}" destId="{B3A3E65A-D819-4F71-BA1D-3CD0CB694D42}" srcOrd="0" destOrd="0" presId="urn:microsoft.com/office/officeart/2005/8/layout/hierarchy2"/>
    <dgm:cxn modelId="{0D453EDA-43AF-4266-8F93-CA5FB5D9A2C3}" type="presParOf" srcId="{0C2E1097-AD4E-4DAC-AC32-663F0F1E893E}" destId="{4E989A43-A75D-4240-BAB5-2228A5B57348}" srcOrd="1" destOrd="0" presId="urn:microsoft.com/office/officeart/2005/8/layout/hierarchy2"/>
    <dgm:cxn modelId="{6E7E6AD6-E9A0-452C-97D8-12923B40E62F}" type="presParOf" srcId="{4E989A43-A75D-4240-BAB5-2228A5B57348}" destId="{1A9154BC-1848-4635-88F9-A29459CD7C91}" srcOrd="0" destOrd="0" presId="urn:microsoft.com/office/officeart/2005/8/layout/hierarchy2"/>
    <dgm:cxn modelId="{9E648861-C7EF-4B44-9916-E4B60EC90AB2}" type="presParOf" srcId="{4E989A43-A75D-4240-BAB5-2228A5B57348}" destId="{31A36848-4A73-4370-9555-39CE2990A7F3}" srcOrd="1" destOrd="0" presId="urn:microsoft.com/office/officeart/2005/8/layout/hierarchy2"/>
    <dgm:cxn modelId="{3AB25A43-C5CB-4533-8214-E1959444F3D1}" type="presParOf" srcId="{015E9641-2511-489B-8288-A18755F4D9A8}" destId="{48E18945-F9B5-48AC-B0CD-D36DD7D74BCE}" srcOrd="4" destOrd="0" presId="urn:microsoft.com/office/officeart/2005/8/layout/hierarchy2"/>
    <dgm:cxn modelId="{89B0656A-DAEA-4D23-848F-0C314F51DF4A}" type="presParOf" srcId="{48E18945-F9B5-48AC-B0CD-D36DD7D74BCE}" destId="{7511B7D2-EDCD-4060-86B3-F3ACDA4AA41E}" srcOrd="0" destOrd="0" presId="urn:microsoft.com/office/officeart/2005/8/layout/hierarchy2"/>
    <dgm:cxn modelId="{4B2B518C-9A71-4F45-9D1C-DD3FB9F06239}" type="presParOf" srcId="{015E9641-2511-489B-8288-A18755F4D9A8}" destId="{94686E63-4719-43E9-8FF2-968959F551E6}" srcOrd="5" destOrd="0" presId="urn:microsoft.com/office/officeart/2005/8/layout/hierarchy2"/>
    <dgm:cxn modelId="{6B1EB493-826E-40FE-B355-F537A117D8A9}" type="presParOf" srcId="{94686E63-4719-43E9-8FF2-968959F551E6}" destId="{3B329AC7-7E18-449B-9654-3A150DAC3A89}" srcOrd="0" destOrd="0" presId="urn:microsoft.com/office/officeart/2005/8/layout/hierarchy2"/>
    <dgm:cxn modelId="{EA9053BB-5D12-4AAF-9E26-0C2AF66DC878}" type="presParOf" srcId="{94686E63-4719-43E9-8FF2-968959F551E6}" destId="{82EC96DF-FB01-4F01-BD76-3DEF7ACB4844}" srcOrd="1" destOrd="0" presId="urn:microsoft.com/office/officeart/2005/8/layout/hierarchy2"/>
    <dgm:cxn modelId="{1EC49F77-B204-4923-B237-C9210655B9F7}" type="presParOf" srcId="{82EC96DF-FB01-4F01-BD76-3DEF7ACB4844}" destId="{378A53EC-8966-4F5C-98EC-C9AE8B9C9330}" srcOrd="0" destOrd="0" presId="urn:microsoft.com/office/officeart/2005/8/layout/hierarchy2"/>
    <dgm:cxn modelId="{E6D48A1E-FC4B-4C97-99A4-3872D84685F1}" type="presParOf" srcId="{378A53EC-8966-4F5C-98EC-C9AE8B9C9330}" destId="{1B8E5C28-D76E-4570-A720-F99C9A6E20DD}" srcOrd="0" destOrd="0" presId="urn:microsoft.com/office/officeart/2005/8/layout/hierarchy2"/>
    <dgm:cxn modelId="{0D2CE642-871B-42D4-97C3-19105966C394}" type="presParOf" srcId="{82EC96DF-FB01-4F01-BD76-3DEF7ACB4844}" destId="{D9D0492D-BEA9-49B1-B54E-270249F981BE}" srcOrd="1" destOrd="0" presId="urn:microsoft.com/office/officeart/2005/8/layout/hierarchy2"/>
    <dgm:cxn modelId="{B96835D3-6AAE-4777-A958-AEFC876F68E5}" type="presParOf" srcId="{D9D0492D-BEA9-49B1-B54E-270249F981BE}" destId="{59299601-F44E-46D4-860A-1A8E83C4B725}" srcOrd="0" destOrd="0" presId="urn:microsoft.com/office/officeart/2005/8/layout/hierarchy2"/>
    <dgm:cxn modelId="{D62BEC29-7119-45B7-87D4-AF09158F5EC9}" type="presParOf" srcId="{D9D0492D-BEA9-49B1-B54E-270249F981BE}" destId="{2AAE23D5-8F57-4D30-B818-FD639ABA36E5}" srcOrd="1" destOrd="0" presId="urn:microsoft.com/office/officeart/2005/8/layout/hierarchy2"/>
    <dgm:cxn modelId="{DE2F538D-D708-47F3-9804-1C500D34F46F}" type="presParOf" srcId="{015E9641-2511-489B-8288-A18755F4D9A8}" destId="{3C0513FD-1926-4373-B9CB-C0C4DCD49164}" srcOrd="6" destOrd="0" presId="urn:microsoft.com/office/officeart/2005/8/layout/hierarchy2"/>
    <dgm:cxn modelId="{6EBCE757-E314-4290-9555-16260C90B8B0}" type="presParOf" srcId="{3C0513FD-1926-4373-B9CB-C0C4DCD49164}" destId="{3426378F-3E78-41E0-8638-503D679F197B}" srcOrd="0" destOrd="0" presId="urn:microsoft.com/office/officeart/2005/8/layout/hierarchy2"/>
    <dgm:cxn modelId="{3B05AAC7-1175-44A3-92CE-9E4FA916E6B6}" type="presParOf" srcId="{015E9641-2511-489B-8288-A18755F4D9A8}" destId="{D7DE2C1A-71AC-4657-A423-3ABAC719E7D3}" srcOrd="7" destOrd="0" presId="urn:microsoft.com/office/officeart/2005/8/layout/hierarchy2"/>
    <dgm:cxn modelId="{E0544179-D03E-417E-AE84-3317A24F4CCA}" type="presParOf" srcId="{D7DE2C1A-71AC-4657-A423-3ABAC719E7D3}" destId="{EDF49F1B-5EA8-4F38-8973-220D09C502AA}" srcOrd="0" destOrd="0" presId="urn:microsoft.com/office/officeart/2005/8/layout/hierarchy2"/>
    <dgm:cxn modelId="{436E07F0-A0B9-4408-A072-DC3C98A5AB4E}" type="presParOf" srcId="{D7DE2C1A-71AC-4657-A423-3ABAC719E7D3}" destId="{EBF11957-92A6-4F28-8DDF-3052C8B03C8E}" srcOrd="1" destOrd="0" presId="urn:microsoft.com/office/officeart/2005/8/layout/hierarchy2"/>
    <dgm:cxn modelId="{671426A9-3ADD-4B6F-A867-039B6AA1C26E}" type="presParOf" srcId="{EBF11957-92A6-4F28-8DDF-3052C8B03C8E}" destId="{46532426-2980-49ED-A908-A6E9DEBE43F7}" srcOrd="0" destOrd="0" presId="urn:microsoft.com/office/officeart/2005/8/layout/hierarchy2"/>
    <dgm:cxn modelId="{7A3A9C8D-DF21-48D0-9DA9-CBF1E01D1727}" type="presParOf" srcId="{46532426-2980-49ED-A908-A6E9DEBE43F7}" destId="{4B05312C-DA30-4A30-B64B-301504F5F286}" srcOrd="0" destOrd="0" presId="urn:microsoft.com/office/officeart/2005/8/layout/hierarchy2"/>
    <dgm:cxn modelId="{A81B61A1-6022-4925-8F94-03D986C01730}" type="presParOf" srcId="{EBF11957-92A6-4F28-8DDF-3052C8B03C8E}" destId="{1AEFA4B9-1F62-4797-9E45-6434FAC9AFE0}" srcOrd="1" destOrd="0" presId="urn:microsoft.com/office/officeart/2005/8/layout/hierarchy2"/>
    <dgm:cxn modelId="{9B763F52-EAD3-4095-A069-81ACB65C0172}" type="presParOf" srcId="{1AEFA4B9-1F62-4797-9E45-6434FAC9AFE0}" destId="{73981F4C-3BE7-4249-82CE-7E2872FB0436}" srcOrd="0" destOrd="0" presId="urn:microsoft.com/office/officeart/2005/8/layout/hierarchy2"/>
    <dgm:cxn modelId="{29724063-6F25-4794-A479-36C812310969}" type="presParOf" srcId="{1AEFA4B9-1F62-4797-9E45-6434FAC9AFE0}" destId="{0430F54F-B56B-43BA-A30F-E41107DE0A6E}" srcOrd="1" destOrd="0" presId="urn:microsoft.com/office/officeart/2005/8/layout/hierarchy2"/>
    <dgm:cxn modelId="{65861248-FFA9-471F-9F95-C25D8BD944B3}" type="presParOf" srcId="{015E9641-2511-489B-8288-A18755F4D9A8}" destId="{3C055132-49F4-4668-8DD8-9630D7E01699}" srcOrd="8" destOrd="0" presId="urn:microsoft.com/office/officeart/2005/8/layout/hierarchy2"/>
    <dgm:cxn modelId="{D4A62355-743B-4294-A247-8F68A3A3E1E8}" type="presParOf" srcId="{3C055132-49F4-4668-8DD8-9630D7E01699}" destId="{8B06308A-D258-4593-8D83-E7F2DE513833}" srcOrd="0" destOrd="0" presId="urn:microsoft.com/office/officeart/2005/8/layout/hierarchy2"/>
    <dgm:cxn modelId="{8B96EDFD-720D-4865-9C12-2A988EF5240B}" type="presParOf" srcId="{015E9641-2511-489B-8288-A18755F4D9A8}" destId="{D544E5F0-89F5-4E43-AE30-C487063338AC}" srcOrd="9" destOrd="0" presId="urn:microsoft.com/office/officeart/2005/8/layout/hierarchy2"/>
    <dgm:cxn modelId="{4C69EA7B-50C6-434F-AE24-94B0EDBAA018}" type="presParOf" srcId="{D544E5F0-89F5-4E43-AE30-C487063338AC}" destId="{7A6E0F8F-617D-4C97-A05F-F7462BD9AA17}" srcOrd="0" destOrd="0" presId="urn:microsoft.com/office/officeart/2005/8/layout/hierarchy2"/>
    <dgm:cxn modelId="{3A87DF13-0D20-43E3-9FE7-4831FE0524B3}" type="presParOf" srcId="{D544E5F0-89F5-4E43-AE30-C487063338AC}" destId="{0BF41C90-FFE8-4ED0-9947-3B0A33B8376F}" srcOrd="1" destOrd="0" presId="urn:microsoft.com/office/officeart/2005/8/layout/hierarchy2"/>
    <dgm:cxn modelId="{4B310511-A966-4FA2-ACEF-2EF0728FC1F7}" type="presParOf" srcId="{0BF41C90-FFE8-4ED0-9947-3B0A33B8376F}" destId="{9D3F05A9-0134-41F3-980D-8C42088551BD}" srcOrd="0" destOrd="0" presId="urn:microsoft.com/office/officeart/2005/8/layout/hierarchy2"/>
    <dgm:cxn modelId="{FDE7A2F4-040B-46CA-94BD-ECECA4A7CF3E}" type="presParOf" srcId="{9D3F05A9-0134-41F3-980D-8C42088551BD}" destId="{DE2AF75E-9662-46BE-A8D7-5C0DB5F9A58A}" srcOrd="0" destOrd="0" presId="urn:microsoft.com/office/officeart/2005/8/layout/hierarchy2"/>
    <dgm:cxn modelId="{ADBB61A2-536A-4DEF-A730-8C271EFB3F9D}" type="presParOf" srcId="{0BF41C90-FFE8-4ED0-9947-3B0A33B8376F}" destId="{DB676DA3-D4E9-4FA6-BB95-B1B4EB845AF2}" srcOrd="1" destOrd="0" presId="urn:microsoft.com/office/officeart/2005/8/layout/hierarchy2"/>
    <dgm:cxn modelId="{BFA04E58-110B-4963-A56A-EE5788AADAD3}" type="presParOf" srcId="{DB676DA3-D4E9-4FA6-BB95-B1B4EB845AF2}" destId="{2131C071-74DE-4A0F-ABFF-368B60FB8A01}" srcOrd="0" destOrd="0" presId="urn:microsoft.com/office/officeart/2005/8/layout/hierarchy2"/>
    <dgm:cxn modelId="{57A205BC-71DC-42F4-9C81-D4283D5E6202}" type="presParOf" srcId="{DB676DA3-D4E9-4FA6-BB95-B1B4EB845AF2}" destId="{2B755251-8271-4E74-A43A-B0F8BA13BDCC}" srcOrd="1" destOrd="0" presId="urn:microsoft.com/office/officeart/2005/8/layout/hierarchy2"/>
    <dgm:cxn modelId="{AD590F3B-4691-4E6A-80F5-878FAE902238}" type="presParOf" srcId="{015E9641-2511-489B-8288-A18755F4D9A8}" destId="{165ABF7E-35BD-4685-AFBC-AF7DA5696B17}" srcOrd="10" destOrd="0" presId="urn:microsoft.com/office/officeart/2005/8/layout/hierarchy2"/>
    <dgm:cxn modelId="{9F79C267-9E76-4413-A6AB-BD08C164C64D}" type="presParOf" srcId="{165ABF7E-35BD-4685-AFBC-AF7DA5696B17}" destId="{516376EA-9D74-4223-989B-5F183F47F5DE}" srcOrd="0" destOrd="0" presId="urn:microsoft.com/office/officeart/2005/8/layout/hierarchy2"/>
    <dgm:cxn modelId="{10D1D711-C2EA-42F1-804A-92159C8756EA}" type="presParOf" srcId="{015E9641-2511-489B-8288-A18755F4D9A8}" destId="{923BFC8E-058E-4CFC-8B33-7979CE2EDBEC}" srcOrd="11" destOrd="0" presId="urn:microsoft.com/office/officeart/2005/8/layout/hierarchy2"/>
    <dgm:cxn modelId="{C8D88D18-EE7F-4445-B08D-426BE61CE70E}" type="presParOf" srcId="{923BFC8E-058E-4CFC-8B33-7979CE2EDBEC}" destId="{0F28F03E-9E81-4ADE-8810-2CCD7DF4A33B}" srcOrd="0" destOrd="0" presId="urn:microsoft.com/office/officeart/2005/8/layout/hierarchy2"/>
    <dgm:cxn modelId="{2A2C4C94-478D-44E8-A836-0F4467EE4F80}" type="presParOf" srcId="{923BFC8E-058E-4CFC-8B33-7979CE2EDBEC}" destId="{110925E9-2D3C-4C08-8855-3D557B8E1BA0}" srcOrd="1" destOrd="0" presId="urn:microsoft.com/office/officeart/2005/8/layout/hierarchy2"/>
    <dgm:cxn modelId="{9D1ED1D2-2273-48D9-841D-2497319742E4}" type="presParOf" srcId="{110925E9-2D3C-4C08-8855-3D557B8E1BA0}" destId="{2CE4091E-8A9F-41B0-930C-0621E0B9F920}" srcOrd="0" destOrd="0" presId="urn:microsoft.com/office/officeart/2005/8/layout/hierarchy2"/>
    <dgm:cxn modelId="{0BC4F858-35D6-4C2E-9813-BC49332AF461}" type="presParOf" srcId="{2CE4091E-8A9F-41B0-930C-0621E0B9F920}" destId="{0A672A63-E3D7-4C2D-8104-8386C032BD67}" srcOrd="0" destOrd="0" presId="urn:microsoft.com/office/officeart/2005/8/layout/hierarchy2"/>
    <dgm:cxn modelId="{0E419AD4-00E5-4EC7-BC14-D2B28F6563E2}" type="presParOf" srcId="{110925E9-2D3C-4C08-8855-3D557B8E1BA0}" destId="{199B5810-E58A-4EA0-9E1E-39812D426AC9}" srcOrd="1" destOrd="0" presId="urn:microsoft.com/office/officeart/2005/8/layout/hierarchy2"/>
    <dgm:cxn modelId="{07735BB3-86A0-409C-BDFA-21593F4CCC17}" type="presParOf" srcId="{199B5810-E58A-4EA0-9E1E-39812D426AC9}" destId="{8A9DB9EB-6BF4-4174-AFD2-DF993BA5DCEB}" srcOrd="0" destOrd="0" presId="urn:microsoft.com/office/officeart/2005/8/layout/hierarchy2"/>
    <dgm:cxn modelId="{2EB91450-7EE4-4C62-A36F-71FD587428CC}" type="presParOf" srcId="{199B5810-E58A-4EA0-9E1E-39812D426AC9}" destId="{9CF04030-0BE1-4CF9-8A09-7D0017450EB6}" srcOrd="1" destOrd="0" presId="urn:microsoft.com/office/officeart/2005/8/layout/hierarchy2"/>
    <dgm:cxn modelId="{23A40EA9-770F-4D81-8810-A7B22FEAAAD5}" type="presParOf" srcId="{9CF04030-0BE1-4CF9-8A09-7D0017450EB6}" destId="{A703496A-1316-4D59-8950-9EC1B39EFA85}" srcOrd="0" destOrd="0" presId="urn:microsoft.com/office/officeart/2005/8/layout/hierarchy2"/>
    <dgm:cxn modelId="{38E18DB9-E913-40A9-8C03-F8B85699259F}" type="presParOf" srcId="{A703496A-1316-4D59-8950-9EC1B39EFA85}" destId="{4EC6DCA0-F71B-49FF-AF14-D3B25B376C43}" srcOrd="0" destOrd="0" presId="urn:microsoft.com/office/officeart/2005/8/layout/hierarchy2"/>
    <dgm:cxn modelId="{CB6FB615-343E-4048-99AB-89DAF086828E}" type="presParOf" srcId="{9CF04030-0BE1-4CF9-8A09-7D0017450EB6}" destId="{864C742D-F28E-41F7-8FD1-2F5F3DA8D051}" srcOrd="1" destOrd="0" presId="urn:microsoft.com/office/officeart/2005/8/layout/hierarchy2"/>
    <dgm:cxn modelId="{BAEA9620-8D48-453B-B011-CEA0EE0C0CC5}" type="presParOf" srcId="{864C742D-F28E-41F7-8FD1-2F5F3DA8D051}" destId="{87AD0165-F9F8-4D29-85CB-71F6FCD164F6}" srcOrd="0" destOrd="0" presId="urn:microsoft.com/office/officeart/2005/8/layout/hierarchy2"/>
    <dgm:cxn modelId="{89E6EF42-9EB4-4BE1-A1EF-1DF11B765350}" type="presParOf" srcId="{864C742D-F28E-41F7-8FD1-2F5F3DA8D051}" destId="{1F8AD2E9-7D05-4ACE-BD67-E0DE46424BD5}" srcOrd="1" destOrd="0" presId="urn:microsoft.com/office/officeart/2005/8/layout/hierarchy2"/>
    <dgm:cxn modelId="{71A7E99F-8AF8-4BF3-A92F-3BBE62DADDAB}" type="presParOf" srcId="{015E9641-2511-489B-8288-A18755F4D9A8}" destId="{84BE2E85-E281-408B-9C79-48E9C890184F}" srcOrd="12" destOrd="0" presId="urn:microsoft.com/office/officeart/2005/8/layout/hierarchy2"/>
    <dgm:cxn modelId="{93C602BA-2FE8-431D-9BB4-C8CDEEEB7B98}" type="presParOf" srcId="{84BE2E85-E281-408B-9C79-48E9C890184F}" destId="{3FB79DE5-11DC-4F50-8323-2F6B299A5B34}" srcOrd="0" destOrd="0" presId="urn:microsoft.com/office/officeart/2005/8/layout/hierarchy2"/>
    <dgm:cxn modelId="{2AB5217B-74A9-4470-BC58-C536F45E8152}" type="presParOf" srcId="{015E9641-2511-489B-8288-A18755F4D9A8}" destId="{E01552C6-8009-469E-AB85-ED9C8A62B94B}" srcOrd="13" destOrd="0" presId="urn:microsoft.com/office/officeart/2005/8/layout/hierarchy2"/>
    <dgm:cxn modelId="{670C9539-E2B7-497C-9D59-23377856C1B8}" type="presParOf" srcId="{E01552C6-8009-469E-AB85-ED9C8A62B94B}" destId="{16BC6FB3-CA16-4C9D-9D51-9145E5CEBC22}" srcOrd="0" destOrd="0" presId="urn:microsoft.com/office/officeart/2005/8/layout/hierarchy2"/>
    <dgm:cxn modelId="{24358E16-D054-4BA4-93E3-4042F819A8AF}" type="presParOf" srcId="{E01552C6-8009-469E-AB85-ED9C8A62B94B}" destId="{C312CFDB-D6F9-4CF3-A8F0-69EF3050C8BA}" srcOrd="1" destOrd="0" presId="urn:microsoft.com/office/officeart/2005/8/layout/hierarchy2"/>
    <dgm:cxn modelId="{99153B5B-C045-4641-8CF5-BA565F5C763D}" type="presParOf" srcId="{C312CFDB-D6F9-4CF3-A8F0-69EF3050C8BA}" destId="{698C1F1E-EB67-4900-8E77-97D2F8F501DC}" srcOrd="0" destOrd="0" presId="urn:microsoft.com/office/officeart/2005/8/layout/hierarchy2"/>
    <dgm:cxn modelId="{F17FC86F-A292-4890-8CCF-2A19199AAB0C}" type="presParOf" srcId="{698C1F1E-EB67-4900-8E77-97D2F8F501DC}" destId="{814F1E57-FD8B-4BBE-B121-FD3767A6D351}" srcOrd="0" destOrd="0" presId="urn:microsoft.com/office/officeart/2005/8/layout/hierarchy2"/>
    <dgm:cxn modelId="{085EEBFB-8C0C-4115-902D-4E0F24364454}" type="presParOf" srcId="{C312CFDB-D6F9-4CF3-A8F0-69EF3050C8BA}" destId="{1B78674F-D5C6-4740-A627-BD3AE8BD840D}" srcOrd="1" destOrd="0" presId="urn:microsoft.com/office/officeart/2005/8/layout/hierarchy2"/>
    <dgm:cxn modelId="{2A3EF4B9-652B-48FE-A587-4F1EFC14B2CD}" type="presParOf" srcId="{1B78674F-D5C6-4740-A627-BD3AE8BD840D}" destId="{5F42C990-6E3D-42A1-9973-BD903BE780E6}" srcOrd="0" destOrd="0" presId="urn:microsoft.com/office/officeart/2005/8/layout/hierarchy2"/>
    <dgm:cxn modelId="{1286CBB2-6A70-4068-90CB-1C9C28B07C69}" type="presParOf" srcId="{1B78674F-D5C6-4740-A627-BD3AE8BD840D}" destId="{1B239086-8EA4-4D42-8837-91A4265CEB5F}" srcOrd="1" destOrd="0" presId="urn:microsoft.com/office/officeart/2005/8/layout/hierarchy2"/>
    <dgm:cxn modelId="{DEB17F46-E2AB-4F03-936A-3C7250B09604}" type="presParOf" srcId="{C312CFDB-D6F9-4CF3-A8F0-69EF3050C8BA}" destId="{4F554BA4-B24B-406C-BD0E-1785C94738DD}" srcOrd="2" destOrd="0" presId="urn:microsoft.com/office/officeart/2005/8/layout/hierarchy2"/>
    <dgm:cxn modelId="{90765345-F139-4848-BFE3-E637023E2815}" type="presParOf" srcId="{4F554BA4-B24B-406C-BD0E-1785C94738DD}" destId="{D7C9D448-0186-48B1-8468-18A34768EB97}" srcOrd="0" destOrd="0" presId="urn:microsoft.com/office/officeart/2005/8/layout/hierarchy2"/>
    <dgm:cxn modelId="{AEBF1445-FE4F-4BC3-BB48-F3763B579A3B}" type="presParOf" srcId="{C312CFDB-D6F9-4CF3-A8F0-69EF3050C8BA}" destId="{4508805A-1215-4C76-A842-6E6C5390233D}" srcOrd="3" destOrd="0" presId="urn:microsoft.com/office/officeart/2005/8/layout/hierarchy2"/>
    <dgm:cxn modelId="{88A8AB15-70FC-4F74-8174-4858557D9775}" type="presParOf" srcId="{4508805A-1215-4C76-A842-6E6C5390233D}" destId="{C40CC407-D104-44EA-BA00-8DBB021202F6}" srcOrd="0" destOrd="0" presId="urn:microsoft.com/office/officeart/2005/8/layout/hierarchy2"/>
    <dgm:cxn modelId="{4EE3D4F2-EABA-4903-A4BE-C3AA9FC82F4A}" type="presParOf" srcId="{4508805A-1215-4C76-A842-6E6C5390233D}" destId="{3DCC9C40-56B8-425F-81AF-7E5AAE618930}" srcOrd="1" destOrd="0" presId="urn:microsoft.com/office/officeart/2005/8/layout/hierarchy2"/>
    <dgm:cxn modelId="{B1336814-808E-4A96-B198-BB8FC2AE2C5B}" type="presParOf" srcId="{3DCC9C40-56B8-425F-81AF-7E5AAE618930}" destId="{B776CDAA-7BED-472A-B647-572FA9A3F05C}" srcOrd="0" destOrd="0" presId="urn:microsoft.com/office/officeart/2005/8/layout/hierarchy2"/>
    <dgm:cxn modelId="{5619BABD-8CFC-4D4A-900D-A7FF80428B82}" type="presParOf" srcId="{B776CDAA-7BED-472A-B647-572FA9A3F05C}" destId="{20DF0279-C414-4902-A9DA-7EC2F9F60FEC}" srcOrd="0" destOrd="0" presId="urn:microsoft.com/office/officeart/2005/8/layout/hierarchy2"/>
    <dgm:cxn modelId="{E17E406A-3C93-4617-BC3E-C5F5289FC0AF}" type="presParOf" srcId="{3DCC9C40-56B8-425F-81AF-7E5AAE618930}" destId="{C9BFC4CB-4486-40B0-AD64-AECB7F20FF99}" srcOrd="1" destOrd="0" presId="urn:microsoft.com/office/officeart/2005/8/layout/hierarchy2"/>
    <dgm:cxn modelId="{E3E9E198-64BE-43A4-8245-8015BCAE7659}" type="presParOf" srcId="{C9BFC4CB-4486-40B0-AD64-AECB7F20FF99}" destId="{2E2D7F87-6BFC-46C1-B6C1-C03A2879B028}" srcOrd="0" destOrd="0" presId="urn:microsoft.com/office/officeart/2005/8/layout/hierarchy2"/>
    <dgm:cxn modelId="{1C3905F4-E0E8-4E87-87CF-CDE55C0690DC}" type="presParOf" srcId="{C9BFC4CB-4486-40B0-AD64-AECB7F20FF99}" destId="{01AB4D98-09A3-4F29-9711-106F52E46247}" srcOrd="1" destOrd="0" presId="urn:microsoft.com/office/officeart/2005/8/layout/hierarchy2"/>
    <dgm:cxn modelId="{4ED0EC04-3FF4-4658-88A2-2A7E2C1E229E}" type="presParOf" srcId="{3DCC9C40-56B8-425F-81AF-7E5AAE618930}" destId="{C459D7AD-57AB-4883-A717-731B7FE268EB}" srcOrd="2" destOrd="0" presId="urn:microsoft.com/office/officeart/2005/8/layout/hierarchy2"/>
    <dgm:cxn modelId="{12AF5098-51BF-4D41-A378-9DC14E6CA342}" type="presParOf" srcId="{C459D7AD-57AB-4883-A717-731B7FE268EB}" destId="{DD795C9E-A23A-4B39-B4A5-9D13D4BBC8E7}" srcOrd="0" destOrd="0" presId="urn:microsoft.com/office/officeart/2005/8/layout/hierarchy2"/>
    <dgm:cxn modelId="{8DA1F177-0A99-48FF-81BA-DF19AC8D832D}" type="presParOf" srcId="{3DCC9C40-56B8-425F-81AF-7E5AAE618930}" destId="{9B725A27-BC30-4A62-8304-D8FE858D0448}" srcOrd="3" destOrd="0" presId="urn:microsoft.com/office/officeart/2005/8/layout/hierarchy2"/>
    <dgm:cxn modelId="{6818B130-9242-4332-9E75-5A5BDCD0057B}" type="presParOf" srcId="{9B725A27-BC30-4A62-8304-D8FE858D0448}" destId="{F57BD71F-DEC5-4480-9C75-946AC5B5ADA4}" srcOrd="0" destOrd="0" presId="urn:microsoft.com/office/officeart/2005/8/layout/hierarchy2"/>
    <dgm:cxn modelId="{4D3A9272-21C1-4AED-BC0A-7DF33A020D64}" type="presParOf" srcId="{9B725A27-BC30-4A62-8304-D8FE858D0448}" destId="{AA7EB9A0-5EFA-4115-AB48-D945033DAE70}" srcOrd="1" destOrd="0" presId="urn:microsoft.com/office/officeart/2005/8/layout/hierarchy2"/>
    <dgm:cxn modelId="{AC6CB16D-EAFB-455B-916B-0D9E8136D1F2}" type="presParOf" srcId="{015E9641-2511-489B-8288-A18755F4D9A8}" destId="{BBD15D68-8F1C-43CB-9686-B7C040D81888}" srcOrd="14" destOrd="0" presId="urn:microsoft.com/office/officeart/2005/8/layout/hierarchy2"/>
    <dgm:cxn modelId="{364C2F98-09A3-44FF-B9C9-21AC1DBE7844}" type="presParOf" srcId="{BBD15D68-8F1C-43CB-9686-B7C040D81888}" destId="{B36AFC31-9321-42CD-B86B-4D1D2582DEC3}" srcOrd="0" destOrd="0" presId="urn:microsoft.com/office/officeart/2005/8/layout/hierarchy2"/>
    <dgm:cxn modelId="{96772572-F28C-4C1E-AA3B-700FF3A26BE8}" type="presParOf" srcId="{015E9641-2511-489B-8288-A18755F4D9A8}" destId="{AC2548D7-98B4-4762-AAC9-865D5B5849B5}" srcOrd="15" destOrd="0" presId="urn:microsoft.com/office/officeart/2005/8/layout/hierarchy2"/>
    <dgm:cxn modelId="{BDAA12F2-D5DC-4A3C-AE7B-31186665F732}" type="presParOf" srcId="{AC2548D7-98B4-4762-AAC9-865D5B5849B5}" destId="{7C4C9C3D-917A-4AC0-8DFF-A80C25941909}" srcOrd="0" destOrd="0" presId="urn:microsoft.com/office/officeart/2005/8/layout/hierarchy2"/>
    <dgm:cxn modelId="{BC2B0B99-CB95-4C10-8AE8-6BB8B55C2B59}" type="presParOf" srcId="{AC2548D7-98B4-4762-AAC9-865D5B5849B5}" destId="{C567155A-36DA-433F-B5F4-D7C7FE9FCBC6}" srcOrd="1" destOrd="0" presId="urn:microsoft.com/office/officeart/2005/8/layout/hierarchy2"/>
    <dgm:cxn modelId="{2B1D7C29-3F83-4001-BDCD-1E572FBF3E45}" type="presParOf" srcId="{C567155A-36DA-433F-B5F4-D7C7FE9FCBC6}" destId="{8AA54316-1060-43BF-82D9-C0FF60D4CF6D}" srcOrd="0" destOrd="0" presId="urn:microsoft.com/office/officeart/2005/8/layout/hierarchy2"/>
    <dgm:cxn modelId="{993520AA-0F21-4A90-9B81-1D45A1F42321}" type="presParOf" srcId="{8AA54316-1060-43BF-82D9-C0FF60D4CF6D}" destId="{A83D9F85-D210-4568-BBD9-AE7CA58EE1EA}" srcOrd="0" destOrd="0" presId="urn:microsoft.com/office/officeart/2005/8/layout/hierarchy2"/>
    <dgm:cxn modelId="{62EC0506-76E5-488E-B702-8DBC0E3832F1}" type="presParOf" srcId="{C567155A-36DA-433F-B5F4-D7C7FE9FCBC6}" destId="{F52FCFDB-33D0-428D-807E-C26D5C553C9F}" srcOrd="1" destOrd="0" presId="urn:microsoft.com/office/officeart/2005/8/layout/hierarchy2"/>
    <dgm:cxn modelId="{BF833DF4-3509-416C-988E-40C913B9C2B8}" type="presParOf" srcId="{F52FCFDB-33D0-428D-807E-C26D5C553C9F}" destId="{0F46F12C-07F2-42B9-B638-7A6F0EBFCFEA}" srcOrd="0" destOrd="0" presId="urn:microsoft.com/office/officeart/2005/8/layout/hierarchy2"/>
    <dgm:cxn modelId="{0C26B548-053F-4317-AD01-8F9401D051E7}" type="presParOf" srcId="{F52FCFDB-33D0-428D-807E-C26D5C553C9F}" destId="{6757FEB1-C551-42C6-9EDF-0B43920F027C}" srcOrd="1" destOrd="0" presId="urn:microsoft.com/office/officeart/2005/8/layout/hierarchy2"/>
    <dgm:cxn modelId="{DCDD0F1B-6E24-424A-83BA-07A102A9543A}" type="presParOf" srcId="{015E9641-2511-489B-8288-A18755F4D9A8}" destId="{AFA587DB-376C-4A6F-B992-C7608AB60A13}" srcOrd="16" destOrd="0" presId="urn:microsoft.com/office/officeart/2005/8/layout/hierarchy2"/>
    <dgm:cxn modelId="{429B7B52-8D37-4F64-B669-C1692FDDF2AA}" type="presParOf" srcId="{AFA587DB-376C-4A6F-B992-C7608AB60A13}" destId="{8DBEB40D-EFE2-4FF0-A19F-6954D20BD883}" srcOrd="0" destOrd="0" presId="urn:microsoft.com/office/officeart/2005/8/layout/hierarchy2"/>
    <dgm:cxn modelId="{FAC614D6-8CCD-451D-9EAA-7C95DF620524}" type="presParOf" srcId="{015E9641-2511-489B-8288-A18755F4D9A8}" destId="{75D49A49-C393-4EF8-B978-1A2A85B61858}" srcOrd="17" destOrd="0" presId="urn:microsoft.com/office/officeart/2005/8/layout/hierarchy2"/>
    <dgm:cxn modelId="{8E6E7880-E3D6-4F9E-9D86-5B218B7F18CA}" type="presParOf" srcId="{75D49A49-C393-4EF8-B978-1A2A85B61858}" destId="{1AC23194-1517-4B22-BD02-7221DDF448BE}" srcOrd="0" destOrd="0" presId="urn:microsoft.com/office/officeart/2005/8/layout/hierarchy2"/>
    <dgm:cxn modelId="{55582F14-0A1B-4E5D-ACF1-9E8415A9C7ED}" type="presParOf" srcId="{75D49A49-C393-4EF8-B978-1A2A85B61858}" destId="{E1D16E34-21EF-41FB-A47F-5ECA0920464B}" srcOrd="1" destOrd="0" presId="urn:microsoft.com/office/officeart/2005/8/layout/hierarchy2"/>
    <dgm:cxn modelId="{69A7F509-6673-4197-9690-4D7FF8A1B6F9}" type="presParOf" srcId="{E1D16E34-21EF-41FB-A47F-5ECA0920464B}" destId="{4967F76D-4A3C-4754-B265-F25CAFB8F61E}" srcOrd="0" destOrd="0" presId="urn:microsoft.com/office/officeart/2005/8/layout/hierarchy2"/>
    <dgm:cxn modelId="{22CE6AA4-FDF6-45E5-A1E8-E7189F9F0647}" type="presParOf" srcId="{4967F76D-4A3C-4754-B265-F25CAFB8F61E}" destId="{60F209AA-DFCC-4BED-AF20-5EA1DAF56EA5}" srcOrd="0" destOrd="0" presId="urn:microsoft.com/office/officeart/2005/8/layout/hierarchy2"/>
    <dgm:cxn modelId="{868010AB-D011-4D36-82FA-EFF45AEA2892}" type="presParOf" srcId="{E1D16E34-21EF-41FB-A47F-5ECA0920464B}" destId="{308E3232-B2FC-411C-9970-72C2455A9F81}" srcOrd="1" destOrd="0" presId="urn:microsoft.com/office/officeart/2005/8/layout/hierarchy2"/>
    <dgm:cxn modelId="{CCB92503-DC0A-4055-8E5E-27D486E5DF33}" type="presParOf" srcId="{308E3232-B2FC-411C-9970-72C2455A9F81}" destId="{A05E5F18-2C7F-4027-876A-306DF72A9E68}" srcOrd="0" destOrd="0" presId="urn:microsoft.com/office/officeart/2005/8/layout/hierarchy2"/>
    <dgm:cxn modelId="{73900289-243A-41B2-9534-3194EA47D901}" type="presParOf" srcId="{308E3232-B2FC-411C-9970-72C2455A9F81}" destId="{50DF80CF-4068-4CD9-9B4E-E46032311411}" srcOrd="1" destOrd="0" presId="urn:microsoft.com/office/officeart/2005/8/layout/hierarchy2"/>
    <dgm:cxn modelId="{DE0838CD-FCD5-4D65-997B-3D53CF9D36D1}" type="presParOf" srcId="{E1D16E34-21EF-41FB-A47F-5ECA0920464B}" destId="{473D62D0-C19A-4B6E-AD43-A215E7213C10}" srcOrd="2" destOrd="0" presId="urn:microsoft.com/office/officeart/2005/8/layout/hierarchy2"/>
    <dgm:cxn modelId="{3AA320AA-C4F2-425D-BEEE-D8E132227B9E}" type="presParOf" srcId="{473D62D0-C19A-4B6E-AD43-A215E7213C10}" destId="{AAA360BE-1378-4296-ABB5-0915F90146F3}" srcOrd="0" destOrd="0" presId="urn:microsoft.com/office/officeart/2005/8/layout/hierarchy2"/>
    <dgm:cxn modelId="{AF5C5BBB-8962-42D4-98B1-11E5CB098952}" type="presParOf" srcId="{E1D16E34-21EF-41FB-A47F-5ECA0920464B}" destId="{30EEDEF6-91B4-4242-80B4-F713C55EC540}" srcOrd="3" destOrd="0" presId="urn:microsoft.com/office/officeart/2005/8/layout/hierarchy2"/>
    <dgm:cxn modelId="{3838839E-829B-47FB-A4FC-D37F3D30716C}" type="presParOf" srcId="{30EEDEF6-91B4-4242-80B4-F713C55EC540}" destId="{4940B25C-7F00-4F26-86E2-FBD857AD5AC7}" srcOrd="0" destOrd="0" presId="urn:microsoft.com/office/officeart/2005/8/layout/hierarchy2"/>
    <dgm:cxn modelId="{B306FEB0-C509-4BC8-B7C0-B5333FC4B51B}" type="presParOf" srcId="{30EEDEF6-91B4-4242-80B4-F713C55EC540}" destId="{0DD555A6-0FB6-487C-BB9C-9CF59C3CE49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AE3343-6D17-4AAE-9B50-C1090141B2A9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D328A50F-B0C5-47C5-84DD-C9B46627C6E9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وأسباب لزوم الفعل المتعدِّى أصالةً خمسةٌ:</a:t>
          </a:r>
          <a:endParaRPr lang="en-US" sz="1800" b="1" dirty="0">
            <a:cs typeface="Traditional Arabic" pitchFamily="2" charset="-78"/>
          </a:endParaRPr>
        </a:p>
      </dgm:t>
    </dgm:pt>
    <dgm:pt modelId="{D3431D06-1691-4733-9744-13E05F789D50}" type="parTrans" cxnId="{BB74DB5F-0D6A-49FE-926C-AE4F2DF89D7B}">
      <dgm:prSet/>
      <dgm:spPr/>
      <dgm:t>
        <a:bodyPr/>
        <a:lstStyle/>
        <a:p>
          <a:pPr rtl="1"/>
          <a:endParaRPr lang="ar-SA"/>
        </a:p>
      </dgm:t>
    </dgm:pt>
    <dgm:pt modelId="{2A60B909-78F0-4C3B-B3CD-0BEEC037C2FF}" type="sibTrans" cxnId="{BB74DB5F-0D6A-49FE-926C-AE4F2DF89D7B}">
      <dgm:prSet/>
      <dgm:spPr/>
      <dgm:t>
        <a:bodyPr/>
        <a:lstStyle/>
        <a:p>
          <a:pPr rtl="1"/>
          <a:endParaRPr lang="ar-SA"/>
        </a:p>
      </dgm:t>
    </dgm:pt>
    <dgm:pt modelId="{DADAF3BB-A14D-48F7-8BB1-5459070163B0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التّضمين</a:t>
          </a:r>
          <a:endParaRPr lang="en-US" sz="1800" b="1" dirty="0">
            <a:cs typeface="Traditional Arabic" pitchFamily="2" charset="-78"/>
          </a:endParaRPr>
        </a:p>
      </dgm:t>
    </dgm:pt>
    <dgm:pt modelId="{7109527F-08A0-42A0-90B3-DB3F82D50691}" type="parTrans" cxnId="{7C3FBB9E-94CC-4C79-B035-58E58A2F0C66}">
      <dgm:prSet/>
      <dgm:spPr/>
      <dgm:t>
        <a:bodyPr/>
        <a:lstStyle/>
        <a:p>
          <a:pPr rtl="1"/>
          <a:endParaRPr lang="ar-SA"/>
        </a:p>
      </dgm:t>
    </dgm:pt>
    <dgm:pt modelId="{A3B8D983-429B-4A33-82AA-55BD18628A7C}" type="sibTrans" cxnId="{7C3FBB9E-94CC-4C79-B035-58E58A2F0C66}">
      <dgm:prSet/>
      <dgm:spPr/>
      <dgm:t>
        <a:bodyPr/>
        <a:lstStyle/>
        <a:p>
          <a:pPr rtl="1"/>
          <a:endParaRPr lang="ar-SA"/>
        </a:p>
      </dgm:t>
    </dgm:pt>
    <dgm:pt modelId="{8EFE8304-8FF3-4DC0-A5E3-A8F44323AAF4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تحويل الفعل المتعدى إلى فَعُل بضم العين، لقصد التعجب والمبالغة</a:t>
          </a:r>
          <a:endParaRPr lang="en-US" sz="1800" b="1" dirty="0">
            <a:cs typeface="Traditional Arabic" pitchFamily="2" charset="-78"/>
          </a:endParaRPr>
        </a:p>
      </dgm:t>
    </dgm:pt>
    <dgm:pt modelId="{0C5D56E1-AD51-4B9E-AD27-DE5AE48C2913}" type="parTrans" cxnId="{176E0703-90D7-4F63-8857-F6E4A477410E}">
      <dgm:prSet/>
      <dgm:spPr/>
      <dgm:t>
        <a:bodyPr/>
        <a:lstStyle/>
        <a:p>
          <a:pPr rtl="1"/>
          <a:endParaRPr lang="ar-SA"/>
        </a:p>
      </dgm:t>
    </dgm:pt>
    <dgm:pt modelId="{614E9419-E6DA-4906-A103-5013672E28A1}" type="sibTrans" cxnId="{176E0703-90D7-4F63-8857-F6E4A477410E}">
      <dgm:prSet/>
      <dgm:spPr/>
      <dgm:t>
        <a:bodyPr/>
        <a:lstStyle/>
        <a:p>
          <a:pPr rtl="1"/>
          <a:endParaRPr lang="ar-SA"/>
        </a:p>
      </dgm:t>
    </dgm:pt>
    <dgm:pt modelId="{92ED6CA3-0111-42FE-B202-3E4257248AE6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صيرورته مطاوعًا</a:t>
          </a:r>
          <a:endParaRPr lang="en-US" sz="1800" b="1" dirty="0">
            <a:cs typeface="Traditional Arabic" pitchFamily="2" charset="-78"/>
          </a:endParaRPr>
        </a:p>
      </dgm:t>
    </dgm:pt>
    <dgm:pt modelId="{6587C4BC-2E90-4A28-8CF0-F5772CE3F397}" type="parTrans" cxnId="{81A8F94F-AA0B-4329-9F7B-F88D3A5C8D4D}">
      <dgm:prSet/>
      <dgm:spPr/>
      <dgm:t>
        <a:bodyPr/>
        <a:lstStyle/>
        <a:p>
          <a:pPr rtl="1"/>
          <a:endParaRPr lang="ar-SA"/>
        </a:p>
      </dgm:t>
    </dgm:pt>
    <dgm:pt modelId="{1997DB23-7A90-47FC-969F-1227BD7E0F84}" type="sibTrans" cxnId="{81A8F94F-AA0B-4329-9F7B-F88D3A5C8D4D}">
      <dgm:prSet/>
      <dgm:spPr/>
      <dgm:t>
        <a:bodyPr/>
        <a:lstStyle/>
        <a:p>
          <a:pPr rtl="1"/>
          <a:endParaRPr lang="ar-SA"/>
        </a:p>
      </dgm:t>
    </dgm:pt>
    <dgm:pt modelId="{6A027A85-281F-48DF-985C-2F9D945743A2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ضعف العامل بتأخيره</a:t>
          </a:r>
          <a:endParaRPr lang="en-US" sz="1800" b="1" dirty="0">
            <a:cs typeface="Traditional Arabic" pitchFamily="2" charset="-78"/>
          </a:endParaRPr>
        </a:p>
      </dgm:t>
    </dgm:pt>
    <dgm:pt modelId="{0DDE50C9-BAB0-4EFE-9E8F-F47C2E95DD97}" type="parTrans" cxnId="{DE72163B-28B6-47A7-9788-1C7607DEDE73}">
      <dgm:prSet/>
      <dgm:spPr/>
      <dgm:t>
        <a:bodyPr/>
        <a:lstStyle/>
        <a:p>
          <a:pPr rtl="1"/>
          <a:endParaRPr lang="ar-SA"/>
        </a:p>
      </dgm:t>
    </dgm:pt>
    <dgm:pt modelId="{C49EAB9A-C770-4EC6-94A1-1BA605733419}" type="sibTrans" cxnId="{DE72163B-28B6-47A7-9788-1C7607DEDE73}">
      <dgm:prSet/>
      <dgm:spPr/>
      <dgm:t>
        <a:bodyPr/>
        <a:lstStyle/>
        <a:p>
          <a:pPr rtl="1"/>
          <a:endParaRPr lang="ar-SA"/>
        </a:p>
      </dgm:t>
    </dgm:pt>
    <dgm:pt modelId="{C75039CA-D4F9-42E9-9CEF-33FC3A1ED023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الضرورة</a:t>
          </a:r>
        </a:p>
      </dgm:t>
    </dgm:pt>
    <dgm:pt modelId="{132FEBA8-7F0E-424B-AD98-15A2CE2F5AFE}" type="parTrans" cxnId="{EF0B6A72-92F7-4054-80A7-909FB7A673D1}">
      <dgm:prSet/>
      <dgm:spPr/>
      <dgm:t>
        <a:bodyPr/>
        <a:lstStyle/>
        <a:p>
          <a:pPr rtl="1"/>
          <a:endParaRPr lang="ar-SA"/>
        </a:p>
      </dgm:t>
    </dgm:pt>
    <dgm:pt modelId="{DF54A15F-5E2A-4024-88DF-D06DBEF3CCEF}" type="sibTrans" cxnId="{EF0B6A72-92F7-4054-80A7-909FB7A673D1}">
      <dgm:prSet/>
      <dgm:spPr/>
      <dgm:t>
        <a:bodyPr/>
        <a:lstStyle/>
        <a:p>
          <a:pPr rtl="1"/>
          <a:endParaRPr lang="ar-SA"/>
        </a:p>
      </dgm:t>
    </dgm:pt>
    <dgm:pt modelId="{AA75DF13-76B8-4CAD-B817-FB96D5C8CE59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وهو أن تُشْرَبَ كلمةٌ متعدية معنى كلمة لازمة، لتصير مثلها</a:t>
          </a:r>
          <a:endParaRPr lang="en-US" sz="1800" b="1" dirty="0">
            <a:cs typeface="Traditional Arabic" pitchFamily="2" charset="-78"/>
          </a:endParaRPr>
        </a:p>
      </dgm:t>
    </dgm:pt>
    <dgm:pt modelId="{A903C972-8CAC-4C18-9288-917210D7B440}" type="parTrans" cxnId="{B3AD1C7D-E9C3-4E11-ABB0-3DFBE2A2BE09}">
      <dgm:prSet/>
      <dgm:spPr/>
      <dgm:t>
        <a:bodyPr/>
        <a:lstStyle/>
        <a:p>
          <a:pPr rtl="1"/>
          <a:endParaRPr lang="ar-SA"/>
        </a:p>
      </dgm:t>
    </dgm:pt>
    <dgm:pt modelId="{180297DB-797C-4462-AB18-2A668EA2FCE7}" type="sibTrans" cxnId="{B3AD1C7D-E9C3-4E11-ABB0-3DFBE2A2BE09}">
      <dgm:prSet/>
      <dgm:spPr/>
      <dgm:t>
        <a:bodyPr/>
        <a:lstStyle/>
        <a:p>
          <a:pPr rtl="1"/>
          <a:endParaRPr lang="ar-SA"/>
        </a:p>
      </dgm:t>
    </dgm:pt>
    <dgm:pt modelId="{2195AD48-AED7-455B-9CB1-482DA7E6665F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كقوله تعالى: {فَلْيَحْذَرِ الَّذِينَ يُخَالِفُونَ عَنْ أَمْرِهِ} ضُمِّن يخالف معنى يَخْرُج، فصار لازمًا مثله</a:t>
          </a:r>
          <a:endParaRPr lang="en-US" sz="1800" b="1" dirty="0">
            <a:cs typeface="Traditional Arabic" pitchFamily="2" charset="-78"/>
          </a:endParaRPr>
        </a:p>
      </dgm:t>
    </dgm:pt>
    <dgm:pt modelId="{4007E838-93C3-4494-A4EF-C888F22C7838}" type="parTrans" cxnId="{F769E2F1-3C1E-4D39-85D7-7482C9EFC8E5}">
      <dgm:prSet/>
      <dgm:spPr/>
      <dgm:t>
        <a:bodyPr/>
        <a:lstStyle/>
        <a:p>
          <a:pPr rtl="1"/>
          <a:endParaRPr lang="ar-SA"/>
        </a:p>
      </dgm:t>
    </dgm:pt>
    <dgm:pt modelId="{EC212532-128A-42AE-B6A8-9C3EED67DE49}" type="sibTrans" cxnId="{F769E2F1-3C1E-4D39-85D7-7482C9EFC8E5}">
      <dgm:prSet/>
      <dgm:spPr/>
      <dgm:t>
        <a:bodyPr/>
        <a:lstStyle/>
        <a:p>
          <a:pPr rtl="1"/>
          <a:endParaRPr lang="ar-SA"/>
        </a:p>
      </dgm:t>
    </dgm:pt>
    <dgm:pt modelId="{9C4EB7D2-DE32-4403-852B-E58902207430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نحو: ضَرُبَ زيدٌ؛ </a:t>
          </a:r>
          <a:r>
            <a:rPr lang="ar-SA" sz="1800" b="1" dirty="0" err="1">
              <a:cs typeface="Traditional Arabic" pitchFamily="2" charset="-78"/>
            </a:rPr>
            <a:t>أى</a:t>
          </a:r>
          <a:r>
            <a:rPr lang="ar-SA" sz="1800" b="1" dirty="0">
              <a:cs typeface="Traditional Arabic" pitchFamily="2" charset="-78"/>
            </a:rPr>
            <a:t> ما أضْرَبْه!</a:t>
          </a:r>
          <a:endParaRPr lang="en-US" sz="1800" b="1" dirty="0">
            <a:cs typeface="Traditional Arabic" pitchFamily="2" charset="-78"/>
          </a:endParaRPr>
        </a:p>
      </dgm:t>
    </dgm:pt>
    <dgm:pt modelId="{C189115F-A3F0-4B3D-8BA1-6648D0E9A260}" type="parTrans" cxnId="{1209BD3E-B48C-4B23-A021-A880F0E6A00E}">
      <dgm:prSet/>
      <dgm:spPr/>
      <dgm:t>
        <a:bodyPr/>
        <a:lstStyle/>
        <a:p>
          <a:pPr rtl="1"/>
          <a:endParaRPr lang="ar-SA"/>
        </a:p>
      </dgm:t>
    </dgm:pt>
    <dgm:pt modelId="{35D10D95-8237-442F-9016-9BCBBEA9005B}" type="sibTrans" cxnId="{1209BD3E-B48C-4B23-A021-A880F0E6A00E}">
      <dgm:prSet/>
      <dgm:spPr/>
      <dgm:t>
        <a:bodyPr/>
        <a:lstStyle/>
        <a:p>
          <a:pPr rtl="1"/>
          <a:endParaRPr lang="ar-SA"/>
        </a:p>
      </dgm:t>
    </dgm:pt>
    <dgm:pt modelId="{D80547E1-92CF-4AD1-8765-E9B0C0A59B1F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ككسرْتُه فانكسر</a:t>
          </a:r>
          <a:endParaRPr lang="en-US" sz="1800" b="1" dirty="0">
            <a:cs typeface="Traditional Arabic" pitchFamily="2" charset="-78"/>
          </a:endParaRPr>
        </a:p>
      </dgm:t>
    </dgm:pt>
    <dgm:pt modelId="{C11080B1-AC0E-46CF-B707-E42B1A8CBC14}" type="parTrans" cxnId="{D308D03D-3BA0-422C-930E-7B8839588C5B}">
      <dgm:prSet/>
      <dgm:spPr/>
      <dgm:t>
        <a:bodyPr/>
        <a:lstStyle/>
        <a:p>
          <a:pPr rtl="1"/>
          <a:endParaRPr lang="ar-SA"/>
        </a:p>
      </dgm:t>
    </dgm:pt>
    <dgm:pt modelId="{0272E01A-95A9-4F81-B6E0-4DEF7A64EB1A}" type="sibTrans" cxnId="{D308D03D-3BA0-422C-930E-7B8839588C5B}">
      <dgm:prSet/>
      <dgm:spPr/>
      <dgm:t>
        <a:bodyPr/>
        <a:lstStyle/>
        <a:p>
          <a:pPr rtl="1"/>
          <a:endParaRPr lang="ar-SA"/>
        </a:p>
      </dgm:t>
    </dgm:pt>
    <dgm:pt modelId="{CB8C349E-E540-40C2-AAA0-0F3B99AB63D3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كقوله تعالى: {إِنْ كُنْتُمْ للِرُّؤيَا تَعْبُرونَ}</a:t>
          </a:r>
          <a:endParaRPr lang="en-US" sz="1800" b="1" dirty="0">
            <a:cs typeface="Traditional Arabic" pitchFamily="2" charset="-78"/>
          </a:endParaRPr>
        </a:p>
      </dgm:t>
    </dgm:pt>
    <dgm:pt modelId="{6A8C38AA-4F78-4C32-B42B-AF72F85A5302}" type="parTrans" cxnId="{BD4FA59A-F89E-4B6C-9A01-42053C0663BD}">
      <dgm:prSet/>
      <dgm:spPr/>
      <dgm:t>
        <a:bodyPr/>
        <a:lstStyle/>
        <a:p>
          <a:pPr rtl="1"/>
          <a:endParaRPr lang="ar-SA"/>
        </a:p>
      </dgm:t>
    </dgm:pt>
    <dgm:pt modelId="{2B699759-CCE6-4F45-A9BF-051F918ED955}" type="sibTrans" cxnId="{BD4FA59A-F89E-4B6C-9A01-42053C0663BD}">
      <dgm:prSet/>
      <dgm:spPr/>
      <dgm:t>
        <a:bodyPr/>
        <a:lstStyle/>
        <a:p>
          <a:pPr rtl="1"/>
          <a:endParaRPr lang="ar-SA"/>
        </a:p>
      </dgm:t>
    </dgm:pt>
    <dgm:pt modelId="{ADD9199F-5D2F-4BA3-BFE6-38B0CB18B317}">
      <dgm:prSet custT="1"/>
      <dgm:spPr/>
      <dgm:t>
        <a:bodyPr/>
        <a:lstStyle/>
        <a:p>
          <a:pPr rtl="1"/>
          <a:r>
            <a:rPr lang="ar-SA" sz="1800" b="1" dirty="0">
              <a:cs typeface="Traditional Arabic" pitchFamily="2" charset="-78"/>
            </a:rPr>
            <a:t>كقوله:</a:t>
          </a:r>
          <a:br>
            <a:rPr lang="ar-SA" sz="1800" b="1" dirty="0">
              <a:cs typeface="Traditional Arabic" pitchFamily="2" charset="-78"/>
            </a:rPr>
          </a:br>
          <a:r>
            <a:rPr lang="ar-SA" sz="1800" b="1" dirty="0">
              <a:cs typeface="Traditional Arabic" pitchFamily="2" charset="-78"/>
            </a:rPr>
            <a:t>*تَبَلَتْ فُؤَادَكَ </a:t>
          </a:r>
          <a:r>
            <a:rPr lang="ar-SA" sz="1800" b="1" dirty="0" err="1">
              <a:cs typeface="Traditional Arabic" pitchFamily="2" charset="-78"/>
            </a:rPr>
            <a:t>فى</a:t>
          </a:r>
          <a:r>
            <a:rPr lang="ar-SA" sz="1800" b="1" dirty="0">
              <a:cs typeface="Traditional Arabic" pitchFamily="2" charset="-78"/>
            </a:rPr>
            <a:t> المَنَامِ </a:t>
          </a:r>
          <a:r>
            <a:rPr lang="ar-SA" sz="1800" b="1" dirty="0" err="1">
              <a:cs typeface="Traditional Arabic" pitchFamily="2" charset="-78"/>
            </a:rPr>
            <a:t>خَرِيدَةٌ</a:t>
          </a:r>
          <a:r>
            <a:rPr lang="ar-SA" sz="1800" b="1" dirty="0">
              <a:cs typeface="Traditional Arabic" pitchFamily="2" charset="-78"/>
            </a:rPr>
            <a:t> * تَسْقِى الَّضجيعَ بِبَارِدٍ بَسَّامِ*</a:t>
          </a:r>
          <a:br>
            <a:rPr lang="ar-SA" sz="1800" b="1" dirty="0">
              <a:cs typeface="Traditional Arabic" pitchFamily="2" charset="-78"/>
            </a:rPr>
          </a:br>
          <a:r>
            <a:rPr lang="ar-SA" sz="1800" b="1" dirty="0" err="1">
              <a:cs typeface="Traditional Arabic" pitchFamily="2" charset="-78"/>
            </a:rPr>
            <a:t>أى</a:t>
          </a:r>
          <a:r>
            <a:rPr lang="ar-SA" sz="1800" b="1" dirty="0">
              <a:cs typeface="Traditional Arabic" pitchFamily="2" charset="-78"/>
            </a:rPr>
            <a:t> تَسْقِيهِ ريقًا باردًا</a:t>
          </a:r>
          <a:br>
            <a:rPr lang="ar-SA" sz="1800" b="1" dirty="0">
              <a:cs typeface="Traditional Arabic" pitchFamily="2" charset="-78"/>
            </a:rPr>
          </a:br>
          <a:endParaRPr lang="ar-SA" sz="1800" b="1" dirty="0">
            <a:cs typeface="Traditional Arabic" pitchFamily="2" charset="-78"/>
          </a:endParaRPr>
        </a:p>
      </dgm:t>
    </dgm:pt>
    <dgm:pt modelId="{8C675693-6C8B-4720-A8C9-A0CF6DBFCB21}" type="parTrans" cxnId="{1D12D5AF-DAEC-45B8-B28D-932FF563E2F6}">
      <dgm:prSet/>
      <dgm:spPr/>
      <dgm:t>
        <a:bodyPr/>
        <a:lstStyle/>
        <a:p>
          <a:pPr rtl="1"/>
          <a:endParaRPr lang="ar-SA"/>
        </a:p>
      </dgm:t>
    </dgm:pt>
    <dgm:pt modelId="{8BFA430B-5BDB-41D7-A400-EE865CBA51D5}" type="sibTrans" cxnId="{1D12D5AF-DAEC-45B8-B28D-932FF563E2F6}">
      <dgm:prSet/>
      <dgm:spPr/>
      <dgm:t>
        <a:bodyPr/>
        <a:lstStyle/>
        <a:p>
          <a:pPr rtl="1"/>
          <a:endParaRPr lang="ar-SA"/>
        </a:p>
      </dgm:t>
    </dgm:pt>
    <dgm:pt modelId="{7CFAC10B-E2CA-4602-984F-DCDA5E6303B2}" type="pres">
      <dgm:prSet presAssocID="{B2AE3343-6D17-4AAE-9B50-C1090141B2A9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56144F2-732E-4701-8D9E-E4D12365004A}" type="pres">
      <dgm:prSet presAssocID="{D328A50F-B0C5-47C5-84DD-C9B46627C6E9}" presName="root1" presStyleCnt="0"/>
      <dgm:spPr/>
    </dgm:pt>
    <dgm:pt modelId="{E46337A7-7083-4899-90E1-562B75377A21}" type="pres">
      <dgm:prSet presAssocID="{D328A50F-B0C5-47C5-84DD-C9B46627C6E9}" presName="LevelOneTextNode" presStyleLbl="node0" presStyleIdx="0" presStyleCnt="1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15E9641-2511-489B-8288-A18755F4D9A8}" type="pres">
      <dgm:prSet presAssocID="{D328A50F-B0C5-47C5-84DD-C9B46627C6E9}" presName="level2hierChild" presStyleCnt="0"/>
      <dgm:spPr/>
    </dgm:pt>
    <dgm:pt modelId="{28F08B82-E412-41A1-AC03-62312D56914F}" type="pres">
      <dgm:prSet presAssocID="{7109527F-08A0-42A0-90B3-DB3F82D50691}" presName="conn2-1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4DA79EAA-B161-4346-9E0E-56CB543FBF2C}" type="pres">
      <dgm:prSet presAssocID="{7109527F-08A0-42A0-90B3-DB3F82D50691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3E8E993F-6DF0-4906-B86B-7E9E38F266F3}" type="pres">
      <dgm:prSet presAssocID="{DADAF3BB-A14D-48F7-8BB1-5459070163B0}" presName="root2" presStyleCnt="0"/>
      <dgm:spPr/>
    </dgm:pt>
    <dgm:pt modelId="{289C73FF-E38D-4D47-903B-85A52BBE9E52}" type="pres">
      <dgm:prSet presAssocID="{DADAF3BB-A14D-48F7-8BB1-5459070163B0}" presName="LevelTwoTextNode" presStyleLbl="node2" presStyleIdx="0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2644FC7-61CD-4BEC-BAE3-7072A58805F3}" type="pres">
      <dgm:prSet presAssocID="{DADAF3BB-A14D-48F7-8BB1-5459070163B0}" presName="level3hierChild" presStyleCnt="0"/>
      <dgm:spPr/>
    </dgm:pt>
    <dgm:pt modelId="{10EDA8F2-226B-4CE6-A845-45FE1F202279}" type="pres">
      <dgm:prSet presAssocID="{A903C972-8CAC-4C18-9288-917210D7B440}" presName="conn2-1" presStyleLbl="parChTrans1D3" presStyleIdx="0" presStyleCnt="5"/>
      <dgm:spPr/>
      <dgm:t>
        <a:bodyPr/>
        <a:lstStyle/>
        <a:p>
          <a:pPr rtl="1"/>
          <a:endParaRPr lang="ar-SA"/>
        </a:p>
      </dgm:t>
    </dgm:pt>
    <dgm:pt modelId="{07CBFFC9-C76A-4788-B43B-98850DDBC1E5}" type="pres">
      <dgm:prSet presAssocID="{A903C972-8CAC-4C18-9288-917210D7B440}" presName="connTx" presStyleLbl="parChTrans1D3" presStyleIdx="0" presStyleCnt="5"/>
      <dgm:spPr/>
      <dgm:t>
        <a:bodyPr/>
        <a:lstStyle/>
        <a:p>
          <a:pPr rtl="1"/>
          <a:endParaRPr lang="ar-SA"/>
        </a:p>
      </dgm:t>
    </dgm:pt>
    <dgm:pt modelId="{C1982157-964B-4B10-99D6-17D4A71EB7B3}" type="pres">
      <dgm:prSet presAssocID="{AA75DF13-76B8-4CAD-B817-FB96D5C8CE59}" presName="root2" presStyleCnt="0"/>
      <dgm:spPr/>
    </dgm:pt>
    <dgm:pt modelId="{7DF43DBF-67F5-467C-A3EA-551CC244205E}" type="pres">
      <dgm:prSet presAssocID="{AA75DF13-76B8-4CAD-B817-FB96D5C8CE59}" presName="LevelTwoTextNode" presStyleLbl="node3" presStyleIdx="0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44F3F3-68ED-4D77-8EAB-BB7212963089}" type="pres">
      <dgm:prSet presAssocID="{AA75DF13-76B8-4CAD-B817-FB96D5C8CE59}" presName="level3hierChild" presStyleCnt="0"/>
      <dgm:spPr/>
    </dgm:pt>
    <dgm:pt modelId="{19A17C3C-6F33-4AD5-88EC-EA1BA073DCBC}" type="pres">
      <dgm:prSet presAssocID="{4007E838-93C3-4494-A4EF-C888F22C7838}" presName="conn2-1" presStyleLbl="parChTrans1D4" presStyleIdx="0" presStyleCnt="1"/>
      <dgm:spPr/>
      <dgm:t>
        <a:bodyPr/>
        <a:lstStyle/>
        <a:p>
          <a:pPr rtl="1"/>
          <a:endParaRPr lang="ar-SA"/>
        </a:p>
      </dgm:t>
    </dgm:pt>
    <dgm:pt modelId="{4B30A5C6-18B3-4B7D-BD42-D37CD1407BB7}" type="pres">
      <dgm:prSet presAssocID="{4007E838-93C3-4494-A4EF-C888F22C7838}" presName="connTx" presStyleLbl="parChTrans1D4" presStyleIdx="0" presStyleCnt="1"/>
      <dgm:spPr/>
      <dgm:t>
        <a:bodyPr/>
        <a:lstStyle/>
        <a:p>
          <a:pPr rtl="1"/>
          <a:endParaRPr lang="ar-SA"/>
        </a:p>
      </dgm:t>
    </dgm:pt>
    <dgm:pt modelId="{4F42C137-C8B1-46FB-A175-4B200658F3BE}" type="pres">
      <dgm:prSet presAssocID="{2195AD48-AED7-455B-9CB1-482DA7E6665F}" presName="root2" presStyleCnt="0"/>
      <dgm:spPr/>
    </dgm:pt>
    <dgm:pt modelId="{EF4A853E-6BB8-4778-9105-5BAEE74A885F}" type="pres">
      <dgm:prSet presAssocID="{2195AD48-AED7-455B-9CB1-482DA7E6665F}" presName="LevelTwoTextNode" presStyleLbl="node4" presStyleIdx="0" presStyleCnt="1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3ED279B-6B25-4DB0-BB07-BD386F356BC0}" type="pres">
      <dgm:prSet presAssocID="{2195AD48-AED7-455B-9CB1-482DA7E6665F}" presName="level3hierChild" presStyleCnt="0"/>
      <dgm:spPr/>
    </dgm:pt>
    <dgm:pt modelId="{D122348B-23D8-4212-A495-FD16918A10A9}" type="pres">
      <dgm:prSet presAssocID="{0C5D56E1-AD51-4B9E-AD27-DE5AE48C2913}" presName="conn2-1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6AECEF2E-5D5E-4DDD-A6DD-04F8824B7832}" type="pres">
      <dgm:prSet presAssocID="{0C5D56E1-AD51-4B9E-AD27-DE5AE48C2913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06EB7B4F-B814-4D23-AB8D-A8EACE7612B3}" type="pres">
      <dgm:prSet presAssocID="{8EFE8304-8FF3-4DC0-A5E3-A8F44323AAF4}" presName="root2" presStyleCnt="0"/>
      <dgm:spPr/>
    </dgm:pt>
    <dgm:pt modelId="{789EFB29-784B-46CA-BC55-0F80C9D49263}" type="pres">
      <dgm:prSet presAssocID="{8EFE8304-8FF3-4DC0-A5E3-A8F44323AAF4}" presName="LevelTwoTextNode" presStyleLbl="node2" presStyleIdx="1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A983D5A-09DF-42A0-BE40-75BEF9C493A2}" type="pres">
      <dgm:prSet presAssocID="{8EFE8304-8FF3-4DC0-A5E3-A8F44323AAF4}" presName="level3hierChild" presStyleCnt="0"/>
      <dgm:spPr/>
    </dgm:pt>
    <dgm:pt modelId="{5267B43B-09F2-43AD-B7BE-CC3752B9F81F}" type="pres">
      <dgm:prSet presAssocID="{C189115F-A3F0-4B3D-8BA1-6648D0E9A260}" presName="conn2-1" presStyleLbl="parChTrans1D3" presStyleIdx="1" presStyleCnt="5"/>
      <dgm:spPr/>
      <dgm:t>
        <a:bodyPr/>
        <a:lstStyle/>
        <a:p>
          <a:pPr rtl="1"/>
          <a:endParaRPr lang="ar-SA"/>
        </a:p>
      </dgm:t>
    </dgm:pt>
    <dgm:pt modelId="{0DED6852-CFA6-4D91-9DD5-D6A90D3AC438}" type="pres">
      <dgm:prSet presAssocID="{C189115F-A3F0-4B3D-8BA1-6648D0E9A260}" presName="connTx" presStyleLbl="parChTrans1D3" presStyleIdx="1" presStyleCnt="5"/>
      <dgm:spPr/>
      <dgm:t>
        <a:bodyPr/>
        <a:lstStyle/>
        <a:p>
          <a:pPr rtl="1"/>
          <a:endParaRPr lang="ar-SA"/>
        </a:p>
      </dgm:t>
    </dgm:pt>
    <dgm:pt modelId="{09AE1EAE-FB38-428B-AE7F-E0BBF31EAB79}" type="pres">
      <dgm:prSet presAssocID="{9C4EB7D2-DE32-4403-852B-E58902207430}" presName="root2" presStyleCnt="0"/>
      <dgm:spPr/>
    </dgm:pt>
    <dgm:pt modelId="{7C347837-06C2-4A85-A543-BB03489A569B}" type="pres">
      <dgm:prSet presAssocID="{9C4EB7D2-DE32-4403-852B-E58902207430}" presName="LevelTwoTextNode" presStyleLbl="node3" presStyleIdx="1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E64C34-FE7E-4D64-B6C0-9C20A3DC8A0A}" type="pres">
      <dgm:prSet presAssocID="{9C4EB7D2-DE32-4403-852B-E58902207430}" presName="level3hierChild" presStyleCnt="0"/>
      <dgm:spPr/>
    </dgm:pt>
    <dgm:pt modelId="{90045288-B6C6-45A6-BCDD-631595BC391C}" type="pres">
      <dgm:prSet presAssocID="{6587C4BC-2E90-4A28-8CF0-F5772CE3F397}" presName="conn2-1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36227C66-083A-447D-B634-F8B206514DD3}" type="pres">
      <dgm:prSet presAssocID="{6587C4BC-2E90-4A28-8CF0-F5772CE3F397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5899F41B-6A10-4B6A-BD6B-CD77CF5BE06C}" type="pres">
      <dgm:prSet presAssocID="{92ED6CA3-0111-42FE-B202-3E4257248AE6}" presName="root2" presStyleCnt="0"/>
      <dgm:spPr/>
    </dgm:pt>
    <dgm:pt modelId="{C45A740E-0DEE-4274-B4C1-1C3C4C5279CE}" type="pres">
      <dgm:prSet presAssocID="{92ED6CA3-0111-42FE-B202-3E4257248AE6}" presName="LevelTwoTextNode" presStyleLbl="node2" presStyleIdx="2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635F7D8-77B1-496E-8C53-4CB091282014}" type="pres">
      <dgm:prSet presAssocID="{92ED6CA3-0111-42FE-B202-3E4257248AE6}" presName="level3hierChild" presStyleCnt="0"/>
      <dgm:spPr/>
    </dgm:pt>
    <dgm:pt modelId="{24F1FD59-A0A1-4636-8417-154A12FDDA7D}" type="pres">
      <dgm:prSet presAssocID="{C11080B1-AC0E-46CF-B707-E42B1A8CBC14}" presName="conn2-1" presStyleLbl="parChTrans1D3" presStyleIdx="2" presStyleCnt="5"/>
      <dgm:spPr/>
      <dgm:t>
        <a:bodyPr/>
        <a:lstStyle/>
        <a:p>
          <a:pPr rtl="1"/>
          <a:endParaRPr lang="ar-SA"/>
        </a:p>
      </dgm:t>
    </dgm:pt>
    <dgm:pt modelId="{D2F167BD-B277-496E-915C-797EF52AA6E9}" type="pres">
      <dgm:prSet presAssocID="{C11080B1-AC0E-46CF-B707-E42B1A8CBC14}" presName="connTx" presStyleLbl="parChTrans1D3" presStyleIdx="2" presStyleCnt="5"/>
      <dgm:spPr/>
      <dgm:t>
        <a:bodyPr/>
        <a:lstStyle/>
        <a:p>
          <a:pPr rtl="1"/>
          <a:endParaRPr lang="ar-SA"/>
        </a:p>
      </dgm:t>
    </dgm:pt>
    <dgm:pt modelId="{016FA5E8-852A-416B-8048-D0BD101013CC}" type="pres">
      <dgm:prSet presAssocID="{D80547E1-92CF-4AD1-8765-E9B0C0A59B1F}" presName="root2" presStyleCnt="0"/>
      <dgm:spPr/>
    </dgm:pt>
    <dgm:pt modelId="{C42E5E75-0555-4C71-B76F-41D36544E6F9}" type="pres">
      <dgm:prSet presAssocID="{D80547E1-92CF-4AD1-8765-E9B0C0A59B1F}" presName="LevelTwoTextNode" presStyleLbl="node3" presStyleIdx="2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555B75F-06A1-4933-A718-06AE741B97C7}" type="pres">
      <dgm:prSet presAssocID="{D80547E1-92CF-4AD1-8765-E9B0C0A59B1F}" presName="level3hierChild" presStyleCnt="0"/>
      <dgm:spPr/>
    </dgm:pt>
    <dgm:pt modelId="{C4CE3F02-EE8C-44F8-9AD8-15E5A53867E1}" type="pres">
      <dgm:prSet presAssocID="{0DDE50C9-BAB0-4EFE-9E8F-F47C2E95DD97}" presName="conn2-1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D15FA4E6-75EE-4AAC-A8A5-A777F61DB2EF}" type="pres">
      <dgm:prSet presAssocID="{0DDE50C9-BAB0-4EFE-9E8F-F47C2E95DD97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59136CF8-5C5F-4142-9682-90BD67DD738C}" type="pres">
      <dgm:prSet presAssocID="{6A027A85-281F-48DF-985C-2F9D945743A2}" presName="root2" presStyleCnt="0"/>
      <dgm:spPr/>
    </dgm:pt>
    <dgm:pt modelId="{BD8E3C3B-0CB2-405C-8E0D-50BFC2D5C6DB}" type="pres">
      <dgm:prSet presAssocID="{6A027A85-281F-48DF-985C-2F9D945743A2}" presName="LevelTwoTextNode" presStyleLbl="node2" presStyleIdx="3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3C8C9FD-E13F-49EA-A369-6FFCD36CB41A}" type="pres">
      <dgm:prSet presAssocID="{6A027A85-281F-48DF-985C-2F9D945743A2}" presName="level3hierChild" presStyleCnt="0"/>
      <dgm:spPr/>
    </dgm:pt>
    <dgm:pt modelId="{A0912DD6-2EBC-4A40-B4F1-520490B07F68}" type="pres">
      <dgm:prSet presAssocID="{6A8C38AA-4F78-4C32-B42B-AF72F85A5302}" presName="conn2-1" presStyleLbl="parChTrans1D3" presStyleIdx="3" presStyleCnt="5"/>
      <dgm:spPr/>
      <dgm:t>
        <a:bodyPr/>
        <a:lstStyle/>
        <a:p>
          <a:pPr rtl="1"/>
          <a:endParaRPr lang="ar-SA"/>
        </a:p>
      </dgm:t>
    </dgm:pt>
    <dgm:pt modelId="{60768B9A-5E3A-4489-9CC3-F736BDA378DD}" type="pres">
      <dgm:prSet presAssocID="{6A8C38AA-4F78-4C32-B42B-AF72F85A5302}" presName="connTx" presStyleLbl="parChTrans1D3" presStyleIdx="3" presStyleCnt="5"/>
      <dgm:spPr/>
      <dgm:t>
        <a:bodyPr/>
        <a:lstStyle/>
        <a:p>
          <a:pPr rtl="1"/>
          <a:endParaRPr lang="ar-SA"/>
        </a:p>
      </dgm:t>
    </dgm:pt>
    <dgm:pt modelId="{00E03A5B-5278-4553-90C0-6B366F4A0DAE}" type="pres">
      <dgm:prSet presAssocID="{CB8C349E-E540-40C2-AAA0-0F3B99AB63D3}" presName="root2" presStyleCnt="0"/>
      <dgm:spPr/>
    </dgm:pt>
    <dgm:pt modelId="{ED762824-93D5-4A12-B736-77DEED456D77}" type="pres">
      <dgm:prSet presAssocID="{CB8C349E-E540-40C2-AAA0-0F3B99AB63D3}" presName="LevelTwoTextNode" presStyleLbl="node3" presStyleIdx="3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40E425D-3DAE-41FC-AFB6-D40040FC69D7}" type="pres">
      <dgm:prSet presAssocID="{CB8C349E-E540-40C2-AAA0-0F3B99AB63D3}" presName="level3hierChild" presStyleCnt="0"/>
      <dgm:spPr/>
    </dgm:pt>
    <dgm:pt modelId="{C84F7F9A-FB27-4A42-AA0E-49D1C87B52B0}" type="pres">
      <dgm:prSet presAssocID="{132FEBA8-7F0E-424B-AD98-15A2CE2F5AFE}" presName="conn2-1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9FEE72AF-E5DA-46F5-8B61-EC252A3C68F8}" type="pres">
      <dgm:prSet presAssocID="{132FEBA8-7F0E-424B-AD98-15A2CE2F5AFE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B4DEFF4D-DA3A-4A50-9B56-F5A5730BDE7D}" type="pres">
      <dgm:prSet presAssocID="{C75039CA-D4F9-42E9-9CEF-33FC3A1ED023}" presName="root2" presStyleCnt="0"/>
      <dgm:spPr/>
    </dgm:pt>
    <dgm:pt modelId="{7C4F8CC4-24D0-421C-9F55-49DEE55A3FBC}" type="pres">
      <dgm:prSet presAssocID="{C75039CA-D4F9-42E9-9CEF-33FC3A1ED023}" presName="LevelTwoTextNode" presStyleLbl="node2" presStyleIdx="4" presStyleCnt="5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3B77015-9899-48A0-A250-1617A25960B7}" type="pres">
      <dgm:prSet presAssocID="{C75039CA-D4F9-42E9-9CEF-33FC3A1ED023}" presName="level3hierChild" presStyleCnt="0"/>
      <dgm:spPr/>
    </dgm:pt>
    <dgm:pt modelId="{7863F292-4874-4A7E-BABC-41701FA34A84}" type="pres">
      <dgm:prSet presAssocID="{8C675693-6C8B-4720-A8C9-A0CF6DBFCB21}" presName="conn2-1" presStyleLbl="parChTrans1D3" presStyleIdx="4" presStyleCnt="5"/>
      <dgm:spPr/>
      <dgm:t>
        <a:bodyPr/>
        <a:lstStyle/>
        <a:p>
          <a:pPr rtl="1"/>
          <a:endParaRPr lang="ar-SA"/>
        </a:p>
      </dgm:t>
    </dgm:pt>
    <dgm:pt modelId="{921212E3-75D3-4820-8118-45A1A4ABB967}" type="pres">
      <dgm:prSet presAssocID="{8C675693-6C8B-4720-A8C9-A0CF6DBFCB21}" presName="connTx" presStyleLbl="parChTrans1D3" presStyleIdx="4" presStyleCnt="5"/>
      <dgm:spPr/>
      <dgm:t>
        <a:bodyPr/>
        <a:lstStyle/>
        <a:p>
          <a:pPr rtl="1"/>
          <a:endParaRPr lang="ar-SA"/>
        </a:p>
      </dgm:t>
    </dgm:pt>
    <dgm:pt modelId="{942FC063-9D9C-4CE7-8700-A4E45C13D606}" type="pres">
      <dgm:prSet presAssocID="{ADD9199F-5D2F-4BA3-BFE6-38B0CB18B317}" presName="root2" presStyleCnt="0"/>
      <dgm:spPr/>
    </dgm:pt>
    <dgm:pt modelId="{5C94FA4D-78F0-4B60-B516-1CD50057EFE7}" type="pres">
      <dgm:prSet presAssocID="{ADD9199F-5D2F-4BA3-BFE6-38B0CB18B317}" presName="LevelTwoTextNode" presStyleLbl="node3" presStyleIdx="4" presStyleCnt="5" custScaleX="255481" custScaleY="14210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B7B9D1C-0AF6-4948-B97C-7064EE0014E6}" type="pres">
      <dgm:prSet presAssocID="{ADD9199F-5D2F-4BA3-BFE6-38B0CB18B317}" presName="level3hierChild" presStyleCnt="0"/>
      <dgm:spPr/>
    </dgm:pt>
  </dgm:ptLst>
  <dgm:cxnLst>
    <dgm:cxn modelId="{CC804270-4C30-41E9-8787-47F3DF96F522}" type="presOf" srcId="{8EFE8304-8FF3-4DC0-A5E3-A8F44323AAF4}" destId="{789EFB29-784B-46CA-BC55-0F80C9D49263}" srcOrd="0" destOrd="0" presId="urn:microsoft.com/office/officeart/2005/8/layout/hierarchy2"/>
    <dgm:cxn modelId="{6E260F95-F52C-4FD1-94BF-30E8F66D9948}" type="presOf" srcId="{D328A50F-B0C5-47C5-84DD-C9B46627C6E9}" destId="{E46337A7-7083-4899-90E1-562B75377A21}" srcOrd="0" destOrd="0" presId="urn:microsoft.com/office/officeart/2005/8/layout/hierarchy2"/>
    <dgm:cxn modelId="{53949D6F-B0CE-4629-8567-231C037662EA}" type="presOf" srcId="{6A8C38AA-4F78-4C32-B42B-AF72F85A5302}" destId="{60768B9A-5E3A-4489-9CC3-F736BDA378DD}" srcOrd="1" destOrd="0" presId="urn:microsoft.com/office/officeart/2005/8/layout/hierarchy2"/>
    <dgm:cxn modelId="{5F3D0F7E-2A43-416D-8216-755FD0E692E0}" type="presOf" srcId="{DADAF3BB-A14D-48F7-8BB1-5459070163B0}" destId="{289C73FF-E38D-4D47-903B-85A52BBE9E52}" srcOrd="0" destOrd="0" presId="urn:microsoft.com/office/officeart/2005/8/layout/hierarchy2"/>
    <dgm:cxn modelId="{4EAB8121-2A0A-49E7-920A-BD7A7348FBA4}" type="presOf" srcId="{CB8C349E-E540-40C2-AAA0-0F3B99AB63D3}" destId="{ED762824-93D5-4A12-B736-77DEED456D77}" srcOrd="0" destOrd="0" presId="urn:microsoft.com/office/officeart/2005/8/layout/hierarchy2"/>
    <dgm:cxn modelId="{B565A23D-5D51-406F-96EA-FD902F276DFB}" type="presOf" srcId="{4007E838-93C3-4494-A4EF-C888F22C7838}" destId="{4B30A5C6-18B3-4B7D-BD42-D37CD1407BB7}" srcOrd="1" destOrd="0" presId="urn:microsoft.com/office/officeart/2005/8/layout/hierarchy2"/>
    <dgm:cxn modelId="{D4578878-E467-4F01-9305-11230BF0E43B}" type="presOf" srcId="{C189115F-A3F0-4B3D-8BA1-6648D0E9A260}" destId="{0DED6852-CFA6-4D91-9DD5-D6A90D3AC438}" srcOrd="1" destOrd="0" presId="urn:microsoft.com/office/officeart/2005/8/layout/hierarchy2"/>
    <dgm:cxn modelId="{5130F84F-29D3-4128-A305-E2E200A57F7C}" type="presOf" srcId="{A903C972-8CAC-4C18-9288-917210D7B440}" destId="{10EDA8F2-226B-4CE6-A845-45FE1F202279}" srcOrd="0" destOrd="0" presId="urn:microsoft.com/office/officeart/2005/8/layout/hierarchy2"/>
    <dgm:cxn modelId="{3AA6ACB0-DE1B-4D4C-A997-4C5211623809}" type="presOf" srcId="{132FEBA8-7F0E-424B-AD98-15A2CE2F5AFE}" destId="{C84F7F9A-FB27-4A42-AA0E-49D1C87B52B0}" srcOrd="0" destOrd="0" presId="urn:microsoft.com/office/officeart/2005/8/layout/hierarchy2"/>
    <dgm:cxn modelId="{EF0B6A72-92F7-4054-80A7-909FB7A673D1}" srcId="{D328A50F-B0C5-47C5-84DD-C9B46627C6E9}" destId="{C75039CA-D4F9-42E9-9CEF-33FC3A1ED023}" srcOrd="4" destOrd="0" parTransId="{132FEBA8-7F0E-424B-AD98-15A2CE2F5AFE}" sibTransId="{DF54A15F-5E2A-4024-88DF-D06DBEF3CCEF}"/>
    <dgm:cxn modelId="{D308D03D-3BA0-422C-930E-7B8839588C5B}" srcId="{92ED6CA3-0111-42FE-B202-3E4257248AE6}" destId="{D80547E1-92CF-4AD1-8765-E9B0C0A59B1F}" srcOrd="0" destOrd="0" parTransId="{C11080B1-AC0E-46CF-B707-E42B1A8CBC14}" sibTransId="{0272E01A-95A9-4F81-B6E0-4DEF7A64EB1A}"/>
    <dgm:cxn modelId="{7670300F-6C52-43FF-8042-5298AB461C74}" type="presOf" srcId="{7109527F-08A0-42A0-90B3-DB3F82D50691}" destId="{28F08B82-E412-41A1-AC03-62312D56914F}" srcOrd="0" destOrd="0" presId="urn:microsoft.com/office/officeart/2005/8/layout/hierarchy2"/>
    <dgm:cxn modelId="{BB7FBB24-A8BC-4D85-8B06-041399DB5AB9}" type="presOf" srcId="{A903C972-8CAC-4C18-9288-917210D7B440}" destId="{07CBFFC9-C76A-4788-B43B-98850DDBC1E5}" srcOrd="1" destOrd="0" presId="urn:microsoft.com/office/officeart/2005/8/layout/hierarchy2"/>
    <dgm:cxn modelId="{0E289FAB-8F33-4286-963E-8739EB7F0316}" type="presOf" srcId="{6587C4BC-2E90-4A28-8CF0-F5772CE3F397}" destId="{36227C66-083A-447D-B634-F8B206514DD3}" srcOrd="1" destOrd="0" presId="urn:microsoft.com/office/officeart/2005/8/layout/hierarchy2"/>
    <dgm:cxn modelId="{ED15B78D-1767-43C7-8D45-99BCEB453554}" type="presOf" srcId="{0DDE50C9-BAB0-4EFE-9E8F-F47C2E95DD97}" destId="{D15FA4E6-75EE-4AAC-A8A5-A777F61DB2EF}" srcOrd="1" destOrd="0" presId="urn:microsoft.com/office/officeart/2005/8/layout/hierarchy2"/>
    <dgm:cxn modelId="{F171EEA6-5C61-4CE4-952B-C99A318E5E3C}" type="presOf" srcId="{0DDE50C9-BAB0-4EFE-9E8F-F47C2E95DD97}" destId="{C4CE3F02-EE8C-44F8-9AD8-15E5A53867E1}" srcOrd="0" destOrd="0" presId="urn:microsoft.com/office/officeart/2005/8/layout/hierarchy2"/>
    <dgm:cxn modelId="{1C17EA4C-7D0B-4344-8B01-AB57E709B0A6}" type="presOf" srcId="{7109527F-08A0-42A0-90B3-DB3F82D50691}" destId="{4DA79EAA-B161-4346-9E0E-56CB543FBF2C}" srcOrd="1" destOrd="0" presId="urn:microsoft.com/office/officeart/2005/8/layout/hierarchy2"/>
    <dgm:cxn modelId="{906200B3-C22E-4877-84B7-0AC201D3C211}" type="presOf" srcId="{AA75DF13-76B8-4CAD-B817-FB96D5C8CE59}" destId="{7DF43DBF-67F5-467C-A3EA-551CC244205E}" srcOrd="0" destOrd="0" presId="urn:microsoft.com/office/officeart/2005/8/layout/hierarchy2"/>
    <dgm:cxn modelId="{D4F423FD-2038-44BF-9857-FA6551C170B2}" type="presOf" srcId="{B2AE3343-6D17-4AAE-9B50-C1090141B2A9}" destId="{7CFAC10B-E2CA-4602-984F-DCDA5E6303B2}" srcOrd="0" destOrd="0" presId="urn:microsoft.com/office/officeart/2005/8/layout/hierarchy2"/>
    <dgm:cxn modelId="{BB74DB5F-0D6A-49FE-926C-AE4F2DF89D7B}" srcId="{B2AE3343-6D17-4AAE-9B50-C1090141B2A9}" destId="{D328A50F-B0C5-47C5-84DD-C9B46627C6E9}" srcOrd="0" destOrd="0" parTransId="{D3431D06-1691-4733-9744-13E05F789D50}" sibTransId="{2A60B909-78F0-4C3B-B3CD-0BEEC037C2FF}"/>
    <dgm:cxn modelId="{DAF61240-9E69-4778-92ED-F713EE77A10D}" type="presOf" srcId="{ADD9199F-5D2F-4BA3-BFE6-38B0CB18B317}" destId="{5C94FA4D-78F0-4B60-B516-1CD50057EFE7}" srcOrd="0" destOrd="0" presId="urn:microsoft.com/office/officeart/2005/8/layout/hierarchy2"/>
    <dgm:cxn modelId="{222245DD-60D0-4BC9-8590-35FED7B37BB2}" type="presOf" srcId="{0C5D56E1-AD51-4B9E-AD27-DE5AE48C2913}" destId="{D122348B-23D8-4212-A495-FD16918A10A9}" srcOrd="0" destOrd="0" presId="urn:microsoft.com/office/officeart/2005/8/layout/hierarchy2"/>
    <dgm:cxn modelId="{1209BD3E-B48C-4B23-A021-A880F0E6A00E}" srcId="{8EFE8304-8FF3-4DC0-A5E3-A8F44323AAF4}" destId="{9C4EB7D2-DE32-4403-852B-E58902207430}" srcOrd="0" destOrd="0" parTransId="{C189115F-A3F0-4B3D-8BA1-6648D0E9A260}" sibTransId="{35D10D95-8237-442F-9016-9BCBBEA9005B}"/>
    <dgm:cxn modelId="{0EEBC025-0230-44ED-86CB-551C9CE44645}" type="presOf" srcId="{0C5D56E1-AD51-4B9E-AD27-DE5AE48C2913}" destId="{6AECEF2E-5D5E-4DDD-A6DD-04F8824B7832}" srcOrd="1" destOrd="0" presId="urn:microsoft.com/office/officeart/2005/8/layout/hierarchy2"/>
    <dgm:cxn modelId="{3836F153-E425-4B60-9B11-5C8DAC638C68}" type="presOf" srcId="{C11080B1-AC0E-46CF-B707-E42B1A8CBC14}" destId="{D2F167BD-B277-496E-915C-797EF52AA6E9}" srcOrd="1" destOrd="0" presId="urn:microsoft.com/office/officeart/2005/8/layout/hierarchy2"/>
    <dgm:cxn modelId="{5BAE51D3-587D-4468-BB9C-653261C5D078}" type="presOf" srcId="{92ED6CA3-0111-42FE-B202-3E4257248AE6}" destId="{C45A740E-0DEE-4274-B4C1-1C3C4C5279CE}" srcOrd="0" destOrd="0" presId="urn:microsoft.com/office/officeart/2005/8/layout/hierarchy2"/>
    <dgm:cxn modelId="{6B82B057-416A-4809-9F1F-CF434F544359}" type="presOf" srcId="{8C675693-6C8B-4720-A8C9-A0CF6DBFCB21}" destId="{7863F292-4874-4A7E-BABC-41701FA34A84}" srcOrd="0" destOrd="0" presId="urn:microsoft.com/office/officeart/2005/8/layout/hierarchy2"/>
    <dgm:cxn modelId="{17B944BF-FB6C-4CBD-8CCD-EBA2FA2DC9CF}" type="presOf" srcId="{D80547E1-92CF-4AD1-8765-E9B0C0A59B1F}" destId="{C42E5E75-0555-4C71-B76F-41D36544E6F9}" srcOrd="0" destOrd="0" presId="urn:microsoft.com/office/officeart/2005/8/layout/hierarchy2"/>
    <dgm:cxn modelId="{7C3FBB9E-94CC-4C79-B035-58E58A2F0C66}" srcId="{D328A50F-B0C5-47C5-84DD-C9B46627C6E9}" destId="{DADAF3BB-A14D-48F7-8BB1-5459070163B0}" srcOrd="0" destOrd="0" parTransId="{7109527F-08A0-42A0-90B3-DB3F82D50691}" sibTransId="{A3B8D983-429B-4A33-82AA-55BD18628A7C}"/>
    <dgm:cxn modelId="{1951EAA7-EDA8-432F-B878-6FA501450AD4}" type="presOf" srcId="{6A8C38AA-4F78-4C32-B42B-AF72F85A5302}" destId="{A0912DD6-2EBC-4A40-B4F1-520490B07F68}" srcOrd="0" destOrd="0" presId="urn:microsoft.com/office/officeart/2005/8/layout/hierarchy2"/>
    <dgm:cxn modelId="{BBBE0C26-B9BF-42C0-B0F3-61147CA93E4C}" type="presOf" srcId="{4007E838-93C3-4494-A4EF-C888F22C7838}" destId="{19A17C3C-6F33-4AD5-88EC-EA1BA073DCBC}" srcOrd="0" destOrd="0" presId="urn:microsoft.com/office/officeart/2005/8/layout/hierarchy2"/>
    <dgm:cxn modelId="{AE338E42-E087-4049-B6ED-F7D34DB266E0}" type="presOf" srcId="{132FEBA8-7F0E-424B-AD98-15A2CE2F5AFE}" destId="{9FEE72AF-E5DA-46F5-8B61-EC252A3C68F8}" srcOrd="1" destOrd="0" presId="urn:microsoft.com/office/officeart/2005/8/layout/hierarchy2"/>
    <dgm:cxn modelId="{8C1B3F98-0F41-404C-888E-348562759CCE}" type="presOf" srcId="{C11080B1-AC0E-46CF-B707-E42B1A8CBC14}" destId="{24F1FD59-A0A1-4636-8417-154A12FDDA7D}" srcOrd="0" destOrd="0" presId="urn:microsoft.com/office/officeart/2005/8/layout/hierarchy2"/>
    <dgm:cxn modelId="{DE72163B-28B6-47A7-9788-1C7607DEDE73}" srcId="{D328A50F-B0C5-47C5-84DD-C9B46627C6E9}" destId="{6A027A85-281F-48DF-985C-2F9D945743A2}" srcOrd="3" destOrd="0" parTransId="{0DDE50C9-BAB0-4EFE-9E8F-F47C2E95DD97}" sibTransId="{C49EAB9A-C770-4EC6-94A1-1BA605733419}"/>
    <dgm:cxn modelId="{81A8F94F-AA0B-4329-9F7B-F88D3A5C8D4D}" srcId="{D328A50F-B0C5-47C5-84DD-C9B46627C6E9}" destId="{92ED6CA3-0111-42FE-B202-3E4257248AE6}" srcOrd="2" destOrd="0" parTransId="{6587C4BC-2E90-4A28-8CF0-F5772CE3F397}" sibTransId="{1997DB23-7A90-47FC-969F-1227BD7E0F84}"/>
    <dgm:cxn modelId="{FD04F674-447E-4700-90C7-8CAF14DDB265}" type="presOf" srcId="{8C675693-6C8B-4720-A8C9-A0CF6DBFCB21}" destId="{921212E3-75D3-4820-8118-45A1A4ABB967}" srcOrd="1" destOrd="0" presId="urn:microsoft.com/office/officeart/2005/8/layout/hierarchy2"/>
    <dgm:cxn modelId="{B5E5FC94-8400-42AC-AA4D-2C6140F3218D}" type="presOf" srcId="{9C4EB7D2-DE32-4403-852B-E58902207430}" destId="{7C347837-06C2-4A85-A543-BB03489A569B}" srcOrd="0" destOrd="0" presId="urn:microsoft.com/office/officeart/2005/8/layout/hierarchy2"/>
    <dgm:cxn modelId="{BE03E647-A5EA-4051-B7E2-FF1198D4BB81}" type="presOf" srcId="{6A027A85-281F-48DF-985C-2F9D945743A2}" destId="{BD8E3C3B-0CB2-405C-8E0D-50BFC2D5C6DB}" srcOrd="0" destOrd="0" presId="urn:microsoft.com/office/officeart/2005/8/layout/hierarchy2"/>
    <dgm:cxn modelId="{DC928FD9-4749-4A65-83BD-E1AD07DCBAA5}" type="presOf" srcId="{C189115F-A3F0-4B3D-8BA1-6648D0E9A260}" destId="{5267B43B-09F2-43AD-B7BE-CC3752B9F81F}" srcOrd="0" destOrd="0" presId="urn:microsoft.com/office/officeart/2005/8/layout/hierarchy2"/>
    <dgm:cxn modelId="{1D12D5AF-DAEC-45B8-B28D-932FF563E2F6}" srcId="{C75039CA-D4F9-42E9-9CEF-33FC3A1ED023}" destId="{ADD9199F-5D2F-4BA3-BFE6-38B0CB18B317}" srcOrd="0" destOrd="0" parTransId="{8C675693-6C8B-4720-A8C9-A0CF6DBFCB21}" sibTransId="{8BFA430B-5BDB-41D7-A400-EE865CBA51D5}"/>
    <dgm:cxn modelId="{1DF24F17-D692-4F1B-AFA4-14F2BE5A8A91}" type="presOf" srcId="{2195AD48-AED7-455B-9CB1-482DA7E6665F}" destId="{EF4A853E-6BB8-4778-9105-5BAEE74A885F}" srcOrd="0" destOrd="0" presId="urn:microsoft.com/office/officeart/2005/8/layout/hierarchy2"/>
    <dgm:cxn modelId="{176E0703-90D7-4F63-8857-F6E4A477410E}" srcId="{D328A50F-B0C5-47C5-84DD-C9B46627C6E9}" destId="{8EFE8304-8FF3-4DC0-A5E3-A8F44323AAF4}" srcOrd="1" destOrd="0" parTransId="{0C5D56E1-AD51-4B9E-AD27-DE5AE48C2913}" sibTransId="{614E9419-E6DA-4906-A103-5013672E28A1}"/>
    <dgm:cxn modelId="{1DAB82BC-F16D-4E1E-BB1A-3AA3AAEBB563}" type="presOf" srcId="{6587C4BC-2E90-4A28-8CF0-F5772CE3F397}" destId="{90045288-B6C6-45A6-BCDD-631595BC391C}" srcOrd="0" destOrd="0" presId="urn:microsoft.com/office/officeart/2005/8/layout/hierarchy2"/>
    <dgm:cxn modelId="{B3AD1C7D-E9C3-4E11-ABB0-3DFBE2A2BE09}" srcId="{DADAF3BB-A14D-48F7-8BB1-5459070163B0}" destId="{AA75DF13-76B8-4CAD-B817-FB96D5C8CE59}" srcOrd="0" destOrd="0" parTransId="{A903C972-8CAC-4C18-9288-917210D7B440}" sibTransId="{180297DB-797C-4462-AB18-2A668EA2FCE7}"/>
    <dgm:cxn modelId="{BD4FA59A-F89E-4B6C-9A01-42053C0663BD}" srcId="{6A027A85-281F-48DF-985C-2F9D945743A2}" destId="{CB8C349E-E540-40C2-AAA0-0F3B99AB63D3}" srcOrd="0" destOrd="0" parTransId="{6A8C38AA-4F78-4C32-B42B-AF72F85A5302}" sibTransId="{2B699759-CCE6-4F45-A9BF-051F918ED955}"/>
    <dgm:cxn modelId="{F769E2F1-3C1E-4D39-85D7-7482C9EFC8E5}" srcId="{AA75DF13-76B8-4CAD-B817-FB96D5C8CE59}" destId="{2195AD48-AED7-455B-9CB1-482DA7E6665F}" srcOrd="0" destOrd="0" parTransId="{4007E838-93C3-4494-A4EF-C888F22C7838}" sibTransId="{EC212532-128A-42AE-B6A8-9C3EED67DE49}"/>
    <dgm:cxn modelId="{A0E81543-A5BE-4E48-95AB-B125CA238C54}" type="presOf" srcId="{C75039CA-D4F9-42E9-9CEF-33FC3A1ED023}" destId="{7C4F8CC4-24D0-421C-9F55-49DEE55A3FBC}" srcOrd="0" destOrd="0" presId="urn:microsoft.com/office/officeart/2005/8/layout/hierarchy2"/>
    <dgm:cxn modelId="{E9007A00-2DBF-41DD-8EF9-F7DAA0CCAAC7}" type="presParOf" srcId="{7CFAC10B-E2CA-4602-984F-DCDA5E6303B2}" destId="{556144F2-732E-4701-8D9E-E4D12365004A}" srcOrd="0" destOrd="0" presId="urn:microsoft.com/office/officeart/2005/8/layout/hierarchy2"/>
    <dgm:cxn modelId="{F4DC1A9A-6667-4ABB-9277-165D3B83021F}" type="presParOf" srcId="{556144F2-732E-4701-8D9E-E4D12365004A}" destId="{E46337A7-7083-4899-90E1-562B75377A21}" srcOrd="0" destOrd="0" presId="urn:microsoft.com/office/officeart/2005/8/layout/hierarchy2"/>
    <dgm:cxn modelId="{C3570ED4-9E5F-408D-A470-4D963725DBEC}" type="presParOf" srcId="{556144F2-732E-4701-8D9E-E4D12365004A}" destId="{015E9641-2511-489B-8288-A18755F4D9A8}" srcOrd="1" destOrd="0" presId="urn:microsoft.com/office/officeart/2005/8/layout/hierarchy2"/>
    <dgm:cxn modelId="{B106C285-3C40-4248-B835-C584577FEB7D}" type="presParOf" srcId="{015E9641-2511-489B-8288-A18755F4D9A8}" destId="{28F08B82-E412-41A1-AC03-62312D56914F}" srcOrd="0" destOrd="0" presId="urn:microsoft.com/office/officeart/2005/8/layout/hierarchy2"/>
    <dgm:cxn modelId="{3188E3F1-21FD-4F3B-BC54-D3CA180A2C42}" type="presParOf" srcId="{28F08B82-E412-41A1-AC03-62312D56914F}" destId="{4DA79EAA-B161-4346-9E0E-56CB543FBF2C}" srcOrd="0" destOrd="0" presId="urn:microsoft.com/office/officeart/2005/8/layout/hierarchy2"/>
    <dgm:cxn modelId="{60A55B11-2F7C-4ECA-B013-20B8292502C6}" type="presParOf" srcId="{015E9641-2511-489B-8288-A18755F4D9A8}" destId="{3E8E993F-6DF0-4906-B86B-7E9E38F266F3}" srcOrd="1" destOrd="0" presId="urn:microsoft.com/office/officeart/2005/8/layout/hierarchy2"/>
    <dgm:cxn modelId="{97216448-62BE-489E-9575-C6FED8431DB6}" type="presParOf" srcId="{3E8E993F-6DF0-4906-B86B-7E9E38F266F3}" destId="{289C73FF-E38D-4D47-903B-85A52BBE9E52}" srcOrd="0" destOrd="0" presId="urn:microsoft.com/office/officeart/2005/8/layout/hierarchy2"/>
    <dgm:cxn modelId="{485CCD43-7EEA-400C-B9EE-6B88B37C558A}" type="presParOf" srcId="{3E8E993F-6DF0-4906-B86B-7E9E38F266F3}" destId="{42644FC7-61CD-4BEC-BAE3-7072A58805F3}" srcOrd="1" destOrd="0" presId="urn:microsoft.com/office/officeart/2005/8/layout/hierarchy2"/>
    <dgm:cxn modelId="{8CE59000-DC0B-4A38-9A5E-6A16037CD1C5}" type="presParOf" srcId="{42644FC7-61CD-4BEC-BAE3-7072A58805F3}" destId="{10EDA8F2-226B-4CE6-A845-45FE1F202279}" srcOrd="0" destOrd="0" presId="urn:microsoft.com/office/officeart/2005/8/layout/hierarchy2"/>
    <dgm:cxn modelId="{09619D5F-1D98-4D85-A3F0-0F2DC7399204}" type="presParOf" srcId="{10EDA8F2-226B-4CE6-A845-45FE1F202279}" destId="{07CBFFC9-C76A-4788-B43B-98850DDBC1E5}" srcOrd="0" destOrd="0" presId="urn:microsoft.com/office/officeart/2005/8/layout/hierarchy2"/>
    <dgm:cxn modelId="{51FD6726-E63B-49AE-ADF2-E3D4522E4D2F}" type="presParOf" srcId="{42644FC7-61CD-4BEC-BAE3-7072A58805F3}" destId="{C1982157-964B-4B10-99D6-17D4A71EB7B3}" srcOrd="1" destOrd="0" presId="urn:microsoft.com/office/officeart/2005/8/layout/hierarchy2"/>
    <dgm:cxn modelId="{3A457B26-0EA5-4A29-8293-4812265B9689}" type="presParOf" srcId="{C1982157-964B-4B10-99D6-17D4A71EB7B3}" destId="{7DF43DBF-67F5-467C-A3EA-551CC244205E}" srcOrd="0" destOrd="0" presId="urn:microsoft.com/office/officeart/2005/8/layout/hierarchy2"/>
    <dgm:cxn modelId="{05048F8D-D4E2-4C23-AE31-1B1832E27AAD}" type="presParOf" srcId="{C1982157-964B-4B10-99D6-17D4A71EB7B3}" destId="{4D44F3F3-68ED-4D77-8EAB-BB7212963089}" srcOrd="1" destOrd="0" presId="urn:microsoft.com/office/officeart/2005/8/layout/hierarchy2"/>
    <dgm:cxn modelId="{60C239AF-E10B-4A65-B723-0BA0B674486C}" type="presParOf" srcId="{4D44F3F3-68ED-4D77-8EAB-BB7212963089}" destId="{19A17C3C-6F33-4AD5-88EC-EA1BA073DCBC}" srcOrd="0" destOrd="0" presId="urn:microsoft.com/office/officeart/2005/8/layout/hierarchy2"/>
    <dgm:cxn modelId="{1A361AF7-A80D-4AAE-86E8-F7E2F3C653D3}" type="presParOf" srcId="{19A17C3C-6F33-4AD5-88EC-EA1BA073DCBC}" destId="{4B30A5C6-18B3-4B7D-BD42-D37CD1407BB7}" srcOrd="0" destOrd="0" presId="urn:microsoft.com/office/officeart/2005/8/layout/hierarchy2"/>
    <dgm:cxn modelId="{51B17D44-4FEE-45D8-9484-2975B8CECD5F}" type="presParOf" srcId="{4D44F3F3-68ED-4D77-8EAB-BB7212963089}" destId="{4F42C137-C8B1-46FB-A175-4B200658F3BE}" srcOrd="1" destOrd="0" presId="urn:microsoft.com/office/officeart/2005/8/layout/hierarchy2"/>
    <dgm:cxn modelId="{4C57913E-C754-4986-A57E-DD647B96BACF}" type="presParOf" srcId="{4F42C137-C8B1-46FB-A175-4B200658F3BE}" destId="{EF4A853E-6BB8-4778-9105-5BAEE74A885F}" srcOrd="0" destOrd="0" presId="urn:microsoft.com/office/officeart/2005/8/layout/hierarchy2"/>
    <dgm:cxn modelId="{8A0F52D8-B34D-4351-9435-A83DCD2B4B92}" type="presParOf" srcId="{4F42C137-C8B1-46FB-A175-4B200658F3BE}" destId="{D3ED279B-6B25-4DB0-BB07-BD386F356BC0}" srcOrd="1" destOrd="0" presId="urn:microsoft.com/office/officeart/2005/8/layout/hierarchy2"/>
    <dgm:cxn modelId="{573D9DF9-8154-477A-9DF6-0657F58FDC95}" type="presParOf" srcId="{015E9641-2511-489B-8288-A18755F4D9A8}" destId="{D122348B-23D8-4212-A495-FD16918A10A9}" srcOrd="2" destOrd="0" presId="urn:microsoft.com/office/officeart/2005/8/layout/hierarchy2"/>
    <dgm:cxn modelId="{EBD3AD72-C910-4732-A3FA-AAAAD7040E8D}" type="presParOf" srcId="{D122348B-23D8-4212-A495-FD16918A10A9}" destId="{6AECEF2E-5D5E-4DDD-A6DD-04F8824B7832}" srcOrd="0" destOrd="0" presId="urn:microsoft.com/office/officeart/2005/8/layout/hierarchy2"/>
    <dgm:cxn modelId="{1C0C6F63-2C6A-4571-BCAA-874E7EF7ECD9}" type="presParOf" srcId="{015E9641-2511-489B-8288-A18755F4D9A8}" destId="{06EB7B4F-B814-4D23-AB8D-A8EACE7612B3}" srcOrd="3" destOrd="0" presId="urn:microsoft.com/office/officeart/2005/8/layout/hierarchy2"/>
    <dgm:cxn modelId="{BFE28C70-5E4F-4BD2-846F-12A12DE56316}" type="presParOf" srcId="{06EB7B4F-B814-4D23-AB8D-A8EACE7612B3}" destId="{789EFB29-784B-46CA-BC55-0F80C9D49263}" srcOrd="0" destOrd="0" presId="urn:microsoft.com/office/officeart/2005/8/layout/hierarchy2"/>
    <dgm:cxn modelId="{E2FF2490-AB08-4BED-A345-6D6C39BBEE2B}" type="presParOf" srcId="{06EB7B4F-B814-4D23-AB8D-A8EACE7612B3}" destId="{EA983D5A-09DF-42A0-BE40-75BEF9C493A2}" srcOrd="1" destOrd="0" presId="urn:microsoft.com/office/officeart/2005/8/layout/hierarchy2"/>
    <dgm:cxn modelId="{B5CA8BF5-BBD5-41D6-8DD3-5624DA914875}" type="presParOf" srcId="{EA983D5A-09DF-42A0-BE40-75BEF9C493A2}" destId="{5267B43B-09F2-43AD-B7BE-CC3752B9F81F}" srcOrd="0" destOrd="0" presId="urn:microsoft.com/office/officeart/2005/8/layout/hierarchy2"/>
    <dgm:cxn modelId="{87926BD1-A77D-4373-B71D-C438530031BB}" type="presParOf" srcId="{5267B43B-09F2-43AD-B7BE-CC3752B9F81F}" destId="{0DED6852-CFA6-4D91-9DD5-D6A90D3AC438}" srcOrd="0" destOrd="0" presId="urn:microsoft.com/office/officeart/2005/8/layout/hierarchy2"/>
    <dgm:cxn modelId="{FB10CAD3-6AFA-44C8-BE6D-FF4D294C4E56}" type="presParOf" srcId="{EA983D5A-09DF-42A0-BE40-75BEF9C493A2}" destId="{09AE1EAE-FB38-428B-AE7F-E0BBF31EAB79}" srcOrd="1" destOrd="0" presId="urn:microsoft.com/office/officeart/2005/8/layout/hierarchy2"/>
    <dgm:cxn modelId="{A1FE8F89-ED95-4433-AC5D-AC611EEFAEF4}" type="presParOf" srcId="{09AE1EAE-FB38-428B-AE7F-E0BBF31EAB79}" destId="{7C347837-06C2-4A85-A543-BB03489A569B}" srcOrd="0" destOrd="0" presId="urn:microsoft.com/office/officeart/2005/8/layout/hierarchy2"/>
    <dgm:cxn modelId="{993683F2-E075-4557-9617-965A94139703}" type="presParOf" srcId="{09AE1EAE-FB38-428B-AE7F-E0BBF31EAB79}" destId="{36E64C34-FE7E-4D64-B6C0-9C20A3DC8A0A}" srcOrd="1" destOrd="0" presId="urn:microsoft.com/office/officeart/2005/8/layout/hierarchy2"/>
    <dgm:cxn modelId="{0191AA0C-EAAB-46CA-A794-B837417D1545}" type="presParOf" srcId="{015E9641-2511-489B-8288-A18755F4D9A8}" destId="{90045288-B6C6-45A6-BCDD-631595BC391C}" srcOrd="4" destOrd="0" presId="urn:microsoft.com/office/officeart/2005/8/layout/hierarchy2"/>
    <dgm:cxn modelId="{C41C9C1C-9066-4A02-9122-79F94434D925}" type="presParOf" srcId="{90045288-B6C6-45A6-BCDD-631595BC391C}" destId="{36227C66-083A-447D-B634-F8B206514DD3}" srcOrd="0" destOrd="0" presId="urn:microsoft.com/office/officeart/2005/8/layout/hierarchy2"/>
    <dgm:cxn modelId="{0DA983D1-CCC5-4E0F-97AE-85E98C198B63}" type="presParOf" srcId="{015E9641-2511-489B-8288-A18755F4D9A8}" destId="{5899F41B-6A10-4B6A-BD6B-CD77CF5BE06C}" srcOrd="5" destOrd="0" presId="urn:microsoft.com/office/officeart/2005/8/layout/hierarchy2"/>
    <dgm:cxn modelId="{BB16FB7F-C23A-4B0D-B471-7FD1ED8DE550}" type="presParOf" srcId="{5899F41B-6A10-4B6A-BD6B-CD77CF5BE06C}" destId="{C45A740E-0DEE-4274-B4C1-1C3C4C5279CE}" srcOrd="0" destOrd="0" presId="urn:microsoft.com/office/officeart/2005/8/layout/hierarchy2"/>
    <dgm:cxn modelId="{2866044A-FB30-460F-9F13-510AAB223710}" type="presParOf" srcId="{5899F41B-6A10-4B6A-BD6B-CD77CF5BE06C}" destId="{6635F7D8-77B1-496E-8C53-4CB091282014}" srcOrd="1" destOrd="0" presId="urn:microsoft.com/office/officeart/2005/8/layout/hierarchy2"/>
    <dgm:cxn modelId="{42C78DB1-5D50-47D7-9BF4-F793F2C91082}" type="presParOf" srcId="{6635F7D8-77B1-496E-8C53-4CB091282014}" destId="{24F1FD59-A0A1-4636-8417-154A12FDDA7D}" srcOrd="0" destOrd="0" presId="urn:microsoft.com/office/officeart/2005/8/layout/hierarchy2"/>
    <dgm:cxn modelId="{7E23F3EA-47E8-47FF-A801-38DC6ADE229E}" type="presParOf" srcId="{24F1FD59-A0A1-4636-8417-154A12FDDA7D}" destId="{D2F167BD-B277-496E-915C-797EF52AA6E9}" srcOrd="0" destOrd="0" presId="urn:microsoft.com/office/officeart/2005/8/layout/hierarchy2"/>
    <dgm:cxn modelId="{3CEC7D11-7C59-4AD5-9B5E-F4CF22717A1C}" type="presParOf" srcId="{6635F7D8-77B1-496E-8C53-4CB091282014}" destId="{016FA5E8-852A-416B-8048-D0BD101013CC}" srcOrd="1" destOrd="0" presId="urn:microsoft.com/office/officeart/2005/8/layout/hierarchy2"/>
    <dgm:cxn modelId="{BD11152C-B2E8-4D9D-93CE-22E02DF56AC0}" type="presParOf" srcId="{016FA5E8-852A-416B-8048-D0BD101013CC}" destId="{C42E5E75-0555-4C71-B76F-41D36544E6F9}" srcOrd="0" destOrd="0" presId="urn:microsoft.com/office/officeart/2005/8/layout/hierarchy2"/>
    <dgm:cxn modelId="{87189B41-0E3C-48B2-BA5D-D1780E418948}" type="presParOf" srcId="{016FA5E8-852A-416B-8048-D0BD101013CC}" destId="{B555B75F-06A1-4933-A718-06AE741B97C7}" srcOrd="1" destOrd="0" presId="urn:microsoft.com/office/officeart/2005/8/layout/hierarchy2"/>
    <dgm:cxn modelId="{EDA508A9-8780-4BBE-9692-4C3428F20522}" type="presParOf" srcId="{015E9641-2511-489B-8288-A18755F4D9A8}" destId="{C4CE3F02-EE8C-44F8-9AD8-15E5A53867E1}" srcOrd="6" destOrd="0" presId="urn:microsoft.com/office/officeart/2005/8/layout/hierarchy2"/>
    <dgm:cxn modelId="{C8AB38E2-3EAB-447C-9508-144D8835D742}" type="presParOf" srcId="{C4CE3F02-EE8C-44F8-9AD8-15E5A53867E1}" destId="{D15FA4E6-75EE-4AAC-A8A5-A777F61DB2EF}" srcOrd="0" destOrd="0" presId="urn:microsoft.com/office/officeart/2005/8/layout/hierarchy2"/>
    <dgm:cxn modelId="{A1196951-33C6-4692-A354-415F3EA52829}" type="presParOf" srcId="{015E9641-2511-489B-8288-A18755F4D9A8}" destId="{59136CF8-5C5F-4142-9682-90BD67DD738C}" srcOrd="7" destOrd="0" presId="urn:microsoft.com/office/officeart/2005/8/layout/hierarchy2"/>
    <dgm:cxn modelId="{369D3D01-BE2D-4814-A70E-BA65D3495FE1}" type="presParOf" srcId="{59136CF8-5C5F-4142-9682-90BD67DD738C}" destId="{BD8E3C3B-0CB2-405C-8E0D-50BFC2D5C6DB}" srcOrd="0" destOrd="0" presId="urn:microsoft.com/office/officeart/2005/8/layout/hierarchy2"/>
    <dgm:cxn modelId="{12131236-7D4D-4672-88CF-2B9D18A1E07B}" type="presParOf" srcId="{59136CF8-5C5F-4142-9682-90BD67DD738C}" destId="{53C8C9FD-E13F-49EA-A369-6FFCD36CB41A}" srcOrd="1" destOrd="0" presId="urn:microsoft.com/office/officeart/2005/8/layout/hierarchy2"/>
    <dgm:cxn modelId="{1C682527-3917-435C-97FD-123CBA373E6D}" type="presParOf" srcId="{53C8C9FD-E13F-49EA-A369-6FFCD36CB41A}" destId="{A0912DD6-2EBC-4A40-B4F1-520490B07F68}" srcOrd="0" destOrd="0" presId="urn:microsoft.com/office/officeart/2005/8/layout/hierarchy2"/>
    <dgm:cxn modelId="{FC105798-2BF7-4F04-85BD-E864089D68EB}" type="presParOf" srcId="{A0912DD6-2EBC-4A40-B4F1-520490B07F68}" destId="{60768B9A-5E3A-4489-9CC3-F736BDA378DD}" srcOrd="0" destOrd="0" presId="urn:microsoft.com/office/officeart/2005/8/layout/hierarchy2"/>
    <dgm:cxn modelId="{A93AE3C6-221A-4995-BC4E-E90D8F26BE80}" type="presParOf" srcId="{53C8C9FD-E13F-49EA-A369-6FFCD36CB41A}" destId="{00E03A5B-5278-4553-90C0-6B366F4A0DAE}" srcOrd="1" destOrd="0" presId="urn:microsoft.com/office/officeart/2005/8/layout/hierarchy2"/>
    <dgm:cxn modelId="{4D5D0630-4DC6-46F8-B4EE-4AEB88F9D1D5}" type="presParOf" srcId="{00E03A5B-5278-4553-90C0-6B366F4A0DAE}" destId="{ED762824-93D5-4A12-B736-77DEED456D77}" srcOrd="0" destOrd="0" presId="urn:microsoft.com/office/officeart/2005/8/layout/hierarchy2"/>
    <dgm:cxn modelId="{9A825DD4-090A-401C-BE3A-C8D378F14FB3}" type="presParOf" srcId="{00E03A5B-5278-4553-90C0-6B366F4A0DAE}" destId="{A40E425D-3DAE-41FC-AFB6-D40040FC69D7}" srcOrd="1" destOrd="0" presId="urn:microsoft.com/office/officeart/2005/8/layout/hierarchy2"/>
    <dgm:cxn modelId="{6C5247D9-FC29-4EA9-8F43-6A5EB768DDD6}" type="presParOf" srcId="{015E9641-2511-489B-8288-A18755F4D9A8}" destId="{C84F7F9A-FB27-4A42-AA0E-49D1C87B52B0}" srcOrd="8" destOrd="0" presId="urn:microsoft.com/office/officeart/2005/8/layout/hierarchy2"/>
    <dgm:cxn modelId="{218DF155-A21F-4C34-8AA3-DF364B5BF07D}" type="presParOf" srcId="{C84F7F9A-FB27-4A42-AA0E-49D1C87B52B0}" destId="{9FEE72AF-E5DA-46F5-8B61-EC252A3C68F8}" srcOrd="0" destOrd="0" presId="urn:microsoft.com/office/officeart/2005/8/layout/hierarchy2"/>
    <dgm:cxn modelId="{64595915-D98F-444B-B1EC-7627FC8F9F86}" type="presParOf" srcId="{015E9641-2511-489B-8288-A18755F4D9A8}" destId="{B4DEFF4D-DA3A-4A50-9B56-F5A5730BDE7D}" srcOrd="9" destOrd="0" presId="urn:microsoft.com/office/officeart/2005/8/layout/hierarchy2"/>
    <dgm:cxn modelId="{361030D7-6F6E-4226-92F5-4CB2F8BDE61C}" type="presParOf" srcId="{B4DEFF4D-DA3A-4A50-9B56-F5A5730BDE7D}" destId="{7C4F8CC4-24D0-421C-9F55-49DEE55A3FBC}" srcOrd="0" destOrd="0" presId="urn:microsoft.com/office/officeart/2005/8/layout/hierarchy2"/>
    <dgm:cxn modelId="{61650DDE-6529-41C2-A635-8F012EB1CF1A}" type="presParOf" srcId="{B4DEFF4D-DA3A-4A50-9B56-F5A5730BDE7D}" destId="{83B77015-9899-48A0-A250-1617A25960B7}" srcOrd="1" destOrd="0" presId="urn:microsoft.com/office/officeart/2005/8/layout/hierarchy2"/>
    <dgm:cxn modelId="{01C1743C-8482-4E8B-B1B1-96B9D8DCD234}" type="presParOf" srcId="{83B77015-9899-48A0-A250-1617A25960B7}" destId="{7863F292-4874-4A7E-BABC-41701FA34A84}" srcOrd="0" destOrd="0" presId="urn:microsoft.com/office/officeart/2005/8/layout/hierarchy2"/>
    <dgm:cxn modelId="{FBD35A5C-ED6D-431E-8D46-A8214038BD61}" type="presParOf" srcId="{7863F292-4874-4A7E-BABC-41701FA34A84}" destId="{921212E3-75D3-4820-8118-45A1A4ABB967}" srcOrd="0" destOrd="0" presId="urn:microsoft.com/office/officeart/2005/8/layout/hierarchy2"/>
    <dgm:cxn modelId="{991BC9D3-0267-448D-85E3-395FDA9C8084}" type="presParOf" srcId="{83B77015-9899-48A0-A250-1617A25960B7}" destId="{942FC063-9D9C-4CE7-8700-A4E45C13D606}" srcOrd="1" destOrd="0" presId="urn:microsoft.com/office/officeart/2005/8/layout/hierarchy2"/>
    <dgm:cxn modelId="{CF15C193-47BD-4FD5-A257-42D19CB674E4}" type="presParOf" srcId="{942FC063-9D9C-4CE7-8700-A4E45C13D606}" destId="{5C94FA4D-78F0-4B60-B516-1CD50057EFE7}" srcOrd="0" destOrd="0" presId="urn:microsoft.com/office/officeart/2005/8/layout/hierarchy2"/>
    <dgm:cxn modelId="{8ECE7AA8-E32E-4998-BFE0-240D692D22A8}" type="presParOf" srcId="{942FC063-9D9C-4CE7-8700-A4E45C13D606}" destId="{DB7B9D1C-0AF6-4948-B97C-7064EE0014E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B622DB-5DD7-497A-A0EC-95DD104081CF}">
      <dsp:nvSpPr>
        <dsp:cNvPr id="0" name=""/>
        <dsp:cNvSpPr/>
      </dsp:nvSpPr>
      <dsp:spPr>
        <a:xfrm>
          <a:off x="8346002" y="3352799"/>
          <a:ext cx="1178998" cy="185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تقسيم الفعل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بحسب الجمود والتصرف</a:t>
          </a:r>
        </a:p>
      </dsp:txBody>
      <dsp:txXfrm>
        <a:off x="8346002" y="3352799"/>
        <a:ext cx="1178998" cy="1856416"/>
      </dsp:txXfrm>
    </dsp:sp>
    <dsp:sp modelId="{84D1A920-EED2-40F9-8385-9DACD1EDD0D3}">
      <dsp:nvSpPr>
        <dsp:cNvPr id="0" name=""/>
        <dsp:cNvSpPr/>
      </dsp:nvSpPr>
      <dsp:spPr>
        <a:xfrm rot="14809472">
          <a:off x="7511039" y="3721381"/>
          <a:ext cx="1198327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98327" y="881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809472">
        <a:off x="8080244" y="3700236"/>
        <a:ext cx="59916" cy="59916"/>
      </dsp:txXfrm>
    </dsp:sp>
    <dsp:sp modelId="{40EB91B1-5BC4-4C7C-82D4-2A7CAAD9AF4D}">
      <dsp:nvSpPr>
        <dsp:cNvPr id="0" name=""/>
        <dsp:cNvSpPr/>
      </dsp:nvSpPr>
      <dsp:spPr>
        <a:xfrm>
          <a:off x="6695404" y="2884631"/>
          <a:ext cx="1178998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جامد</a:t>
          </a:r>
        </a:p>
      </dsp:txBody>
      <dsp:txXfrm>
        <a:off x="6695404" y="2884631"/>
        <a:ext cx="1178998" cy="589499"/>
      </dsp:txXfrm>
    </dsp:sp>
    <dsp:sp modelId="{C19DF09E-3D55-4DDE-BA54-A173CED8FE73}">
      <dsp:nvSpPr>
        <dsp:cNvPr id="0" name=""/>
        <dsp:cNvSpPr/>
      </dsp:nvSpPr>
      <dsp:spPr>
        <a:xfrm rot="10800000">
          <a:off x="6223804" y="3170567"/>
          <a:ext cx="471599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471599" y="8813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447814" y="3167591"/>
        <a:ext cx="23579" cy="23579"/>
      </dsp:txXfrm>
    </dsp:sp>
    <dsp:sp modelId="{7FA89C4F-8DC0-40D4-BEC6-C7682613D65A}">
      <dsp:nvSpPr>
        <dsp:cNvPr id="0" name=""/>
        <dsp:cNvSpPr/>
      </dsp:nvSpPr>
      <dsp:spPr>
        <a:xfrm>
          <a:off x="5044806" y="2667000"/>
          <a:ext cx="1178998" cy="10247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ما لازم صورةً واحدة، وهو إما أن يكون ملازمًا</a:t>
          </a:r>
        </a:p>
      </dsp:txBody>
      <dsp:txXfrm>
        <a:off x="5044806" y="2667000"/>
        <a:ext cx="1178998" cy="1024762"/>
      </dsp:txXfrm>
    </dsp:sp>
    <dsp:sp modelId="{2E91921B-2A76-41ED-8A9F-AAE995FA037D}">
      <dsp:nvSpPr>
        <dsp:cNvPr id="0" name=""/>
        <dsp:cNvSpPr/>
      </dsp:nvSpPr>
      <dsp:spPr>
        <a:xfrm rot="14899285">
          <a:off x="4170673" y="2577383"/>
          <a:ext cx="1276665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276665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899285">
        <a:off x="4777089" y="2554280"/>
        <a:ext cx="63833" cy="63833"/>
      </dsp:txXfrm>
    </dsp:sp>
    <dsp:sp modelId="{754556D7-C473-48D5-914D-D04E241CD9C3}">
      <dsp:nvSpPr>
        <dsp:cNvPr id="0" name=""/>
        <dsp:cNvSpPr/>
      </dsp:nvSpPr>
      <dsp:spPr>
        <a:xfrm>
          <a:off x="3394207" y="1698263"/>
          <a:ext cx="1178998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للمضىّ</a:t>
          </a:r>
        </a:p>
      </dsp:txBody>
      <dsp:txXfrm>
        <a:off x="3394207" y="1698263"/>
        <a:ext cx="1178998" cy="589499"/>
      </dsp:txXfrm>
    </dsp:sp>
    <dsp:sp modelId="{2AE7CC7A-B0E1-4397-8D45-DE9FD0E7B3CA}">
      <dsp:nvSpPr>
        <dsp:cNvPr id="0" name=""/>
        <dsp:cNvSpPr/>
      </dsp:nvSpPr>
      <dsp:spPr>
        <a:xfrm rot="15267012">
          <a:off x="2278807" y="1136794"/>
          <a:ext cx="1759201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759201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15267012">
        <a:off x="3114428" y="1101628"/>
        <a:ext cx="87960" cy="87960"/>
      </dsp:txXfrm>
    </dsp:sp>
    <dsp:sp modelId="{61BA907F-7881-444A-ACA6-8B4F196187A3}">
      <dsp:nvSpPr>
        <dsp:cNvPr id="0" name=""/>
        <dsp:cNvSpPr/>
      </dsp:nvSpPr>
      <dsp:spPr>
        <a:xfrm>
          <a:off x="76198" y="3453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كليس من أخوات كان، </a:t>
          </a:r>
        </a:p>
      </dsp:txBody>
      <dsp:txXfrm>
        <a:off x="76198" y="3453"/>
        <a:ext cx="2846409" cy="589499"/>
      </dsp:txXfrm>
    </dsp:sp>
    <dsp:sp modelId="{87CDA052-008B-45C1-B8A4-7E1070D807EB}">
      <dsp:nvSpPr>
        <dsp:cNvPr id="0" name=""/>
        <dsp:cNvSpPr/>
      </dsp:nvSpPr>
      <dsp:spPr>
        <a:xfrm rot="14707178">
          <a:off x="2597947" y="1475756"/>
          <a:ext cx="1120921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0921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707178">
        <a:off x="3130385" y="1456547"/>
        <a:ext cx="56046" cy="56046"/>
      </dsp:txXfrm>
    </dsp:sp>
    <dsp:sp modelId="{6E33DFEE-2C15-49F4-A52D-FF53C7060F21}">
      <dsp:nvSpPr>
        <dsp:cNvPr id="0" name=""/>
        <dsp:cNvSpPr/>
      </dsp:nvSpPr>
      <dsp:spPr>
        <a:xfrm>
          <a:off x="76198" y="681377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وكرب من فعال المقاربة، </a:t>
          </a:r>
        </a:p>
      </dsp:txBody>
      <dsp:txXfrm>
        <a:off x="76198" y="681377"/>
        <a:ext cx="2846409" cy="589499"/>
      </dsp:txXfrm>
    </dsp:sp>
    <dsp:sp modelId="{E71F339D-49F4-4722-97D6-E65A909F02EB}">
      <dsp:nvSpPr>
        <dsp:cNvPr id="0" name=""/>
        <dsp:cNvSpPr/>
      </dsp:nvSpPr>
      <dsp:spPr>
        <a:xfrm rot="12942401">
          <a:off x="2868019" y="1814719"/>
          <a:ext cx="58077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80776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3143888" y="1809013"/>
        <a:ext cx="29038" cy="29038"/>
      </dsp:txXfrm>
    </dsp:sp>
    <dsp:sp modelId="{B48F6C2C-9A1F-42D9-9009-41013C1C07FD}">
      <dsp:nvSpPr>
        <dsp:cNvPr id="0" name=""/>
        <dsp:cNvSpPr/>
      </dsp:nvSpPr>
      <dsp:spPr>
        <a:xfrm>
          <a:off x="76198" y="1359301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وعَسَى وَحَرَىَ واخلولق من أفعال الرجاء، </a:t>
          </a:r>
        </a:p>
      </dsp:txBody>
      <dsp:txXfrm>
        <a:off x="76198" y="1359301"/>
        <a:ext cx="2846409" cy="589499"/>
      </dsp:txXfrm>
    </dsp:sp>
    <dsp:sp modelId="{2E9F9B19-7DE5-4DAB-90B8-8DFFBEF571A9}">
      <dsp:nvSpPr>
        <dsp:cNvPr id="0" name=""/>
        <dsp:cNvSpPr/>
      </dsp:nvSpPr>
      <dsp:spPr>
        <a:xfrm rot="8657599">
          <a:off x="2868019" y="2153681"/>
          <a:ext cx="58077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80776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3143888" y="2147975"/>
        <a:ext cx="29038" cy="29038"/>
      </dsp:txXfrm>
    </dsp:sp>
    <dsp:sp modelId="{D0C72649-D1F7-4903-9466-65EF9DEBCBA3}">
      <dsp:nvSpPr>
        <dsp:cNvPr id="0" name=""/>
        <dsp:cNvSpPr/>
      </dsp:nvSpPr>
      <dsp:spPr>
        <a:xfrm>
          <a:off x="76198" y="2037226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وأنشأ وطفِق، وأخذ وجعل وعَلِق، من أفعال </a:t>
          </a:r>
          <a:r>
            <a:rPr lang="ar-SA" sz="1800" b="1" kern="1200" dirty="0" smtClean="0">
              <a:cs typeface="Traditional Arabic" pitchFamily="2" charset="-78"/>
            </a:rPr>
            <a:t>الشروع</a:t>
          </a:r>
          <a:endParaRPr lang="ar-SA" sz="1800" b="1" kern="1200" dirty="0">
            <a:cs typeface="Traditional Arabic" pitchFamily="2" charset="-78"/>
          </a:endParaRPr>
        </a:p>
      </dsp:txBody>
      <dsp:txXfrm>
        <a:off x="76198" y="2037226"/>
        <a:ext cx="2846409" cy="589499"/>
      </dsp:txXfrm>
    </dsp:sp>
    <dsp:sp modelId="{6A9ED446-D0FF-48AC-8AED-19B11556DEC6}">
      <dsp:nvSpPr>
        <dsp:cNvPr id="0" name=""/>
        <dsp:cNvSpPr/>
      </dsp:nvSpPr>
      <dsp:spPr>
        <a:xfrm rot="6892822">
          <a:off x="2597947" y="2492643"/>
          <a:ext cx="1120921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0921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892822">
        <a:off x="3130385" y="2473433"/>
        <a:ext cx="56046" cy="56046"/>
      </dsp:txXfrm>
    </dsp:sp>
    <dsp:sp modelId="{07A125F5-D239-4B50-8C95-58384A9669C9}">
      <dsp:nvSpPr>
        <dsp:cNvPr id="0" name=""/>
        <dsp:cNvSpPr/>
      </dsp:nvSpPr>
      <dsp:spPr>
        <a:xfrm>
          <a:off x="76198" y="2715150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ونِعْمَ وحَبَّذَا فى المدح، وبئس وساء فى الذم، </a:t>
          </a:r>
        </a:p>
      </dsp:txBody>
      <dsp:txXfrm>
        <a:off x="76198" y="2715150"/>
        <a:ext cx="2846409" cy="589499"/>
      </dsp:txXfrm>
    </dsp:sp>
    <dsp:sp modelId="{72FFFE60-F3DB-4493-BCB9-394B70B8F5E9}">
      <dsp:nvSpPr>
        <dsp:cNvPr id="0" name=""/>
        <dsp:cNvSpPr/>
      </dsp:nvSpPr>
      <dsp:spPr>
        <a:xfrm rot="6332988">
          <a:off x="2278807" y="2831605"/>
          <a:ext cx="1759201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759201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6332988">
        <a:off x="3114428" y="2796438"/>
        <a:ext cx="87960" cy="87960"/>
      </dsp:txXfrm>
    </dsp:sp>
    <dsp:sp modelId="{BEFDC4DE-4E35-4292-B002-91EFF1616BFE}">
      <dsp:nvSpPr>
        <dsp:cNvPr id="0" name=""/>
        <dsp:cNvSpPr/>
      </dsp:nvSpPr>
      <dsp:spPr>
        <a:xfrm>
          <a:off x="76198" y="3393074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وخلا وعدا وحاشا فى الاستثناء، على خلاف فى بعضها</a:t>
          </a:r>
        </a:p>
      </dsp:txBody>
      <dsp:txXfrm>
        <a:off x="76198" y="3393074"/>
        <a:ext cx="2846409" cy="589499"/>
      </dsp:txXfrm>
    </dsp:sp>
    <dsp:sp modelId="{32E6152D-D88C-4835-98AD-EAD254A1D7BD}">
      <dsp:nvSpPr>
        <dsp:cNvPr id="0" name=""/>
        <dsp:cNvSpPr/>
      </dsp:nvSpPr>
      <dsp:spPr>
        <a:xfrm rot="6700715">
          <a:off x="4170673" y="3763751"/>
          <a:ext cx="1276665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276665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700715">
        <a:off x="4777089" y="3740648"/>
        <a:ext cx="63833" cy="63833"/>
      </dsp:txXfrm>
    </dsp:sp>
    <dsp:sp modelId="{1BD922D2-E2DD-4282-AA37-9FABAFD4A0EC}">
      <dsp:nvSpPr>
        <dsp:cNvPr id="0" name=""/>
        <dsp:cNvSpPr/>
      </dsp:nvSpPr>
      <dsp:spPr>
        <a:xfrm>
          <a:off x="3394207" y="4070998"/>
          <a:ext cx="1178998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للأمرية</a:t>
          </a:r>
        </a:p>
      </dsp:txBody>
      <dsp:txXfrm>
        <a:off x="3394207" y="4070998"/>
        <a:ext cx="1178998" cy="589499"/>
      </dsp:txXfrm>
    </dsp:sp>
    <dsp:sp modelId="{7416A896-91C5-4259-86F6-3F076D8C249F}">
      <dsp:nvSpPr>
        <dsp:cNvPr id="0" name=""/>
        <dsp:cNvSpPr/>
      </dsp:nvSpPr>
      <dsp:spPr>
        <a:xfrm rot="10800000">
          <a:off x="2922608" y="4356935"/>
          <a:ext cx="471599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471599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46618" y="4353958"/>
        <a:ext cx="23579" cy="23579"/>
      </dsp:txXfrm>
    </dsp:sp>
    <dsp:sp modelId="{7BCD9050-EF58-4C31-9DA9-6EA2FB055B19}">
      <dsp:nvSpPr>
        <dsp:cNvPr id="0" name=""/>
        <dsp:cNvSpPr/>
      </dsp:nvSpPr>
      <dsp:spPr>
        <a:xfrm>
          <a:off x="76198" y="4070998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كهبْ وتعلَّمْ، ولا ثالث لهما</a:t>
          </a:r>
        </a:p>
      </dsp:txBody>
      <dsp:txXfrm>
        <a:off x="76198" y="4070998"/>
        <a:ext cx="2846409" cy="589499"/>
      </dsp:txXfrm>
    </dsp:sp>
    <dsp:sp modelId="{6A47394D-93C2-4848-AC66-1C833B557FFA}">
      <dsp:nvSpPr>
        <dsp:cNvPr id="0" name=""/>
        <dsp:cNvSpPr/>
      </dsp:nvSpPr>
      <dsp:spPr>
        <a:xfrm rot="6790528">
          <a:off x="7511039" y="4823008"/>
          <a:ext cx="1198327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98327" y="881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790528">
        <a:off x="8080244" y="4801863"/>
        <a:ext cx="59916" cy="59916"/>
      </dsp:txXfrm>
    </dsp:sp>
    <dsp:sp modelId="{115B9706-F7E8-4C6E-8865-B74209446C07}">
      <dsp:nvSpPr>
        <dsp:cNvPr id="0" name=""/>
        <dsp:cNvSpPr/>
      </dsp:nvSpPr>
      <dsp:spPr>
        <a:xfrm>
          <a:off x="6695404" y="5087885"/>
          <a:ext cx="1178998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متصرف</a:t>
          </a:r>
        </a:p>
      </dsp:txBody>
      <dsp:txXfrm>
        <a:off x="6695404" y="5087885"/>
        <a:ext cx="1178998" cy="589499"/>
      </dsp:txXfrm>
    </dsp:sp>
    <dsp:sp modelId="{40D02F13-89C7-4945-8931-C8A20E91755B}">
      <dsp:nvSpPr>
        <dsp:cNvPr id="0" name=""/>
        <dsp:cNvSpPr/>
      </dsp:nvSpPr>
      <dsp:spPr>
        <a:xfrm rot="10800000">
          <a:off x="6223804" y="5373821"/>
          <a:ext cx="471599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471599" y="8813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447814" y="5370844"/>
        <a:ext cx="23579" cy="23579"/>
      </dsp:txXfrm>
    </dsp:sp>
    <dsp:sp modelId="{C8EE1A62-7A09-4F89-8883-01EBF651C036}">
      <dsp:nvSpPr>
        <dsp:cNvPr id="0" name=""/>
        <dsp:cNvSpPr/>
      </dsp:nvSpPr>
      <dsp:spPr>
        <a:xfrm>
          <a:off x="5044806" y="4870253"/>
          <a:ext cx="1178998" cy="10247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ما لا يُلازم صُورةً واحدة، وهو إما أن يكون</a:t>
          </a:r>
        </a:p>
      </dsp:txBody>
      <dsp:txXfrm>
        <a:off x="5044806" y="4870253"/>
        <a:ext cx="1178998" cy="1024762"/>
      </dsp:txXfrm>
    </dsp:sp>
    <dsp:sp modelId="{EA2192A8-BEEA-4E83-B1F1-12F490B70C88}">
      <dsp:nvSpPr>
        <dsp:cNvPr id="0" name=""/>
        <dsp:cNvSpPr/>
      </dsp:nvSpPr>
      <dsp:spPr>
        <a:xfrm rot="12942401">
          <a:off x="4518617" y="5204340"/>
          <a:ext cx="58077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80776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4794486" y="5198634"/>
        <a:ext cx="29038" cy="29038"/>
      </dsp:txXfrm>
    </dsp:sp>
    <dsp:sp modelId="{8284D1CB-4BA6-423C-A75E-3CC45A75F84C}">
      <dsp:nvSpPr>
        <dsp:cNvPr id="0" name=""/>
        <dsp:cNvSpPr/>
      </dsp:nvSpPr>
      <dsp:spPr>
        <a:xfrm>
          <a:off x="3394207" y="4748923"/>
          <a:ext cx="1178998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تامَّ التصرف</a:t>
          </a:r>
        </a:p>
      </dsp:txBody>
      <dsp:txXfrm>
        <a:off x="3394207" y="4748923"/>
        <a:ext cx="1178998" cy="589499"/>
      </dsp:txXfrm>
    </dsp:sp>
    <dsp:sp modelId="{52703BBB-68B9-4549-AC65-6394BA58944D}">
      <dsp:nvSpPr>
        <dsp:cNvPr id="0" name=""/>
        <dsp:cNvSpPr/>
      </dsp:nvSpPr>
      <dsp:spPr>
        <a:xfrm rot="10800000">
          <a:off x="2922608" y="5034859"/>
          <a:ext cx="471599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471599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46618" y="5031882"/>
        <a:ext cx="23579" cy="23579"/>
      </dsp:txXfrm>
    </dsp:sp>
    <dsp:sp modelId="{DB7CF9E1-65E7-4433-B420-B0F1C11051A6}">
      <dsp:nvSpPr>
        <dsp:cNvPr id="0" name=""/>
        <dsp:cNvSpPr/>
      </dsp:nvSpPr>
      <dsp:spPr>
        <a:xfrm>
          <a:off x="76198" y="4748923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cs typeface="Traditional Arabic" pitchFamily="2" charset="-78"/>
            </a:rPr>
            <a:t>ما </a:t>
          </a:r>
          <a:r>
            <a:rPr lang="ar-SA" sz="1800" b="1" kern="1200" dirty="0" err="1" smtClean="0">
              <a:cs typeface="Traditional Arabic" pitchFamily="2" charset="-78"/>
            </a:rPr>
            <a:t>يأتى</a:t>
          </a:r>
          <a:r>
            <a:rPr lang="ar-SA" sz="1800" b="1" kern="1200" dirty="0" smtClean="0">
              <a:cs typeface="Traditional Arabic" pitchFamily="2" charset="-78"/>
            </a:rPr>
            <a:t> </a:t>
          </a:r>
          <a:r>
            <a:rPr lang="ar-SA" sz="1800" b="1" kern="1200" dirty="0">
              <a:cs typeface="Traditional Arabic" pitchFamily="2" charset="-78"/>
            </a:rPr>
            <a:t>منه </a:t>
          </a:r>
          <a:r>
            <a:rPr lang="ar-SA" sz="1800" b="1" kern="1200" dirty="0" err="1">
              <a:cs typeface="Traditional Arabic" pitchFamily="2" charset="-78"/>
            </a:rPr>
            <a:t>الماضى</a:t>
          </a:r>
          <a:r>
            <a:rPr lang="ar-SA" sz="1800" b="1" kern="1200" dirty="0">
              <a:cs typeface="Traditional Arabic" pitchFamily="2" charset="-78"/>
            </a:rPr>
            <a:t> والمضارع والأمر</a:t>
          </a:r>
          <a:r>
            <a:rPr lang="ar-SA" sz="1800" b="1" kern="1200" dirty="0" smtClean="0">
              <a:cs typeface="Traditional Arabic" pitchFamily="2" charset="-78"/>
            </a:rPr>
            <a:t>،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cs typeface="Traditional Arabic" pitchFamily="2" charset="-78"/>
            </a:rPr>
            <a:t>كنصر </a:t>
          </a:r>
          <a:r>
            <a:rPr lang="ar-SA" sz="1800" b="1" kern="1200" dirty="0">
              <a:cs typeface="Traditional Arabic" pitchFamily="2" charset="-78"/>
            </a:rPr>
            <a:t>ودحرَج</a:t>
          </a:r>
        </a:p>
      </dsp:txBody>
      <dsp:txXfrm>
        <a:off x="76198" y="4748923"/>
        <a:ext cx="2846409" cy="589499"/>
      </dsp:txXfrm>
    </dsp:sp>
    <dsp:sp modelId="{18049E4A-C90C-424F-B935-373D543CA94F}">
      <dsp:nvSpPr>
        <dsp:cNvPr id="0" name=""/>
        <dsp:cNvSpPr/>
      </dsp:nvSpPr>
      <dsp:spPr>
        <a:xfrm rot="8657599">
          <a:off x="4518617" y="5543302"/>
          <a:ext cx="58077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80776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4794486" y="5537596"/>
        <a:ext cx="29038" cy="29038"/>
      </dsp:txXfrm>
    </dsp:sp>
    <dsp:sp modelId="{379CBDC4-9099-4B01-93E6-C43A6DFECC35}">
      <dsp:nvSpPr>
        <dsp:cNvPr id="0" name=""/>
        <dsp:cNvSpPr/>
      </dsp:nvSpPr>
      <dsp:spPr>
        <a:xfrm>
          <a:off x="3394207" y="5426847"/>
          <a:ext cx="1178998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ناقص </a:t>
          </a:r>
          <a:r>
            <a:rPr lang="ar-SA" sz="1800" b="1" kern="1200" dirty="0" smtClean="0">
              <a:cs typeface="Traditional Arabic" pitchFamily="2" charset="-78"/>
            </a:rPr>
            <a:t>التصرف</a:t>
          </a:r>
          <a:endParaRPr lang="ar-SA" sz="1800" b="1" kern="1200" dirty="0">
            <a:cs typeface="Traditional Arabic" pitchFamily="2" charset="-78"/>
          </a:endParaRPr>
        </a:p>
      </dsp:txBody>
      <dsp:txXfrm>
        <a:off x="3394207" y="5426847"/>
        <a:ext cx="1178998" cy="589499"/>
      </dsp:txXfrm>
    </dsp:sp>
    <dsp:sp modelId="{6A31D482-E148-4335-AB6F-29D371A2FF5D}">
      <dsp:nvSpPr>
        <dsp:cNvPr id="0" name=""/>
        <dsp:cNvSpPr/>
      </dsp:nvSpPr>
      <dsp:spPr>
        <a:xfrm rot="10800000">
          <a:off x="2922608" y="5712783"/>
          <a:ext cx="471599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471599" y="881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46618" y="5709807"/>
        <a:ext cx="23579" cy="23579"/>
      </dsp:txXfrm>
    </dsp:sp>
    <dsp:sp modelId="{7F4DE45B-EED1-4830-A275-A67F29A8749F}">
      <dsp:nvSpPr>
        <dsp:cNvPr id="0" name=""/>
        <dsp:cNvSpPr/>
      </dsp:nvSpPr>
      <dsp:spPr>
        <a:xfrm>
          <a:off x="76198" y="5426847"/>
          <a:ext cx="2846409" cy="589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cs typeface="Traditional Arabic" pitchFamily="2" charset="-78"/>
            </a:rPr>
            <a:t>ما </a:t>
          </a:r>
          <a:r>
            <a:rPr lang="ar-SA" sz="1800" b="1" kern="1200" dirty="0" err="1">
              <a:cs typeface="Traditional Arabic" pitchFamily="2" charset="-78"/>
            </a:rPr>
            <a:t>يأتى</a:t>
          </a:r>
          <a:r>
            <a:rPr lang="ar-SA" sz="1800" b="1" kern="1200" dirty="0">
              <a:cs typeface="Traditional Arabic" pitchFamily="2" charset="-78"/>
            </a:rPr>
            <a:t> منه </a:t>
          </a:r>
          <a:r>
            <a:rPr lang="ar-SA" sz="1800" b="1" kern="1200" dirty="0" err="1">
              <a:cs typeface="Traditional Arabic" pitchFamily="2" charset="-78"/>
            </a:rPr>
            <a:t>الماضى</a:t>
          </a:r>
          <a:r>
            <a:rPr lang="ar-SA" sz="1800" b="1" kern="1200" dirty="0">
              <a:cs typeface="Traditional Arabic" pitchFamily="2" charset="-78"/>
            </a:rPr>
            <a:t> والمضارع </a:t>
          </a:r>
          <a:r>
            <a:rPr lang="ar-SA" sz="1800" b="1" kern="1200" dirty="0" smtClean="0">
              <a:cs typeface="Traditional Arabic" pitchFamily="2" charset="-78"/>
            </a:rPr>
            <a:t>فقط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cs typeface="Traditional Arabic" pitchFamily="2" charset="-78"/>
            </a:rPr>
            <a:t>(زال، وبرِحَ، وفَتِئ، وانفك)،(كاد، وأوشك)</a:t>
          </a:r>
          <a:endParaRPr lang="ar-SA" sz="1800" b="1" kern="1200" dirty="0">
            <a:cs typeface="Traditional Arabic" pitchFamily="2" charset="-78"/>
          </a:endParaRPr>
        </a:p>
      </dsp:txBody>
      <dsp:txXfrm>
        <a:off x="76198" y="5426847"/>
        <a:ext cx="2846409" cy="5894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4F2C50-04A2-4100-A9CE-77DB9D51B1CE}">
      <dsp:nvSpPr>
        <dsp:cNvPr id="0" name=""/>
        <dsp:cNvSpPr/>
      </dsp:nvSpPr>
      <dsp:spPr>
        <a:xfrm>
          <a:off x="8660888" y="3570305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ينقسم الفعل إلى</a:t>
          </a:r>
          <a:endParaRPr lang="en-US" sz="1800" kern="1200" dirty="0">
            <a:cs typeface="Traditional Arabic" pitchFamily="2" charset="-78"/>
          </a:endParaRPr>
        </a:p>
      </dsp:txBody>
      <dsp:txXfrm>
        <a:off x="8660888" y="3570305"/>
        <a:ext cx="1235962" cy="617981"/>
      </dsp:txXfrm>
    </dsp:sp>
    <dsp:sp modelId="{8C75E450-25DD-4304-BC02-A06FDFED3D67}">
      <dsp:nvSpPr>
        <dsp:cNvPr id="0" name=""/>
        <dsp:cNvSpPr/>
      </dsp:nvSpPr>
      <dsp:spPr>
        <a:xfrm rot="15244289">
          <a:off x="7512972" y="3004255"/>
          <a:ext cx="180144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1801445" y="89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15244289">
        <a:off x="8368659" y="2968120"/>
        <a:ext cx="90072" cy="90072"/>
      </dsp:txXfrm>
    </dsp:sp>
    <dsp:sp modelId="{852AB0FC-9BDC-45DA-AA77-121E01C07F4F}">
      <dsp:nvSpPr>
        <dsp:cNvPr id="0" name=""/>
        <dsp:cNvSpPr/>
      </dsp:nvSpPr>
      <dsp:spPr>
        <a:xfrm>
          <a:off x="6930540" y="1838026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متعدٍّ، ويسمى مُتجاوِزًا</a:t>
          </a:r>
          <a:endParaRPr lang="en-US" sz="1800" kern="1200" dirty="0">
            <a:cs typeface="Traditional Arabic" pitchFamily="2" charset="-78"/>
          </a:endParaRPr>
        </a:p>
      </dsp:txBody>
      <dsp:txXfrm>
        <a:off x="6930540" y="1838026"/>
        <a:ext cx="1235962" cy="617981"/>
      </dsp:txXfrm>
    </dsp:sp>
    <dsp:sp modelId="{B2557E28-6959-441A-9B2B-D4D8F0CF05FF}">
      <dsp:nvSpPr>
        <dsp:cNvPr id="0" name=""/>
        <dsp:cNvSpPr/>
      </dsp:nvSpPr>
      <dsp:spPr>
        <a:xfrm rot="15112400">
          <a:off x="5888820" y="1383019"/>
          <a:ext cx="158905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1589055" y="890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15112400">
        <a:off x="6643621" y="1352194"/>
        <a:ext cx="79452" cy="79452"/>
      </dsp:txXfrm>
    </dsp:sp>
    <dsp:sp modelId="{2F94699C-980C-4E15-936B-8EC564BD249F}">
      <dsp:nvSpPr>
        <dsp:cNvPr id="0" name=""/>
        <dsp:cNvSpPr/>
      </dsp:nvSpPr>
      <dsp:spPr>
        <a:xfrm>
          <a:off x="5200192" y="327834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ما يُجاوز الفاعل إلى المفعول </a:t>
          </a:r>
          <a:r>
            <a:rPr lang="ar-SA" sz="1800" b="1" kern="1200" dirty="0" err="1">
              <a:cs typeface="Traditional Arabic" pitchFamily="2" charset="-78"/>
            </a:rPr>
            <a:t>به</a:t>
          </a:r>
          <a:r>
            <a:rPr lang="ar-SA" sz="1800" b="1" kern="1200" dirty="0">
              <a:cs typeface="Traditional Arabic" pitchFamily="2" charset="-78"/>
            </a:rPr>
            <a:t> بنفسه</a:t>
          </a:r>
          <a:endParaRPr lang="en-US" sz="1800" kern="1200" dirty="0">
            <a:cs typeface="Traditional Arabic" pitchFamily="2" charset="-78"/>
          </a:endParaRPr>
        </a:p>
      </dsp:txBody>
      <dsp:txXfrm>
        <a:off x="5200192" y="327834"/>
        <a:ext cx="1235962" cy="617981"/>
      </dsp:txXfrm>
    </dsp:sp>
    <dsp:sp modelId="{DA48934F-C5BC-45AC-90E9-613BECE1A4FB}">
      <dsp:nvSpPr>
        <dsp:cNvPr id="0" name=""/>
        <dsp:cNvSpPr/>
      </dsp:nvSpPr>
      <dsp:spPr>
        <a:xfrm rot="14296147">
          <a:off x="6213337" y="1738358"/>
          <a:ext cx="940020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940020" y="890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296147">
        <a:off x="6659847" y="1723759"/>
        <a:ext cx="47001" cy="47001"/>
      </dsp:txXfrm>
    </dsp:sp>
    <dsp:sp modelId="{39597BA0-E961-4087-AFC8-F03AC9008E28}">
      <dsp:nvSpPr>
        <dsp:cNvPr id="0" name=""/>
        <dsp:cNvSpPr/>
      </dsp:nvSpPr>
      <dsp:spPr>
        <a:xfrm>
          <a:off x="5200192" y="1038512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وعلامته</a:t>
          </a:r>
          <a:endParaRPr lang="en-US" sz="1800" kern="1200" dirty="0">
            <a:cs typeface="Traditional Arabic" pitchFamily="2" charset="-78"/>
          </a:endParaRPr>
        </a:p>
      </dsp:txBody>
      <dsp:txXfrm>
        <a:off x="5200192" y="1038512"/>
        <a:ext cx="1235962" cy="617981"/>
      </dsp:txXfrm>
    </dsp:sp>
    <dsp:sp modelId="{C8E4C243-0DEB-4885-8DD2-2132997A4C5A}">
      <dsp:nvSpPr>
        <dsp:cNvPr id="0" name=""/>
        <dsp:cNvSpPr/>
      </dsp:nvSpPr>
      <dsp:spPr>
        <a:xfrm rot="12942401">
          <a:off x="4648581" y="1160932"/>
          <a:ext cx="608837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608837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4937779" y="1154612"/>
        <a:ext cx="30441" cy="30441"/>
      </dsp:txXfrm>
    </dsp:sp>
    <dsp:sp modelId="{9897B57D-0D39-400C-8479-38FFD1487E68}">
      <dsp:nvSpPr>
        <dsp:cNvPr id="0" name=""/>
        <dsp:cNvSpPr/>
      </dsp:nvSpPr>
      <dsp:spPr>
        <a:xfrm>
          <a:off x="1806535" y="683173"/>
          <a:ext cx="289927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أن تتصل </a:t>
          </a:r>
          <a:r>
            <a:rPr lang="ar-SA" sz="1800" b="1" kern="1200" dirty="0" err="1" smtClean="0">
              <a:cs typeface="Traditional Arabic" pitchFamily="2" charset="-78"/>
            </a:rPr>
            <a:t>به</a:t>
          </a:r>
          <a:r>
            <a:rPr lang="ar-SA" sz="1800" b="1" kern="1200" dirty="0" smtClean="0">
              <a:cs typeface="Traditional Arabic" pitchFamily="2" charset="-78"/>
            </a:rPr>
            <a:t> </a:t>
          </a:r>
          <a:r>
            <a:rPr lang="ar-SA" sz="1800" b="1" kern="1200" dirty="0">
              <a:cs typeface="Traditional Arabic" pitchFamily="2" charset="-78"/>
            </a:rPr>
            <a:t>هاء تعود على غير المصدر، نحو زيد ضربه عمرو</a:t>
          </a:r>
          <a:endParaRPr lang="en-US" sz="1800" kern="1200" dirty="0">
            <a:cs typeface="Traditional Arabic" pitchFamily="2" charset="-78"/>
          </a:endParaRPr>
        </a:p>
      </dsp:txBody>
      <dsp:txXfrm>
        <a:off x="1806535" y="683173"/>
        <a:ext cx="2899272" cy="617981"/>
      </dsp:txXfrm>
    </dsp:sp>
    <dsp:sp modelId="{3D547F5E-9A62-47D9-8076-039843501E18}">
      <dsp:nvSpPr>
        <dsp:cNvPr id="0" name=""/>
        <dsp:cNvSpPr/>
      </dsp:nvSpPr>
      <dsp:spPr>
        <a:xfrm rot="8657599">
          <a:off x="4648581" y="1516271"/>
          <a:ext cx="608837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608837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4937779" y="1509952"/>
        <a:ext cx="30441" cy="30441"/>
      </dsp:txXfrm>
    </dsp:sp>
    <dsp:sp modelId="{C6E91AF2-CBC0-4EDF-AED7-5B9396B608B7}">
      <dsp:nvSpPr>
        <dsp:cNvPr id="0" name=""/>
        <dsp:cNvSpPr/>
      </dsp:nvSpPr>
      <dsp:spPr>
        <a:xfrm>
          <a:off x="1806535" y="1393852"/>
          <a:ext cx="289927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أن </a:t>
          </a:r>
          <a:r>
            <a:rPr lang="ar-SA" sz="1800" b="1" kern="1200" dirty="0">
              <a:cs typeface="Traditional Arabic" pitchFamily="2" charset="-78"/>
            </a:rPr>
            <a:t>يصاغ منه اسم مفعول تامّ؛ </a:t>
          </a:r>
          <a:r>
            <a:rPr lang="ar-SA" sz="1800" b="1" kern="1200" dirty="0" smtClean="0">
              <a:cs typeface="Traditional Arabic" pitchFamily="2" charset="-78"/>
            </a:rPr>
            <a:t>غير </a:t>
          </a:r>
          <a:r>
            <a:rPr lang="ar-SA" sz="1800" b="1" kern="1200" dirty="0">
              <a:cs typeface="Traditional Arabic" pitchFamily="2" charset="-78"/>
            </a:rPr>
            <a:t>مقترن بحرف جَرّ أو ظرف، نحو: مضروب</a:t>
          </a:r>
          <a:endParaRPr lang="en-US" sz="1800" kern="1200" dirty="0">
            <a:cs typeface="Traditional Arabic" pitchFamily="2" charset="-78"/>
          </a:endParaRPr>
        </a:p>
      </dsp:txBody>
      <dsp:txXfrm>
        <a:off x="1806535" y="1393852"/>
        <a:ext cx="2899272" cy="617981"/>
      </dsp:txXfrm>
    </dsp:sp>
    <dsp:sp modelId="{4231480A-9989-489D-81F5-2AE24FF64B36}">
      <dsp:nvSpPr>
        <dsp:cNvPr id="0" name=""/>
        <dsp:cNvSpPr/>
      </dsp:nvSpPr>
      <dsp:spPr>
        <a:xfrm rot="6487600">
          <a:off x="5888820" y="2893211"/>
          <a:ext cx="158905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1589055" y="890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6487600">
        <a:off x="6643621" y="2862386"/>
        <a:ext cx="79452" cy="79452"/>
      </dsp:txXfrm>
    </dsp:sp>
    <dsp:sp modelId="{D26C2FD0-E5B7-4539-BAF2-16876BD88C06}">
      <dsp:nvSpPr>
        <dsp:cNvPr id="0" name=""/>
        <dsp:cNvSpPr/>
      </dsp:nvSpPr>
      <dsp:spPr>
        <a:xfrm>
          <a:off x="5200192" y="3348218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وهو على ثلاثة أقسام:</a:t>
          </a:r>
          <a:endParaRPr lang="en-US" sz="1800" kern="1200" dirty="0">
            <a:cs typeface="Traditional Arabic" pitchFamily="2" charset="-78"/>
          </a:endParaRPr>
        </a:p>
      </dsp:txBody>
      <dsp:txXfrm>
        <a:off x="5200192" y="3348218"/>
        <a:ext cx="1235962" cy="617981"/>
      </dsp:txXfrm>
    </dsp:sp>
    <dsp:sp modelId="{3B07580E-79F1-43B9-8327-9830A763A0C2}">
      <dsp:nvSpPr>
        <dsp:cNvPr id="0" name=""/>
        <dsp:cNvSpPr/>
      </dsp:nvSpPr>
      <dsp:spPr>
        <a:xfrm rot="14899285">
          <a:off x="4283825" y="3026463"/>
          <a:ext cx="1338348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1338348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899285">
        <a:off x="4919541" y="3001906"/>
        <a:ext cx="66917" cy="66917"/>
      </dsp:txXfrm>
    </dsp:sp>
    <dsp:sp modelId="{BC7BC13A-151C-43CD-B0C1-A71DDE9AC9E4}">
      <dsp:nvSpPr>
        <dsp:cNvPr id="0" name=""/>
        <dsp:cNvSpPr/>
      </dsp:nvSpPr>
      <dsp:spPr>
        <a:xfrm>
          <a:off x="3469844" y="2104530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ما يتعدى إلى مفعول واحد: وهو كثير،</a:t>
          </a:r>
          <a:endParaRPr lang="en-US" sz="1800" kern="1200" dirty="0">
            <a:cs typeface="Traditional Arabic" pitchFamily="2" charset="-78"/>
          </a:endParaRPr>
        </a:p>
      </dsp:txBody>
      <dsp:txXfrm>
        <a:off x="3469844" y="2104530"/>
        <a:ext cx="1235962" cy="617981"/>
      </dsp:txXfrm>
    </dsp:sp>
    <dsp:sp modelId="{B5A574D9-DD23-4F7F-9F2E-5E13B8CA6824}">
      <dsp:nvSpPr>
        <dsp:cNvPr id="0" name=""/>
        <dsp:cNvSpPr/>
      </dsp:nvSpPr>
      <dsp:spPr>
        <a:xfrm rot="10800000">
          <a:off x="2975459" y="2404620"/>
          <a:ext cx="49438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494385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210292" y="2401161"/>
        <a:ext cx="24719" cy="24719"/>
      </dsp:txXfrm>
    </dsp:sp>
    <dsp:sp modelId="{3C216F68-A4D4-49B6-BAB9-72364F0DE1AD}">
      <dsp:nvSpPr>
        <dsp:cNvPr id="0" name=""/>
        <dsp:cNvSpPr/>
      </dsp:nvSpPr>
      <dsp:spPr>
        <a:xfrm>
          <a:off x="76187" y="2104530"/>
          <a:ext cx="289927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حفظ محمد الدرس، وفهم المسألة</a:t>
          </a:r>
          <a:endParaRPr lang="en-US" sz="1800" kern="1200" dirty="0">
            <a:cs typeface="Traditional Arabic" pitchFamily="2" charset="-78"/>
          </a:endParaRPr>
        </a:p>
      </dsp:txBody>
      <dsp:txXfrm>
        <a:off x="76187" y="2104530"/>
        <a:ext cx="2899272" cy="617981"/>
      </dsp:txXfrm>
    </dsp:sp>
    <dsp:sp modelId="{2A668CAA-1DC4-45B5-8C03-83E0951FE7D2}">
      <dsp:nvSpPr>
        <dsp:cNvPr id="0" name=""/>
        <dsp:cNvSpPr/>
      </dsp:nvSpPr>
      <dsp:spPr>
        <a:xfrm rot="11986030">
          <a:off x="4690329" y="3559472"/>
          <a:ext cx="525340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525340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1986030">
        <a:off x="4939866" y="3555240"/>
        <a:ext cx="26267" cy="26267"/>
      </dsp:txXfrm>
    </dsp:sp>
    <dsp:sp modelId="{F73CB5C1-F884-4835-A8A6-5C843B4C7C45}">
      <dsp:nvSpPr>
        <dsp:cNvPr id="0" name=""/>
        <dsp:cNvSpPr/>
      </dsp:nvSpPr>
      <dsp:spPr>
        <a:xfrm>
          <a:off x="3469844" y="3170548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ما يتعدى إِلى مفعولين:</a:t>
          </a:r>
          <a:endParaRPr lang="en-US" sz="1800" kern="1200" dirty="0">
            <a:cs typeface="Traditional Arabic" pitchFamily="2" charset="-78"/>
          </a:endParaRPr>
        </a:p>
      </dsp:txBody>
      <dsp:txXfrm>
        <a:off x="3469844" y="3170548"/>
        <a:ext cx="1235962" cy="617981"/>
      </dsp:txXfrm>
    </dsp:sp>
    <dsp:sp modelId="{73B290DC-F234-4986-906B-3D98FAAF1D72}">
      <dsp:nvSpPr>
        <dsp:cNvPr id="0" name=""/>
        <dsp:cNvSpPr/>
      </dsp:nvSpPr>
      <dsp:spPr>
        <a:xfrm rot="12942401">
          <a:off x="2918233" y="3292968"/>
          <a:ext cx="608837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608837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3207431" y="3286648"/>
        <a:ext cx="30441" cy="30441"/>
      </dsp:txXfrm>
    </dsp:sp>
    <dsp:sp modelId="{147959E1-2253-498D-A2DF-23D70FEF38A4}">
      <dsp:nvSpPr>
        <dsp:cNvPr id="0" name=""/>
        <dsp:cNvSpPr/>
      </dsp:nvSpPr>
      <dsp:spPr>
        <a:xfrm>
          <a:off x="1739496" y="2815209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أصلهما المبتدأ والخبر</a:t>
          </a:r>
          <a:endParaRPr lang="en-US" sz="1800" kern="1200" dirty="0">
            <a:cs typeface="Traditional Arabic" pitchFamily="2" charset="-78"/>
          </a:endParaRPr>
        </a:p>
      </dsp:txBody>
      <dsp:txXfrm>
        <a:off x="1739496" y="2815209"/>
        <a:ext cx="1235962" cy="617981"/>
      </dsp:txXfrm>
    </dsp:sp>
    <dsp:sp modelId="{C647A2AD-B734-4BF0-88D3-6B33B29E5CA6}">
      <dsp:nvSpPr>
        <dsp:cNvPr id="0" name=""/>
        <dsp:cNvSpPr/>
      </dsp:nvSpPr>
      <dsp:spPr>
        <a:xfrm rot="10800000">
          <a:off x="1245111" y="3115298"/>
          <a:ext cx="49438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494385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1479944" y="3111840"/>
        <a:ext cx="24719" cy="24719"/>
      </dsp:txXfrm>
    </dsp:sp>
    <dsp:sp modelId="{4EB6BAB8-3E82-4815-BD88-32E1A4A7F8F9}">
      <dsp:nvSpPr>
        <dsp:cNvPr id="0" name=""/>
        <dsp:cNvSpPr/>
      </dsp:nvSpPr>
      <dsp:spPr>
        <a:xfrm>
          <a:off x="9148" y="2815209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وهو ظنّ وأخواتها</a:t>
          </a:r>
          <a:endParaRPr lang="en-US" sz="1800" kern="1200" dirty="0">
            <a:cs typeface="Traditional Arabic" pitchFamily="2" charset="-78"/>
          </a:endParaRPr>
        </a:p>
      </dsp:txBody>
      <dsp:txXfrm>
        <a:off x="9148" y="2815209"/>
        <a:ext cx="1235962" cy="617981"/>
      </dsp:txXfrm>
    </dsp:sp>
    <dsp:sp modelId="{F53840A5-8F82-44AF-B6F1-8655B011EEA3}">
      <dsp:nvSpPr>
        <dsp:cNvPr id="0" name=""/>
        <dsp:cNvSpPr/>
      </dsp:nvSpPr>
      <dsp:spPr>
        <a:xfrm rot="8657599">
          <a:off x="2918233" y="3648307"/>
          <a:ext cx="608837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608837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3207431" y="3641988"/>
        <a:ext cx="30441" cy="30441"/>
      </dsp:txXfrm>
    </dsp:sp>
    <dsp:sp modelId="{D72C433F-97E2-437A-87D4-E8DC92210332}">
      <dsp:nvSpPr>
        <dsp:cNvPr id="0" name=""/>
        <dsp:cNvSpPr/>
      </dsp:nvSpPr>
      <dsp:spPr>
        <a:xfrm>
          <a:off x="1739496" y="3525887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ليس أصلهما المبتدأ والخبر</a:t>
          </a:r>
          <a:endParaRPr lang="en-US" sz="1800" kern="1200" dirty="0">
            <a:cs typeface="Traditional Arabic" pitchFamily="2" charset="-78"/>
          </a:endParaRPr>
        </a:p>
      </dsp:txBody>
      <dsp:txXfrm>
        <a:off x="1739496" y="3525887"/>
        <a:ext cx="1235962" cy="617981"/>
      </dsp:txXfrm>
    </dsp:sp>
    <dsp:sp modelId="{446C6321-127A-4338-8942-69CBEE97503D}">
      <dsp:nvSpPr>
        <dsp:cNvPr id="0" name=""/>
        <dsp:cNvSpPr/>
      </dsp:nvSpPr>
      <dsp:spPr>
        <a:xfrm rot="10800000">
          <a:off x="1245111" y="3825977"/>
          <a:ext cx="49438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494385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1479944" y="3822518"/>
        <a:ext cx="24719" cy="24719"/>
      </dsp:txXfrm>
    </dsp:sp>
    <dsp:sp modelId="{425D4DD0-CCC7-4971-AB64-8E1164253D03}">
      <dsp:nvSpPr>
        <dsp:cNvPr id="0" name=""/>
        <dsp:cNvSpPr/>
      </dsp:nvSpPr>
      <dsp:spPr>
        <a:xfrm>
          <a:off x="9148" y="3525887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وهو أعطى وأخواتها.</a:t>
          </a:r>
          <a:endParaRPr lang="en-US" sz="1800" kern="1200" dirty="0">
            <a:cs typeface="Traditional Arabic" pitchFamily="2" charset="-78"/>
          </a:endParaRPr>
        </a:p>
      </dsp:txBody>
      <dsp:txXfrm>
        <a:off x="9148" y="3525887"/>
        <a:ext cx="1235962" cy="617981"/>
      </dsp:txXfrm>
    </dsp:sp>
    <dsp:sp modelId="{CB201564-8262-4DB7-8B19-26576C305712}">
      <dsp:nvSpPr>
        <dsp:cNvPr id="0" name=""/>
        <dsp:cNvSpPr/>
      </dsp:nvSpPr>
      <dsp:spPr>
        <a:xfrm rot="7970822">
          <a:off x="4589504" y="3914812"/>
          <a:ext cx="726990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726990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970822">
        <a:off x="4934825" y="3905538"/>
        <a:ext cx="36349" cy="36349"/>
      </dsp:txXfrm>
    </dsp:sp>
    <dsp:sp modelId="{F1987EBF-EA24-4CA7-B830-5039A331F79F}">
      <dsp:nvSpPr>
        <dsp:cNvPr id="0" name=""/>
        <dsp:cNvSpPr/>
      </dsp:nvSpPr>
      <dsp:spPr>
        <a:xfrm>
          <a:off x="3469844" y="3881227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ما يتعدى إلى ثلاثة مفاعيل:</a:t>
          </a:r>
          <a:endParaRPr lang="en-US" sz="1800" kern="1200" dirty="0">
            <a:cs typeface="Traditional Arabic" pitchFamily="2" charset="-78"/>
          </a:endParaRPr>
        </a:p>
      </dsp:txBody>
      <dsp:txXfrm>
        <a:off x="3469844" y="3881227"/>
        <a:ext cx="1235962" cy="617981"/>
      </dsp:txXfrm>
    </dsp:sp>
    <dsp:sp modelId="{84C7CD0C-95BD-491F-A139-12DB7409AEB0}">
      <dsp:nvSpPr>
        <dsp:cNvPr id="0" name=""/>
        <dsp:cNvSpPr/>
      </dsp:nvSpPr>
      <dsp:spPr>
        <a:xfrm rot="6700715">
          <a:off x="4283825" y="4270151"/>
          <a:ext cx="1338348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1338348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700715">
        <a:off x="4919541" y="4245594"/>
        <a:ext cx="66917" cy="66917"/>
      </dsp:txXfrm>
    </dsp:sp>
    <dsp:sp modelId="{E2F5B681-A880-43AE-B466-3AC43128C1BD}">
      <dsp:nvSpPr>
        <dsp:cNvPr id="0" name=""/>
        <dsp:cNvSpPr/>
      </dsp:nvSpPr>
      <dsp:spPr>
        <a:xfrm>
          <a:off x="3469844" y="4591905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وهو باب أعلم وأرى</a:t>
          </a:r>
          <a:endParaRPr lang="en-US" sz="1800" kern="1200" dirty="0">
            <a:cs typeface="Traditional Arabic" pitchFamily="2" charset="-78"/>
          </a:endParaRPr>
        </a:p>
      </dsp:txBody>
      <dsp:txXfrm>
        <a:off x="3469844" y="4591905"/>
        <a:ext cx="1235962" cy="617981"/>
      </dsp:txXfrm>
    </dsp:sp>
    <dsp:sp modelId="{D633721E-8BED-48C3-99CA-0B91096C3438}">
      <dsp:nvSpPr>
        <dsp:cNvPr id="0" name=""/>
        <dsp:cNvSpPr/>
      </dsp:nvSpPr>
      <dsp:spPr>
        <a:xfrm rot="6355711">
          <a:off x="7512972" y="4736534"/>
          <a:ext cx="180144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1801445" y="89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6355711">
        <a:off x="8368659" y="4700399"/>
        <a:ext cx="90072" cy="90072"/>
      </dsp:txXfrm>
    </dsp:sp>
    <dsp:sp modelId="{9ACAE31F-2B21-491E-B9D9-8FFDC2ACE119}">
      <dsp:nvSpPr>
        <dsp:cNvPr id="0" name=""/>
        <dsp:cNvSpPr/>
      </dsp:nvSpPr>
      <dsp:spPr>
        <a:xfrm>
          <a:off x="6930540" y="5302584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وإلى لازم ويسمى قاصِرًا</a:t>
          </a:r>
          <a:endParaRPr lang="en-US" sz="1800" kern="1200" dirty="0">
            <a:cs typeface="Traditional Arabic" pitchFamily="2" charset="-78"/>
          </a:endParaRPr>
        </a:p>
      </dsp:txBody>
      <dsp:txXfrm>
        <a:off x="6930540" y="5302584"/>
        <a:ext cx="1235962" cy="617981"/>
      </dsp:txXfrm>
    </dsp:sp>
    <dsp:sp modelId="{B35C6305-FC60-431F-B1CB-E0B355876CD6}">
      <dsp:nvSpPr>
        <dsp:cNvPr id="0" name=""/>
        <dsp:cNvSpPr/>
      </dsp:nvSpPr>
      <dsp:spPr>
        <a:xfrm rot="10800000">
          <a:off x="6436155" y="5602673"/>
          <a:ext cx="49438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494385" y="890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670988" y="5599215"/>
        <a:ext cx="24719" cy="24719"/>
      </dsp:txXfrm>
    </dsp:sp>
    <dsp:sp modelId="{70243D8C-DA54-4767-B124-D465E4C1FACC}">
      <dsp:nvSpPr>
        <dsp:cNvPr id="0" name=""/>
        <dsp:cNvSpPr/>
      </dsp:nvSpPr>
      <dsp:spPr>
        <a:xfrm>
          <a:off x="5200192" y="5302584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ما لم يجاوز الفاعل إِلى المفعول </a:t>
          </a:r>
          <a:r>
            <a:rPr lang="ar-SA" sz="1800" b="1" kern="1200" dirty="0" err="1">
              <a:cs typeface="Traditional Arabic" pitchFamily="2" charset="-78"/>
            </a:rPr>
            <a:t>به</a:t>
          </a:r>
          <a:endParaRPr lang="en-US" sz="1800" kern="1200" dirty="0">
            <a:cs typeface="Traditional Arabic" pitchFamily="2" charset="-78"/>
          </a:endParaRPr>
        </a:p>
      </dsp:txBody>
      <dsp:txXfrm>
        <a:off x="5200192" y="5302584"/>
        <a:ext cx="1235962" cy="617981"/>
      </dsp:txXfrm>
    </dsp:sp>
    <dsp:sp modelId="{B007EBA0-E179-4297-A3CF-C911F9220C12}">
      <dsp:nvSpPr>
        <dsp:cNvPr id="0" name=""/>
        <dsp:cNvSpPr/>
      </dsp:nvSpPr>
      <dsp:spPr>
        <a:xfrm rot="10800000">
          <a:off x="4705807" y="5602673"/>
          <a:ext cx="494385" cy="17802"/>
        </a:xfrm>
        <a:custGeom>
          <a:avLst/>
          <a:gdLst/>
          <a:ahLst/>
          <a:cxnLst/>
          <a:rect l="0" t="0" r="0" b="0"/>
          <a:pathLst>
            <a:path>
              <a:moveTo>
                <a:pt x="0" y="8901"/>
              </a:moveTo>
              <a:lnTo>
                <a:pt x="494385" y="89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940640" y="5599215"/>
        <a:ext cx="24719" cy="24719"/>
      </dsp:txXfrm>
    </dsp:sp>
    <dsp:sp modelId="{1FCF854C-B0A7-4D6B-BADA-E26022CD4A63}">
      <dsp:nvSpPr>
        <dsp:cNvPr id="0" name=""/>
        <dsp:cNvSpPr/>
      </dsp:nvSpPr>
      <dsp:spPr>
        <a:xfrm>
          <a:off x="3469844" y="5302584"/>
          <a:ext cx="1235962" cy="61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err="1">
              <a:cs typeface="Traditional Arabic" pitchFamily="2" charset="-78"/>
            </a:rPr>
            <a:t>كقعد</a:t>
          </a:r>
          <a:r>
            <a:rPr lang="ar-SA" sz="1800" b="1" kern="1200" dirty="0">
              <a:cs typeface="Traditional Arabic" pitchFamily="2" charset="-78"/>
            </a:rPr>
            <a:t> محمد، وخرج علي</a:t>
          </a:r>
          <a:endParaRPr lang="en-US" sz="1800" kern="1200" dirty="0">
            <a:cs typeface="Traditional Arabic" pitchFamily="2" charset="-78"/>
          </a:endParaRPr>
        </a:p>
      </dsp:txBody>
      <dsp:txXfrm>
        <a:off x="3469844" y="5302584"/>
        <a:ext cx="1235962" cy="6179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6337A7-7083-4899-90E1-562B75377A21}">
      <dsp:nvSpPr>
        <dsp:cNvPr id="0" name=""/>
        <dsp:cNvSpPr/>
      </dsp:nvSpPr>
      <dsp:spPr>
        <a:xfrm>
          <a:off x="8254724" y="2731151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أسباب تعدى الفعل اللازم أصالةً ثمانيةٌ:</a:t>
          </a:r>
          <a:endParaRPr lang="en-US" sz="1800" kern="1200" dirty="0">
            <a:cs typeface="Traditional Arabic" pitchFamily="2" charset="-78"/>
          </a:endParaRPr>
        </a:p>
      </dsp:txBody>
      <dsp:txXfrm>
        <a:off x="8254724" y="2731151"/>
        <a:ext cx="1446279" cy="499109"/>
      </dsp:txXfrm>
    </dsp:sp>
    <dsp:sp modelId="{9C6A3C19-9CD9-4287-ACD8-0E37C0A1129F}">
      <dsp:nvSpPr>
        <dsp:cNvPr id="0" name=""/>
        <dsp:cNvSpPr/>
      </dsp:nvSpPr>
      <dsp:spPr>
        <a:xfrm rot="15700085">
          <a:off x="6677345" y="1610324"/>
          <a:ext cx="2755469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755469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/>
        </a:p>
      </dsp:txBody>
      <dsp:txXfrm rot="15700085">
        <a:off x="7986193" y="1548626"/>
        <a:ext cx="137773" cy="137773"/>
      </dsp:txXfrm>
    </dsp:sp>
    <dsp:sp modelId="{E2C0C95D-361A-44B1-A246-D867C6ECDB88}">
      <dsp:nvSpPr>
        <dsp:cNvPr id="0" name=""/>
        <dsp:cNvSpPr/>
      </dsp:nvSpPr>
      <dsp:spPr>
        <a:xfrm>
          <a:off x="6409157" y="4765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الهمزة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4765"/>
        <a:ext cx="1446279" cy="499109"/>
      </dsp:txXfrm>
    </dsp:sp>
    <dsp:sp modelId="{1A3AEEA0-D665-4DE2-AA34-97CEE6476755}">
      <dsp:nvSpPr>
        <dsp:cNvPr id="0" name=""/>
        <dsp:cNvSpPr/>
      </dsp:nvSpPr>
      <dsp:spPr>
        <a:xfrm rot="10800000">
          <a:off x="6009869" y="247131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199531" y="244338"/>
        <a:ext cx="19964" cy="19964"/>
      </dsp:txXfrm>
    </dsp:sp>
    <dsp:sp modelId="{E6C006C3-88C0-4306-B704-2CE4A251BC34}">
      <dsp:nvSpPr>
        <dsp:cNvPr id="0" name=""/>
        <dsp:cNvSpPr/>
      </dsp:nvSpPr>
      <dsp:spPr>
        <a:xfrm>
          <a:off x="3313939" y="4765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أكرم زيدٌ عمرا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4765"/>
        <a:ext cx="2695930" cy="499109"/>
      </dsp:txXfrm>
    </dsp:sp>
    <dsp:sp modelId="{E7F9F614-55C4-45AB-A705-58FFEAE5F160}">
      <dsp:nvSpPr>
        <dsp:cNvPr id="0" name=""/>
        <dsp:cNvSpPr/>
      </dsp:nvSpPr>
      <dsp:spPr>
        <a:xfrm rot="15569441">
          <a:off x="6960514" y="1897312"/>
          <a:ext cx="2189131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189131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800" kern="1200"/>
        </a:p>
      </dsp:txBody>
      <dsp:txXfrm rot="15569441">
        <a:off x="8000352" y="1849772"/>
        <a:ext cx="109456" cy="109456"/>
      </dsp:txXfrm>
    </dsp:sp>
    <dsp:sp modelId="{8A6BB01C-19F6-4549-A8E3-64F9D6E5608D}">
      <dsp:nvSpPr>
        <dsp:cNvPr id="0" name=""/>
        <dsp:cNvSpPr/>
      </dsp:nvSpPr>
      <dsp:spPr>
        <a:xfrm>
          <a:off x="6409157" y="578741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التضعيف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578741"/>
        <a:ext cx="1446279" cy="499109"/>
      </dsp:txXfrm>
    </dsp:sp>
    <dsp:sp modelId="{367E3377-D588-4849-9E9A-683A425D3423}">
      <dsp:nvSpPr>
        <dsp:cNvPr id="0" name=""/>
        <dsp:cNvSpPr/>
      </dsp:nvSpPr>
      <dsp:spPr>
        <a:xfrm rot="10800000">
          <a:off x="6009869" y="821107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199531" y="818313"/>
        <a:ext cx="19964" cy="19964"/>
      </dsp:txXfrm>
    </dsp:sp>
    <dsp:sp modelId="{1A9154BC-1848-4635-88F9-A29459CD7C91}">
      <dsp:nvSpPr>
        <dsp:cNvPr id="0" name=""/>
        <dsp:cNvSpPr/>
      </dsp:nvSpPr>
      <dsp:spPr>
        <a:xfrm>
          <a:off x="3313939" y="578741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فرَّحت زيدا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578741"/>
        <a:ext cx="2695930" cy="499109"/>
      </dsp:txXfrm>
    </dsp:sp>
    <dsp:sp modelId="{48E18945-F9B5-48AC-B0CD-D36DD7D74BCE}">
      <dsp:nvSpPr>
        <dsp:cNvPr id="0" name=""/>
        <dsp:cNvSpPr/>
      </dsp:nvSpPr>
      <dsp:spPr>
        <a:xfrm rot="15348241">
          <a:off x="7241003" y="2184300"/>
          <a:ext cx="1628153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628153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15348241">
        <a:off x="8014376" y="2150785"/>
        <a:ext cx="81407" cy="81407"/>
      </dsp:txXfrm>
    </dsp:sp>
    <dsp:sp modelId="{3B329AC7-7E18-449B-9654-3A150DAC3A89}">
      <dsp:nvSpPr>
        <dsp:cNvPr id="0" name=""/>
        <dsp:cNvSpPr/>
      </dsp:nvSpPr>
      <dsp:spPr>
        <a:xfrm>
          <a:off x="6409157" y="1152717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زيادة ألف </a:t>
          </a:r>
          <a:r>
            <a:rPr lang="ar-SA" sz="1800" b="1" kern="1200" dirty="0" err="1">
              <a:cs typeface="Traditional Arabic" pitchFamily="2" charset="-78"/>
            </a:rPr>
            <a:t>المفاعلة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1152717"/>
        <a:ext cx="1446279" cy="499109"/>
      </dsp:txXfrm>
    </dsp:sp>
    <dsp:sp modelId="{378A53EC-8966-4F5C-98EC-C9AE8B9C9330}">
      <dsp:nvSpPr>
        <dsp:cNvPr id="0" name=""/>
        <dsp:cNvSpPr/>
      </dsp:nvSpPr>
      <dsp:spPr>
        <a:xfrm rot="10800000">
          <a:off x="6009869" y="1395083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199531" y="1392289"/>
        <a:ext cx="19964" cy="19964"/>
      </dsp:txXfrm>
    </dsp:sp>
    <dsp:sp modelId="{59299601-F44E-46D4-860A-1A8E83C4B725}">
      <dsp:nvSpPr>
        <dsp:cNvPr id="0" name=""/>
        <dsp:cNvSpPr/>
      </dsp:nvSpPr>
      <dsp:spPr>
        <a:xfrm>
          <a:off x="3313939" y="1152717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جالس زيد العلماء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1152717"/>
        <a:ext cx="2695930" cy="499109"/>
      </dsp:txXfrm>
    </dsp:sp>
    <dsp:sp modelId="{3C0513FD-1926-4373-B9CB-C0C4DCD49164}">
      <dsp:nvSpPr>
        <dsp:cNvPr id="0" name=""/>
        <dsp:cNvSpPr/>
      </dsp:nvSpPr>
      <dsp:spPr>
        <a:xfrm rot="14899285">
          <a:off x="7514625" y="2471288"/>
          <a:ext cx="1080909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080909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899285">
        <a:off x="8028057" y="2451454"/>
        <a:ext cx="54045" cy="54045"/>
      </dsp:txXfrm>
    </dsp:sp>
    <dsp:sp modelId="{EDF49F1B-5EA8-4F38-8973-220D09C502AA}">
      <dsp:nvSpPr>
        <dsp:cNvPr id="0" name=""/>
        <dsp:cNvSpPr/>
      </dsp:nvSpPr>
      <dsp:spPr>
        <a:xfrm>
          <a:off x="6409157" y="1726693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زيادة حرف الجرّ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1726693"/>
        <a:ext cx="1446279" cy="499109"/>
      </dsp:txXfrm>
    </dsp:sp>
    <dsp:sp modelId="{46532426-2980-49ED-A908-A6E9DEBE43F7}">
      <dsp:nvSpPr>
        <dsp:cNvPr id="0" name=""/>
        <dsp:cNvSpPr/>
      </dsp:nvSpPr>
      <dsp:spPr>
        <a:xfrm rot="10800000">
          <a:off x="6009869" y="1969059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199531" y="1966265"/>
        <a:ext cx="19964" cy="19964"/>
      </dsp:txXfrm>
    </dsp:sp>
    <dsp:sp modelId="{73981F4C-3BE7-4249-82CE-7E2872FB0436}">
      <dsp:nvSpPr>
        <dsp:cNvPr id="0" name=""/>
        <dsp:cNvSpPr/>
      </dsp:nvSpPr>
      <dsp:spPr>
        <a:xfrm>
          <a:off x="3313939" y="1726693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ذهبت بعَلِيٍّ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1726693"/>
        <a:ext cx="2695930" cy="499109"/>
      </dsp:txXfrm>
    </dsp:sp>
    <dsp:sp modelId="{3C055132-49F4-4668-8DD8-9630D7E01699}">
      <dsp:nvSpPr>
        <dsp:cNvPr id="0" name=""/>
        <dsp:cNvSpPr/>
      </dsp:nvSpPr>
      <dsp:spPr>
        <a:xfrm rot="13629178">
          <a:off x="7761505" y="2758276"/>
          <a:ext cx="58715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587150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3629178">
        <a:off x="8040401" y="2750786"/>
        <a:ext cx="29357" cy="29357"/>
      </dsp:txXfrm>
    </dsp:sp>
    <dsp:sp modelId="{7A6E0F8F-617D-4C97-A05F-F7462BD9AA17}">
      <dsp:nvSpPr>
        <dsp:cNvPr id="0" name=""/>
        <dsp:cNvSpPr/>
      </dsp:nvSpPr>
      <dsp:spPr>
        <a:xfrm>
          <a:off x="6409157" y="2300669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زيادة الهمزة والسين والتاء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2300669"/>
        <a:ext cx="1446279" cy="499109"/>
      </dsp:txXfrm>
    </dsp:sp>
    <dsp:sp modelId="{9D3F05A9-0134-41F3-980D-8C42088551BD}">
      <dsp:nvSpPr>
        <dsp:cNvPr id="0" name=""/>
        <dsp:cNvSpPr/>
      </dsp:nvSpPr>
      <dsp:spPr>
        <a:xfrm rot="10800000">
          <a:off x="6009869" y="2543035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199531" y="2540241"/>
        <a:ext cx="19964" cy="19964"/>
      </dsp:txXfrm>
    </dsp:sp>
    <dsp:sp modelId="{2131C071-74DE-4A0F-ABFF-368B60FB8A01}">
      <dsp:nvSpPr>
        <dsp:cNvPr id="0" name=""/>
        <dsp:cNvSpPr/>
      </dsp:nvSpPr>
      <dsp:spPr>
        <a:xfrm>
          <a:off x="3313939" y="2300669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استخرج زيد المال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2300669"/>
        <a:ext cx="2695930" cy="499109"/>
      </dsp:txXfrm>
    </dsp:sp>
    <dsp:sp modelId="{165ABF7E-35BD-4685-AFBC-AF7DA5696B17}">
      <dsp:nvSpPr>
        <dsp:cNvPr id="0" name=""/>
        <dsp:cNvSpPr/>
      </dsp:nvSpPr>
      <dsp:spPr>
        <a:xfrm rot="9613970">
          <a:off x="7842936" y="3045263"/>
          <a:ext cx="424288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24288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9613970">
        <a:off x="8044473" y="3041845"/>
        <a:ext cx="21214" cy="21214"/>
      </dsp:txXfrm>
    </dsp:sp>
    <dsp:sp modelId="{0F28F03E-9E81-4ADE-8810-2CCD7DF4A33B}">
      <dsp:nvSpPr>
        <dsp:cNvPr id="0" name=""/>
        <dsp:cNvSpPr/>
      </dsp:nvSpPr>
      <dsp:spPr>
        <a:xfrm>
          <a:off x="6409157" y="2874645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التَّضْمين </a:t>
          </a:r>
          <a:r>
            <a:rPr lang="ar-SA" sz="1800" b="1" kern="1200" dirty="0" err="1">
              <a:cs typeface="Traditional Arabic" pitchFamily="2" charset="-78"/>
            </a:rPr>
            <a:t>النحوى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2874645"/>
        <a:ext cx="1446279" cy="499109"/>
      </dsp:txXfrm>
    </dsp:sp>
    <dsp:sp modelId="{2CE4091E-8A9F-41B0-930C-0621E0B9F920}">
      <dsp:nvSpPr>
        <dsp:cNvPr id="0" name=""/>
        <dsp:cNvSpPr/>
      </dsp:nvSpPr>
      <dsp:spPr>
        <a:xfrm rot="10800000">
          <a:off x="6009869" y="3117010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199531" y="3114217"/>
        <a:ext cx="19964" cy="19964"/>
      </dsp:txXfrm>
    </dsp:sp>
    <dsp:sp modelId="{8A9DB9EB-6BF4-4174-AFD2-DF993BA5DCEB}">
      <dsp:nvSpPr>
        <dsp:cNvPr id="0" name=""/>
        <dsp:cNvSpPr/>
      </dsp:nvSpPr>
      <dsp:spPr>
        <a:xfrm>
          <a:off x="3313939" y="2874645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وهو أن تُشْرَب كلمةٌ لازمة معنى كلمة متعدية، لتتعدى تعديتها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2874645"/>
        <a:ext cx="2695930" cy="499109"/>
      </dsp:txXfrm>
    </dsp:sp>
    <dsp:sp modelId="{A703496A-1316-4D59-8950-9EC1B39EFA85}">
      <dsp:nvSpPr>
        <dsp:cNvPr id="0" name=""/>
        <dsp:cNvSpPr/>
      </dsp:nvSpPr>
      <dsp:spPr>
        <a:xfrm rot="10800000">
          <a:off x="2914651" y="3117010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4313" y="3114217"/>
        <a:ext cx="19964" cy="19964"/>
      </dsp:txXfrm>
    </dsp:sp>
    <dsp:sp modelId="{87AD0165-F9F8-4D29-85CB-71F6FCD164F6}">
      <dsp:nvSpPr>
        <dsp:cNvPr id="0" name=""/>
        <dsp:cNvSpPr/>
      </dsp:nvSpPr>
      <dsp:spPr>
        <a:xfrm>
          <a:off x="218721" y="2590801"/>
          <a:ext cx="2695930" cy="1066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نحو {وَلاَ تَعْزِمُوا عُقْدَةَ النِّكاحِ حَتَّى يَبْلُغَ الكِتَابُ أَجَلَهُ} ضُمِّن تعزموا معنى تنْوُوا، فعُدِّىَ تعديته</a:t>
          </a:r>
          <a:endParaRPr lang="en-US" sz="1800" kern="1200" dirty="0">
            <a:cs typeface="Traditional Arabic" pitchFamily="2" charset="-78"/>
          </a:endParaRPr>
        </a:p>
      </dsp:txBody>
      <dsp:txXfrm>
        <a:off x="218721" y="2590801"/>
        <a:ext cx="2695930" cy="1066796"/>
      </dsp:txXfrm>
    </dsp:sp>
    <dsp:sp modelId="{84BE2E85-E281-408B-9C79-48E9C890184F}">
      <dsp:nvSpPr>
        <dsp:cNvPr id="0" name=""/>
        <dsp:cNvSpPr/>
      </dsp:nvSpPr>
      <dsp:spPr>
        <a:xfrm rot="6700715">
          <a:off x="7514625" y="3475745"/>
          <a:ext cx="1080909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080909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700715">
        <a:off x="8028057" y="3455912"/>
        <a:ext cx="54045" cy="54045"/>
      </dsp:txXfrm>
    </dsp:sp>
    <dsp:sp modelId="{16BC6FB3-CA16-4C9D-9D51-9145E5CEBC22}">
      <dsp:nvSpPr>
        <dsp:cNvPr id="0" name=""/>
        <dsp:cNvSpPr/>
      </dsp:nvSpPr>
      <dsp:spPr>
        <a:xfrm>
          <a:off x="6409157" y="3735609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حذف حرف الجرّ توسعًا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3735609"/>
        <a:ext cx="1446279" cy="499109"/>
      </dsp:txXfrm>
    </dsp:sp>
    <dsp:sp modelId="{698C1F1E-EB67-4900-8E77-97D2F8F501DC}">
      <dsp:nvSpPr>
        <dsp:cNvPr id="0" name=""/>
        <dsp:cNvSpPr/>
      </dsp:nvSpPr>
      <dsp:spPr>
        <a:xfrm rot="12942401">
          <a:off x="5963651" y="3834480"/>
          <a:ext cx="4917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91724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6197220" y="3829376"/>
        <a:ext cx="24586" cy="24586"/>
      </dsp:txXfrm>
    </dsp:sp>
    <dsp:sp modelId="{5F42C990-6E3D-42A1-9973-BD903BE780E6}">
      <dsp:nvSpPr>
        <dsp:cNvPr id="0" name=""/>
        <dsp:cNvSpPr/>
      </dsp:nvSpPr>
      <dsp:spPr>
        <a:xfrm>
          <a:off x="3313939" y="3448621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cs typeface="Traditional Arabic" pitchFamily="2" charset="-78"/>
            </a:rPr>
            <a:t>تُمرُّونَ </a:t>
          </a:r>
          <a:r>
            <a:rPr lang="ar-SA" sz="1800" b="1" kern="1200" dirty="0">
              <a:cs typeface="Traditional Arabic" pitchFamily="2" charset="-78"/>
            </a:rPr>
            <a:t>الدِّيارَ ولم </a:t>
          </a:r>
          <a:r>
            <a:rPr lang="ar-SA" sz="1800" b="1" kern="1200" dirty="0" smtClean="0">
              <a:cs typeface="Traditional Arabic" pitchFamily="2" charset="-78"/>
            </a:rPr>
            <a:t>تَعُوجوا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cs typeface="Traditional Arabic" pitchFamily="2" charset="-78"/>
            </a:rPr>
            <a:t>كلامُكم </a:t>
          </a:r>
          <a:r>
            <a:rPr lang="ar-SA" sz="1800" b="1" kern="1200" dirty="0">
              <a:cs typeface="Traditional Arabic" pitchFamily="2" charset="-78"/>
            </a:rPr>
            <a:t>عَلىَّ إِذَنْ حَرَامُ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3448621"/>
        <a:ext cx="2695930" cy="499109"/>
      </dsp:txXfrm>
    </dsp:sp>
    <dsp:sp modelId="{4F554BA4-B24B-406C-BD0E-1785C94738DD}">
      <dsp:nvSpPr>
        <dsp:cNvPr id="0" name=""/>
        <dsp:cNvSpPr/>
      </dsp:nvSpPr>
      <dsp:spPr>
        <a:xfrm rot="8657599">
          <a:off x="5963651" y="4121468"/>
          <a:ext cx="4917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91724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6197220" y="4116364"/>
        <a:ext cx="24586" cy="24586"/>
      </dsp:txXfrm>
    </dsp:sp>
    <dsp:sp modelId="{C40CC407-D104-44EA-BA00-8DBB021202F6}">
      <dsp:nvSpPr>
        <dsp:cNvPr id="0" name=""/>
        <dsp:cNvSpPr/>
      </dsp:nvSpPr>
      <dsp:spPr>
        <a:xfrm>
          <a:off x="3313939" y="4022597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ويطِّرد حذفه مع أنَّ وَأنْ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4022597"/>
        <a:ext cx="2695930" cy="499109"/>
      </dsp:txXfrm>
    </dsp:sp>
    <dsp:sp modelId="{B776CDAA-7BED-472A-B647-572FA9A3F05C}">
      <dsp:nvSpPr>
        <dsp:cNvPr id="0" name=""/>
        <dsp:cNvSpPr/>
      </dsp:nvSpPr>
      <dsp:spPr>
        <a:xfrm rot="12942401">
          <a:off x="2868433" y="4121468"/>
          <a:ext cx="4917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91724" y="71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3102002" y="4116364"/>
        <a:ext cx="24586" cy="24586"/>
      </dsp:txXfrm>
    </dsp:sp>
    <dsp:sp modelId="{2E2D7F87-6BFC-46C1-B6C1-C03A2879B028}">
      <dsp:nvSpPr>
        <dsp:cNvPr id="0" name=""/>
        <dsp:cNvSpPr/>
      </dsp:nvSpPr>
      <dsp:spPr>
        <a:xfrm>
          <a:off x="218721" y="3735609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نحو قوله تعالى: {شَهِدَ اللهُ أَنَّهُ لاَ إلَه إلاَّ هُو}</a:t>
          </a:r>
          <a:endParaRPr lang="en-US" sz="1800" kern="1200" dirty="0">
            <a:cs typeface="Traditional Arabic" pitchFamily="2" charset="-78"/>
          </a:endParaRPr>
        </a:p>
      </dsp:txBody>
      <dsp:txXfrm>
        <a:off x="218721" y="3735609"/>
        <a:ext cx="2695930" cy="499109"/>
      </dsp:txXfrm>
    </dsp:sp>
    <dsp:sp modelId="{C459D7AD-57AB-4883-A717-731B7FE268EB}">
      <dsp:nvSpPr>
        <dsp:cNvPr id="0" name=""/>
        <dsp:cNvSpPr/>
      </dsp:nvSpPr>
      <dsp:spPr>
        <a:xfrm rot="8657599">
          <a:off x="2868433" y="4408456"/>
          <a:ext cx="4917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91724" y="71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3102002" y="4403352"/>
        <a:ext cx="24586" cy="24586"/>
      </dsp:txXfrm>
    </dsp:sp>
    <dsp:sp modelId="{F57BD71F-DEC5-4480-9C75-946AC5B5ADA4}">
      <dsp:nvSpPr>
        <dsp:cNvPr id="0" name=""/>
        <dsp:cNvSpPr/>
      </dsp:nvSpPr>
      <dsp:spPr>
        <a:xfrm>
          <a:off x="218721" y="4309585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{</a:t>
          </a:r>
          <a:r>
            <a:rPr lang="ar-SA" sz="1800" b="1" kern="1200" dirty="0" err="1">
              <a:cs typeface="Traditional Arabic" pitchFamily="2" charset="-78"/>
            </a:rPr>
            <a:t>أَوَعَجِبْتُمْ</a:t>
          </a:r>
          <a:r>
            <a:rPr lang="ar-SA" sz="1800" b="1" kern="1200" dirty="0">
              <a:cs typeface="Traditional Arabic" pitchFamily="2" charset="-78"/>
            </a:rPr>
            <a:t> أَنْ </a:t>
          </a:r>
          <a:r>
            <a:rPr lang="ar-SA" sz="1800" b="1" kern="1200" dirty="0" err="1">
              <a:cs typeface="Traditional Arabic" pitchFamily="2" charset="-78"/>
            </a:rPr>
            <a:t>جَاءكُمْ</a:t>
          </a:r>
          <a:r>
            <a:rPr lang="ar-SA" sz="1800" b="1" kern="1200" dirty="0">
              <a:cs typeface="Traditional Arabic" pitchFamily="2" charset="-78"/>
            </a:rPr>
            <a:t> ذِكْرٌ مِنْ رَبِّكُمْ}</a:t>
          </a:r>
          <a:endParaRPr lang="en-US" sz="1800" kern="1200" dirty="0">
            <a:cs typeface="Traditional Arabic" pitchFamily="2" charset="-78"/>
          </a:endParaRPr>
        </a:p>
      </dsp:txBody>
      <dsp:txXfrm>
        <a:off x="218721" y="4309585"/>
        <a:ext cx="2695930" cy="499109"/>
      </dsp:txXfrm>
    </dsp:sp>
    <dsp:sp modelId="{BBD15D68-8F1C-43CB-9686-B7C040D81888}">
      <dsp:nvSpPr>
        <dsp:cNvPr id="0" name=""/>
        <dsp:cNvSpPr/>
      </dsp:nvSpPr>
      <dsp:spPr>
        <a:xfrm rot="6124900">
          <a:off x="7101242" y="3906227"/>
          <a:ext cx="1907676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907676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kern="1200"/>
        </a:p>
      </dsp:txBody>
      <dsp:txXfrm rot="6124900">
        <a:off x="8007388" y="3865725"/>
        <a:ext cx="95383" cy="95383"/>
      </dsp:txXfrm>
    </dsp:sp>
    <dsp:sp modelId="{7C4C9C3D-917A-4AC0-8DFF-A80C25941909}">
      <dsp:nvSpPr>
        <dsp:cNvPr id="0" name=""/>
        <dsp:cNvSpPr/>
      </dsp:nvSpPr>
      <dsp:spPr>
        <a:xfrm>
          <a:off x="6409157" y="4596573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تحويل اللازم إلى باب نَصَرَ لقصد المغالبة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4596573"/>
        <a:ext cx="1446279" cy="499109"/>
      </dsp:txXfrm>
    </dsp:sp>
    <dsp:sp modelId="{8AA54316-1060-43BF-82D9-C0FF60D4CF6D}">
      <dsp:nvSpPr>
        <dsp:cNvPr id="0" name=""/>
        <dsp:cNvSpPr/>
      </dsp:nvSpPr>
      <dsp:spPr>
        <a:xfrm rot="10800000">
          <a:off x="6009869" y="4838938"/>
          <a:ext cx="39928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99287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199531" y="4836145"/>
        <a:ext cx="19964" cy="19964"/>
      </dsp:txXfrm>
    </dsp:sp>
    <dsp:sp modelId="{0F46F12C-07F2-42B9-B638-7A6F0EBFCFEA}">
      <dsp:nvSpPr>
        <dsp:cNvPr id="0" name=""/>
        <dsp:cNvSpPr/>
      </dsp:nvSpPr>
      <dsp:spPr>
        <a:xfrm>
          <a:off x="3313939" y="4596573"/>
          <a:ext cx="2695930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نحو: قاعَدته فقعدته فأنا أقعُدُه</a:t>
          </a:r>
          <a:endParaRPr lang="en-US" sz="1800" kern="1200" dirty="0">
            <a:cs typeface="Traditional Arabic" pitchFamily="2" charset="-78"/>
          </a:endParaRPr>
        </a:p>
      </dsp:txBody>
      <dsp:txXfrm>
        <a:off x="3313939" y="4596573"/>
        <a:ext cx="2695930" cy="499109"/>
      </dsp:txXfrm>
    </dsp:sp>
    <dsp:sp modelId="{AFA587DB-376C-4A6F-B992-C7608AB60A13}">
      <dsp:nvSpPr>
        <dsp:cNvPr id="0" name=""/>
        <dsp:cNvSpPr/>
      </dsp:nvSpPr>
      <dsp:spPr>
        <a:xfrm rot="5899915">
          <a:off x="6677345" y="4336709"/>
          <a:ext cx="2755469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755469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000" kern="1200"/>
        </a:p>
      </dsp:txBody>
      <dsp:txXfrm rot="5899915">
        <a:off x="7986193" y="4275012"/>
        <a:ext cx="137773" cy="137773"/>
      </dsp:txXfrm>
    </dsp:sp>
    <dsp:sp modelId="{1AC23194-1517-4B22-BD02-7221DDF448BE}">
      <dsp:nvSpPr>
        <dsp:cNvPr id="0" name=""/>
        <dsp:cNvSpPr/>
      </dsp:nvSpPr>
      <dsp:spPr>
        <a:xfrm>
          <a:off x="6409157" y="5457537"/>
          <a:ext cx="1446279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والحق أن تعدية الفعل سماعية</a:t>
          </a:r>
          <a:endParaRPr lang="en-US" sz="1800" kern="1200" dirty="0">
            <a:cs typeface="Traditional Arabic" pitchFamily="2" charset="-78"/>
          </a:endParaRPr>
        </a:p>
      </dsp:txBody>
      <dsp:txXfrm>
        <a:off x="6409157" y="5457537"/>
        <a:ext cx="1446279" cy="499109"/>
      </dsp:txXfrm>
    </dsp:sp>
    <dsp:sp modelId="{4967F76D-4A3C-4754-B265-F25CAFB8F61E}">
      <dsp:nvSpPr>
        <dsp:cNvPr id="0" name=""/>
        <dsp:cNvSpPr/>
      </dsp:nvSpPr>
      <dsp:spPr>
        <a:xfrm rot="12942401">
          <a:off x="5963651" y="5556408"/>
          <a:ext cx="4917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91724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6197220" y="5551304"/>
        <a:ext cx="24586" cy="24586"/>
      </dsp:txXfrm>
    </dsp:sp>
    <dsp:sp modelId="{A05E5F18-2C7F-4027-876A-306DF72A9E68}">
      <dsp:nvSpPr>
        <dsp:cNvPr id="0" name=""/>
        <dsp:cNvSpPr/>
      </dsp:nvSpPr>
      <dsp:spPr>
        <a:xfrm>
          <a:off x="204996" y="5170549"/>
          <a:ext cx="5804873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فما سُمعَتْ تعديته بحرف لا يجوز تعديته بغيره، وما لم تسمع تعديته لا يجوز أن </a:t>
          </a:r>
          <a:r>
            <a:rPr lang="ar-SA" sz="1800" b="1" kern="1200" dirty="0" err="1">
              <a:cs typeface="Traditional Arabic" pitchFamily="2" charset="-78"/>
            </a:rPr>
            <a:t>يُعَدَّى</a:t>
          </a:r>
          <a:r>
            <a:rPr lang="ar-SA" sz="1800" b="1" kern="1200" dirty="0">
              <a:cs typeface="Traditional Arabic" pitchFamily="2" charset="-78"/>
            </a:rPr>
            <a:t> بهذه الأسباب.</a:t>
          </a:r>
          <a:endParaRPr lang="en-US" sz="1800" kern="1200" dirty="0">
            <a:cs typeface="Traditional Arabic" pitchFamily="2" charset="-78"/>
          </a:endParaRPr>
        </a:p>
      </dsp:txBody>
      <dsp:txXfrm>
        <a:off x="204996" y="5170549"/>
        <a:ext cx="5804873" cy="499109"/>
      </dsp:txXfrm>
    </dsp:sp>
    <dsp:sp modelId="{473D62D0-C19A-4B6E-AD43-A215E7213C10}">
      <dsp:nvSpPr>
        <dsp:cNvPr id="0" name=""/>
        <dsp:cNvSpPr/>
      </dsp:nvSpPr>
      <dsp:spPr>
        <a:xfrm rot="8657599">
          <a:off x="5963651" y="5843396"/>
          <a:ext cx="4917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91724" y="7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6197220" y="5838292"/>
        <a:ext cx="24586" cy="24586"/>
      </dsp:txXfrm>
    </dsp:sp>
    <dsp:sp modelId="{4940B25C-7F00-4F26-86E2-FBD857AD5AC7}">
      <dsp:nvSpPr>
        <dsp:cNvPr id="0" name=""/>
        <dsp:cNvSpPr/>
      </dsp:nvSpPr>
      <dsp:spPr>
        <a:xfrm>
          <a:off x="204996" y="5744525"/>
          <a:ext cx="5804873" cy="499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وبعضهم جعل زيادة الهمزة </a:t>
          </a:r>
          <a:r>
            <a:rPr lang="ar-SA" sz="1800" b="1" kern="1200" dirty="0" err="1">
              <a:cs typeface="Traditional Arabic" pitchFamily="2" charset="-78"/>
            </a:rPr>
            <a:t>فى</a:t>
          </a:r>
          <a:r>
            <a:rPr lang="ar-SA" sz="1800" b="1" kern="1200" dirty="0">
              <a:cs typeface="Traditional Arabic" pitchFamily="2" charset="-78"/>
            </a:rPr>
            <a:t> </a:t>
          </a:r>
          <a:r>
            <a:rPr lang="ar-SA" sz="1800" b="1" kern="1200" dirty="0" err="1">
              <a:cs typeface="Traditional Arabic" pitchFamily="2" charset="-78"/>
            </a:rPr>
            <a:t>الثلاثى</a:t>
          </a:r>
          <a:r>
            <a:rPr lang="ar-SA" sz="1800" b="1" kern="1200" dirty="0">
              <a:cs typeface="Traditional Arabic" pitchFamily="2" charset="-78"/>
            </a:rPr>
            <a:t> اللازم لقصد تعديته قياسًا مطردًا</a:t>
          </a:r>
          <a:endParaRPr lang="en-US" sz="1800" kern="1200" dirty="0">
            <a:cs typeface="Traditional Arabic" pitchFamily="2" charset="-78"/>
          </a:endParaRPr>
        </a:p>
      </dsp:txBody>
      <dsp:txXfrm>
        <a:off x="204996" y="5744525"/>
        <a:ext cx="5804873" cy="49910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6337A7-7083-4899-90E1-562B75377A21}">
      <dsp:nvSpPr>
        <dsp:cNvPr id="0" name=""/>
        <dsp:cNvSpPr/>
      </dsp:nvSpPr>
      <dsp:spPr>
        <a:xfrm>
          <a:off x="7667857" y="2549208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وأسباب لزوم الفعل المتعدِّى أصالةً خمسةٌ:</a:t>
          </a:r>
          <a:endParaRPr lang="en-US" sz="1800" b="1" kern="1200" dirty="0">
            <a:cs typeface="Traditional Arabic" pitchFamily="2" charset="-78"/>
          </a:endParaRPr>
        </a:p>
      </dsp:txBody>
      <dsp:txXfrm>
        <a:off x="7667857" y="2549208"/>
        <a:ext cx="1618486" cy="1149983"/>
      </dsp:txXfrm>
    </dsp:sp>
    <dsp:sp modelId="{28F08B82-E412-41A1-AC03-62312D56914F}">
      <dsp:nvSpPr>
        <dsp:cNvPr id="0" name=""/>
        <dsp:cNvSpPr/>
      </dsp:nvSpPr>
      <dsp:spPr>
        <a:xfrm rot="15342941">
          <a:off x="6032229" y="1841174"/>
          <a:ext cx="2623860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2623860" y="116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/>
        </a:p>
      </dsp:txBody>
      <dsp:txXfrm rot="15342941">
        <a:off x="7278563" y="1787233"/>
        <a:ext cx="131193" cy="131193"/>
      </dsp:txXfrm>
    </dsp:sp>
    <dsp:sp modelId="{289C73FF-E38D-4D47-903B-85A52BBE9E52}">
      <dsp:nvSpPr>
        <dsp:cNvPr id="0" name=""/>
        <dsp:cNvSpPr/>
      </dsp:nvSpPr>
      <dsp:spPr>
        <a:xfrm>
          <a:off x="5401976" y="6469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التّضمين</a:t>
          </a:r>
          <a:endParaRPr lang="en-US" sz="1800" b="1" kern="1200" dirty="0">
            <a:cs typeface="Traditional Arabic" pitchFamily="2" charset="-78"/>
          </a:endParaRPr>
        </a:p>
      </dsp:txBody>
      <dsp:txXfrm>
        <a:off x="5401976" y="6469"/>
        <a:ext cx="1618486" cy="1149983"/>
      </dsp:txXfrm>
    </dsp:sp>
    <dsp:sp modelId="{10EDA8F2-226B-4CE6-A845-45FE1F202279}">
      <dsp:nvSpPr>
        <dsp:cNvPr id="0" name=""/>
        <dsp:cNvSpPr/>
      </dsp:nvSpPr>
      <dsp:spPr>
        <a:xfrm rot="10800000">
          <a:off x="4754581" y="569804"/>
          <a:ext cx="647394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647394" y="116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062094" y="565275"/>
        <a:ext cx="32369" cy="32369"/>
      </dsp:txXfrm>
    </dsp:sp>
    <dsp:sp modelId="{7DF43DBF-67F5-467C-A3EA-551CC244205E}">
      <dsp:nvSpPr>
        <dsp:cNvPr id="0" name=""/>
        <dsp:cNvSpPr/>
      </dsp:nvSpPr>
      <dsp:spPr>
        <a:xfrm>
          <a:off x="3136095" y="6469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وهو أن تُشْرَبَ كلمةٌ متعدية معنى كلمة لازمة، لتصير مثلها</a:t>
          </a:r>
          <a:endParaRPr lang="en-US" sz="1800" b="1" kern="1200" dirty="0">
            <a:cs typeface="Traditional Arabic" pitchFamily="2" charset="-78"/>
          </a:endParaRPr>
        </a:p>
      </dsp:txBody>
      <dsp:txXfrm>
        <a:off x="3136095" y="6469"/>
        <a:ext cx="1618486" cy="1149983"/>
      </dsp:txXfrm>
    </dsp:sp>
    <dsp:sp modelId="{19A17C3C-6F33-4AD5-88EC-EA1BA073DCBC}">
      <dsp:nvSpPr>
        <dsp:cNvPr id="0" name=""/>
        <dsp:cNvSpPr/>
      </dsp:nvSpPr>
      <dsp:spPr>
        <a:xfrm rot="10800000">
          <a:off x="2488700" y="569804"/>
          <a:ext cx="647394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647394" y="116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796213" y="565275"/>
        <a:ext cx="32369" cy="32369"/>
      </dsp:txXfrm>
    </dsp:sp>
    <dsp:sp modelId="{EF4A853E-6BB8-4778-9105-5BAEE74A885F}">
      <dsp:nvSpPr>
        <dsp:cNvPr id="0" name=""/>
        <dsp:cNvSpPr/>
      </dsp:nvSpPr>
      <dsp:spPr>
        <a:xfrm>
          <a:off x="870214" y="6469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كقوله تعالى: {فَلْيَحْذَرِ الَّذِينَ يُخَالِفُونَ عَنْ أَمْرِهِ} ضُمِّن يخالف معنى يَخْرُج، فصار لازمًا مثله</a:t>
          </a:r>
          <a:endParaRPr lang="en-US" sz="1800" b="1" kern="1200" dirty="0">
            <a:cs typeface="Traditional Arabic" pitchFamily="2" charset="-78"/>
          </a:endParaRPr>
        </a:p>
      </dsp:txBody>
      <dsp:txXfrm>
        <a:off x="870214" y="6469"/>
        <a:ext cx="1618486" cy="1149983"/>
      </dsp:txXfrm>
    </dsp:sp>
    <dsp:sp modelId="{D122348B-23D8-4212-A495-FD16918A10A9}">
      <dsp:nvSpPr>
        <dsp:cNvPr id="0" name=""/>
        <dsp:cNvSpPr/>
      </dsp:nvSpPr>
      <dsp:spPr>
        <a:xfrm rot="14580860">
          <a:off x="6630805" y="2476859"/>
          <a:ext cx="1426709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1426709" y="116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580860">
        <a:off x="7308492" y="2452847"/>
        <a:ext cx="71335" cy="71335"/>
      </dsp:txXfrm>
    </dsp:sp>
    <dsp:sp modelId="{789EFB29-784B-46CA-BC55-0F80C9D49263}">
      <dsp:nvSpPr>
        <dsp:cNvPr id="0" name=""/>
        <dsp:cNvSpPr/>
      </dsp:nvSpPr>
      <dsp:spPr>
        <a:xfrm>
          <a:off x="5401976" y="1277838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تحويل الفعل المتعدى إلى فَعُل بضم العين، لقصد التعجب والمبالغة</a:t>
          </a:r>
          <a:endParaRPr lang="en-US" sz="1800" b="1" kern="1200" dirty="0">
            <a:cs typeface="Traditional Arabic" pitchFamily="2" charset="-78"/>
          </a:endParaRPr>
        </a:p>
      </dsp:txBody>
      <dsp:txXfrm>
        <a:off x="5401976" y="1277838"/>
        <a:ext cx="1618486" cy="1149983"/>
      </dsp:txXfrm>
    </dsp:sp>
    <dsp:sp modelId="{5267B43B-09F2-43AD-B7BE-CC3752B9F81F}">
      <dsp:nvSpPr>
        <dsp:cNvPr id="0" name=""/>
        <dsp:cNvSpPr/>
      </dsp:nvSpPr>
      <dsp:spPr>
        <a:xfrm rot="10800000">
          <a:off x="4754581" y="1841174"/>
          <a:ext cx="647394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647394" y="116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062094" y="1836645"/>
        <a:ext cx="32369" cy="32369"/>
      </dsp:txXfrm>
    </dsp:sp>
    <dsp:sp modelId="{7C347837-06C2-4A85-A543-BB03489A569B}">
      <dsp:nvSpPr>
        <dsp:cNvPr id="0" name=""/>
        <dsp:cNvSpPr/>
      </dsp:nvSpPr>
      <dsp:spPr>
        <a:xfrm>
          <a:off x="3136095" y="1277838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نحو: ضَرُبَ زيدٌ؛ </a:t>
          </a:r>
          <a:r>
            <a:rPr lang="ar-SA" sz="1800" b="1" kern="1200" dirty="0" err="1">
              <a:cs typeface="Traditional Arabic" pitchFamily="2" charset="-78"/>
            </a:rPr>
            <a:t>أى</a:t>
          </a:r>
          <a:r>
            <a:rPr lang="ar-SA" sz="1800" b="1" kern="1200" dirty="0">
              <a:cs typeface="Traditional Arabic" pitchFamily="2" charset="-78"/>
            </a:rPr>
            <a:t> ما أضْرَبْه!</a:t>
          </a:r>
          <a:endParaRPr lang="en-US" sz="1800" b="1" kern="1200" dirty="0">
            <a:cs typeface="Traditional Arabic" pitchFamily="2" charset="-78"/>
          </a:endParaRPr>
        </a:p>
      </dsp:txBody>
      <dsp:txXfrm>
        <a:off x="3136095" y="1277838"/>
        <a:ext cx="1618486" cy="1149983"/>
      </dsp:txXfrm>
    </dsp:sp>
    <dsp:sp modelId="{90045288-B6C6-45A6-BCDD-631595BC391C}">
      <dsp:nvSpPr>
        <dsp:cNvPr id="0" name=""/>
        <dsp:cNvSpPr/>
      </dsp:nvSpPr>
      <dsp:spPr>
        <a:xfrm rot="10800000">
          <a:off x="7020462" y="3112543"/>
          <a:ext cx="647394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647394" y="116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7327975" y="3108015"/>
        <a:ext cx="32369" cy="32369"/>
      </dsp:txXfrm>
    </dsp:sp>
    <dsp:sp modelId="{C45A740E-0DEE-4274-B4C1-1C3C4C5279CE}">
      <dsp:nvSpPr>
        <dsp:cNvPr id="0" name=""/>
        <dsp:cNvSpPr/>
      </dsp:nvSpPr>
      <dsp:spPr>
        <a:xfrm>
          <a:off x="5401976" y="2549208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صيرورته مطاوعًا</a:t>
          </a:r>
          <a:endParaRPr lang="en-US" sz="1800" b="1" kern="1200" dirty="0">
            <a:cs typeface="Traditional Arabic" pitchFamily="2" charset="-78"/>
          </a:endParaRPr>
        </a:p>
      </dsp:txBody>
      <dsp:txXfrm>
        <a:off x="5401976" y="2549208"/>
        <a:ext cx="1618486" cy="1149983"/>
      </dsp:txXfrm>
    </dsp:sp>
    <dsp:sp modelId="{24F1FD59-A0A1-4636-8417-154A12FDDA7D}">
      <dsp:nvSpPr>
        <dsp:cNvPr id="0" name=""/>
        <dsp:cNvSpPr/>
      </dsp:nvSpPr>
      <dsp:spPr>
        <a:xfrm rot="10800000">
          <a:off x="4754581" y="3112543"/>
          <a:ext cx="647394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647394" y="116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062094" y="3108015"/>
        <a:ext cx="32369" cy="32369"/>
      </dsp:txXfrm>
    </dsp:sp>
    <dsp:sp modelId="{C42E5E75-0555-4C71-B76F-41D36544E6F9}">
      <dsp:nvSpPr>
        <dsp:cNvPr id="0" name=""/>
        <dsp:cNvSpPr/>
      </dsp:nvSpPr>
      <dsp:spPr>
        <a:xfrm>
          <a:off x="3136095" y="2549208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ككسرْتُه فانكسر</a:t>
          </a:r>
          <a:endParaRPr lang="en-US" sz="1800" b="1" kern="1200" dirty="0">
            <a:cs typeface="Traditional Arabic" pitchFamily="2" charset="-78"/>
          </a:endParaRPr>
        </a:p>
      </dsp:txBody>
      <dsp:txXfrm>
        <a:off x="3136095" y="2549208"/>
        <a:ext cx="1618486" cy="1149983"/>
      </dsp:txXfrm>
    </dsp:sp>
    <dsp:sp modelId="{C4CE3F02-EE8C-44F8-9AD8-15E5A53867E1}">
      <dsp:nvSpPr>
        <dsp:cNvPr id="0" name=""/>
        <dsp:cNvSpPr/>
      </dsp:nvSpPr>
      <dsp:spPr>
        <a:xfrm rot="7019140">
          <a:off x="6630805" y="3748228"/>
          <a:ext cx="1426709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1426709" y="116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019140">
        <a:off x="7308492" y="3724217"/>
        <a:ext cx="71335" cy="71335"/>
      </dsp:txXfrm>
    </dsp:sp>
    <dsp:sp modelId="{BD8E3C3B-0CB2-405C-8E0D-50BFC2D5C6DB}">
      <dsp:nvSpPr>
        <dsp:cNvPr id="0" name=""/>
        <dsp:cNvSpPr/>
      </dsp:nvSpPr>
      <dsp:spPr>
        <a:xfrm>
          <a:off x="5401976" y="3820578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ضعف العامل بتأخيره</a:t>
          </a:r>
          <a:endParaRPr lang="en-US" sz="1800" b="1" kern="1200" dirty="0">
            <a:cs typeface="Traditional Arabic" pitchFamily="2" charset="-78"/>
          </a:endParaRPr>
        </a:p>
      </dsp:txBody>
      <dsp:txXfrm>
        <a:off x="5401976" y="3820578"/>
        <a:ext cx="1618486" cy="1149983"/>
      </dsp:txXfrm>
    </dsp:sp>
    <dsp:sp modelId="{A0912DD6-2EBC-4A40-B4F1-520490B07F68}">
      <dsp:nvSpPr>
        <dsp:cNvPr id="0" name=""/>
        <dsp:cNvSpPr/>
      </dsp:nvSpPr>
      <dsp:spPr>
        <a:xfrm rot="10800000">
          <a:off x="4754581" y="4383913"/>
          <a:ext cx="647394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647394" y="116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062094" y="4379384"/>
        <a:ext cx="32369" cy="32369"/>
      </dsp:txXfrm>
    </dsp:sp>
    <dsp:sp modelId="{ED762824-93D5-4A12-B736-77DEED456D77}">
      <dsp:nvSpPr>
        <dsp:cNvPr id="0" name=""/>
        <dsp:cNvSpPr/>
      </dsp:nvSpPr>
      <dsp:spPr>
        <a:xfrm>
          <a:off x="3136095" y="3820578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كقوله تعالى: {إِنْ كُنْتُمْ للِرُّؤيَا تَعْبُرونَ}</a:t>
          </a:r>
          <a:endParaRPr lang="en-US" sz="1800" b="1" kern="1200" dirty="0">
            <a:cs typeface="Traditional Arabic" pitchFamily="2" charset="-78"/>
          </a:endParaRPr>
        </a:p>
      </dsp:txBody>
      <dsp:txXfrm>
        <a:off x="3136095" y="3820578"/>
        <a:ext cx="1618486" cy="1149983"/>
      </dsp:txXfrm>
    </dsp:sp>
    <dsp:sp modelId="{C84F7F9A-FB27-4A42-AA0E-49D1C87B52B0}">
      <dsp:nvSpPr>
        <dsp:cNvPr id="0" name=""/>
        <dsp:cNvSpPr/>
      </dsp:nvSpPr>
      <dsp:spPr>
        <a:xfrm rot="6257059">
          <a:off x="6032229" y="4383913"/>
          <a:ext cx="2623860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2623860" y="116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/>
        </a:p>
      </dsp:txBody>
      <dsp:txXfrm rot="6257059">
        <a:off x="7278563" y="4329973"/>
        <a:ext cx="131193" cy="131193"/>
      </dsp:txXfrm>
    </dsp:sp>
    <dsp:sp modelId="{7C4F8CC4-24D0-421C-9F55-49DEE55A3FBC}">
      <dsp:nvSpPr>
        <dsp:cNvPr id="0" name=""/>
        <dsp:cNvSpPr/>
      </dsp:nvSpPr>
      <dsp:spPr>
        <a:xfrm>
          <a:off x="5401976" y="5091947"/>
          <a:ext cx="1618486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الضرورة</a:t>
          </a:r>
        </a:p>
      </dsp:txBody>
      <dsp:txXfrm>
        <a:off x="5401976" y="5091947"/>
        <a:ext cx="1618486" cy="1149983"/>
      </dsp:txXfrm>
    </dsp:sp>
    <dsp:sp modelId="{7863F292-4874-4A7E-BABC-41701FA34A84}">
      <dsp:nvSpPr>
        <dsp:cNvPr id="0" name=""/>
        <dsp:cNvSpPr/>
      </dsp:nvSpPr>
      <dsp:spPr>
        <a:xfrm rot="10800000">
          <a:off x="4754581" y="5655283"/>
          <a:ext cx="647394" cy="23312"/>
        </a:xfrm>
        <a:custGeom>
          <a:avLst/>
          <a:gdLst/>
          <a:ahLst/>
          <a:cxnLst/>
          <a:rect l="0" t="0" r="0" b="0"/>
          <a:pathLst>
            <a:path>
              <a:moveTo>
                <a:pt x="0" y="11656"/>
              </a:moveTo>
              <a:lnTo>
                <a:pt x="647394" y="116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062094" y="5650754"/>
        <a:ext cx="32369" cy="32369"/>
      </dsp:txXfrm>
    </dsp:sp>
    <dsp:sp modelId="{5C94FA4D-78F0-4B60-B516-1CD50057EFE7}">
      <dsp:nvSpPr>
        <dsp:cNvPr id="0" name=""/>
        <dsp:cNvSpPr/>
      </dsp:nvSpPr>
      <dsp:spPr>
        <a:xfrm>
          <a:off x="619656" y="5091947"/>
          <a:ext cx="4134925" cy="1149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>
              <a:cs typeface="Traditional Arabic" pitchFamily="2" charset="-78"/>
            </a:rPr>
            <a:t>كقوله:</a:t>
          </a:r>
          <a:br>
            <a:rPr lang="ar-SA" sz="1800" b="1" kern="1200" dirty="0">
              <a:cs typeface="Traditional Arabic" pitchFamily="2" charset="-78"/>
            </a:rPr>
          </a:br>
          <a:r>
            <a:rPr lang="ar-SA" sz="1800" b="1" kern="1200" dirty="0">
              <a:cs typeface="Traditional Arabic" pitchFamily="2" charset="-78"/>
            </a:rPr>
            <a:t>*تَبَلَتْ فُؤَادَكَ </a:t>
          </a:r>
          <a:r>
            <a:rPr lang="ar-SA" sz="1800" b="1" kern="1200" dirty="0" err="1">
              <a:cs typeface="Traditional Arabic" pitchFamily="2" charset="-78"/>
            </a:rPr>
            <a:t>فى</a:t>
          </a:r>
          <a:r>
            <a:rPr lang="ar-SA" sz="1800" b="1" kern="1200" dirty="0">
              <a:cs typeface="Traditional Arabic" pitchFamily="2" charset="-78"/>
            </a:rPr>
            <a:t> المَنَامِ </a:t>
          </a:r>
          <a:r>
            <a:rPr lang="ar-SA" sz="1800" b="1" kern="1200" dirty="0" err="1">
              <a:cs typeface="Traditional Arabic" pitchFamily="2" charset="-78"/>
            </a:rPr>
            <a:t>خَرِيدَةٌ</a:t>
          </a:r>
          <a:r>
            <a:rPr lang="ar-SA" sz="1800" b="1" kern="1200" dirty="0">
              <a:cs typeface="Traditional Arabic" pitchFamily="2" charset="-78"/>
            </a:rPr>
            <a:t> * تَسْقِى الَّضجيعَ بِبَارِدٍ بَسَّامِ*</a:t>
          </a:r>
          <a:br>
            <a:rPr lang="ar-SA" sz="1800" b="1" kern="1200" dirty="0">
              <a:cs typeface="Traditional Arabic" pitchFamily="2" charset="-78"/>
            </a:rPr>
          </a:br>
          <a:r>
            <a:rPr lang="ar-SA" sz="1800" b="1" kern="1200" dirty="0" err="1">
              <a:cs typeface="Traditional Arabic" pitchFamily="2" charset="-78"/>
            </a:rPr>
            <a:t>أى</a:t>
          </a:r>
          <a:r>
            <a:rPr lang="ar-SA" sz="1800" b="1" kern="1200" dirty="0">
              <a:cs typeface="Traditional Arabic" pitchFamily="2" charset="-78"/>
            </a:rPr>
            <a:t> تَسْقِيهِ ريقًا باردًا</a:t>
          </a:r>
          <a:br>
            <a:rPr lang="ar-SA" sz="1800" b="1" kern="1200" dirty="0">
              <a:cs typeface="Traditional Arabic" pitchFamily="2" charset="-78"/>
            </a:rPr>
          </a:br>
          <a:endParaRPr lang="ar-SA" sz="1800" b="1" kern="1200" dirty="0">
            <a:cs typeface="Traditional Arabic" pitchFamily="2" charset="-78"/>
          </a:endParaRPr>
        </a:p>
      </dsp:txBody>
      <dsp:txXfrm>
        <a:off x="619656" y="5091947"/>
        <a:ext cx="4134925" cy="1149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DecoType Thuluth" pitchFamily="2" charset="-78"/>
              </a:rPr>
              <a:t>المحاضرة الثامنة</a:t>
            </a:r>
            <a:endParaRPr lang="en-US" dirty="0" smtClean="0">
              <a:solidFill>
                <a:srgbClr val="376092"/>
              </a:solidFill>
              <a:cs typeface="DecoType Thuluth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تقسيم الفعل بحسب التصرف والجمود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تقسيم الفعل </a:t>
            </a:r>
            <a:r>
              <a:rPr lang="ar-SA" b="1" smtClean="0">
                <a:solidFill>
                  <a:schemeClr val="tx1"/>
                </a:solidFill>
                <a:cs typeface="Traditional Arabic" pitchFamily="2" charset="-78"/>
              </a:rPr>
              <a:t>إلى متعد ولازم</a:t>
            </a:r>
            <a:endParaRPr lang="ar-SA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تقسيم الفعل بحسب التصرف والجمود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تقسيم الفعل إلى متعد ولازم</a:t>
            </a:r>
            <a:endParaRPr lang="ar-EG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/>
          <p:cNvGraphicFramePr/>
          <p:nvPr/>
        </p:nvGraphicFramePr>
        <p:xfrm>
          <a:off x="152400" y="152400"/>
          <a:ext cx="9601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/>
          <p:cNvGraphicFramePr/>
          <p:nvPr/>
        </p:nvGraphicFramePr>
        <p:xfrm>
          <a:off x="0" y="0"/>
          <a:ext cx="99060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0" y="0"/>
          <a:ext cx="99060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0" y="0"/>
          <a:ext cx="99060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502</Words>
  <Application>Microsoft Office PowerPoint</Application>
  <PresentationFormat>A4 Paper (210x297 mm)‎</PresentationFormat>
  <Paragraphs>94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المحاضرة الثامنة</vt:lpstr>
      <vt:lpstr>عناصر المحاضرة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116</cp:revision>
  <dcterms:created xsi:type="dcterms:W3CDTF">2009-10-14T19:14:34Z</dcterms:created>
  <dcterms:modified xsi:type="dcterms:W3CDTF">2010-11-30T12:21:05Z</dcterms:modified>
</cp:coreProperties>
</file>