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333" r:id="rId5"/>
    <p:sldId id="337" r:id="rId6"/>
    <p:sldId id="338" r:id="rId7"/>
    <p:sldId id="339" r:id="rId8"/>
    <p:sldId id="340" r:id="rId9"/>
    <p:sldId id="341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E3343-6D17-4AAE-9B50-C1090141B2A9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2D98079C-C348-4541-886E-C0B71827DB51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تصريف المضارع من الماضي</a:t>
          </a:r>
        </a:p>
      </dgm:t>
    </dgm:pt>
    <dgm:pt modelId="{CE73DE8E-B366-4DF9-8CBE-75798B28C157}" type="parTrans" cxnId="{D4F5B2C3-9FF8-4DD9-822C-E94BA51A1A93}">
      <dgm:prSet/>
      <dgm:spPr/>
      <dgm:t>
        <a:bodyPr/>
        <a:lstStyle/>
        <a:p>
          <a:pPr rtl="1"/>
          <a:endParaRPr lang="ar-SA"/>
        </a:p>
      </dgm:t>
    </dgm:pt>
    <dgm:pt modelId="{601D5F6C-B284-4BE2-A14D-F0E6E5E43719}" type="sibTrans" cxnId="{D4F5B2C3-9FF8-4DD9-822C-E94BA51A1A93}">
      <dgm:prSet/>
      <dgm:spPr/>
      <dgm:t>
        <a:bodyPr/>
        <a:lstStyle/>
        <a:p>
          <a:pPr rtl="1"/>
          <a:endParaRPr lang="ar-SA"/>
        </a:p>
      </dgm:t>
    </dgm:pt>
    <dgm:pt modelId="{1A2EAAF8-BBF8-4758-A381-89089FBA62F7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يُزاد فى أوله أحد أحرف المضارعة</a:t>
          </a:r>
        </a:p>
      </dgm:t>
    </dgm:pt>
    <dgm:pt modelId="{782852DA-CD1B-4F08-8363-058F7EDDADF7}" type="parTrans" cxnId="{AE980422-99D8-41BD-A391-C87B086B119C}">
      <dgm:prSet/>
      <dgm:spPr/>
      <dgm:t>
        <a:bodyPr/>
        <a:lstStyle/>
        <a:p>
          <a:pPr rtl="1"/>
          <a:endParaRPr lang="ar-SA"/>
        </a:p>
      </dgm:t>
    </dgm:pt>
    <dgm:pt modelId="{3AF40920-684C-4D49-9420-EC5BAD887648}" type="sibTrans" cxnId="{AE980422-99D8-41BD-A391-C87B086B119C}">
      <dgm:prSet/>
      <dgm:spPr/>
      <dgm:t>
        <a:bodyPr/>
        <a:lstStyle/>
        <a:p>
          <a:pPr rtl="1"/>
          <a:endParaRPr lang="ar-SA"/>
        </a:p>
      </dgm:t>
    </dgm:pt>
    <dgm:pt modelId="{22C64536-F301-4E08-8494-E9D54A7980B8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مضمومًا </a:t>
          </a:r>
          <a:r>
            <a:rPr lang="ar-SA" sz="1800" b="1" dirty="0" smtClean="0">
              <a:cs typeface="Traditional Arabic" pitchFamily="2" charset="-78"/>
            </a:rPr>
            <a:t>في الرُّباعيّ </a:t>
          </a:r>
          <a:r>
            <a:rPr lang="ar-SA" sz="1800" b="1" dirty="0" err="1">
              <a:cs typeface="Traditional Arabic" pitchFamily="2" charset="-78"/>
            </a:rPr>
            <a:t>كيُدحرج</a:t>
          </a:r>
          <a:endParaRPr lang="ar-SA" sz="1800" b="1" dirty="0">
            <a:cs typeface="Traditional Arabic" pitchFamily="2" charset="-78"/>
          </a:endParaRPr>
        </a:p>
      </dgm:t>
    </dgm:pt>
    <dgm:pt modelId="{B7B4F196-69DA-41A0-AC2D-6EA9033D6360}" type="parTrans" cxnId="{1481D07C-DC44-4F2A-8D72-3B931DC9E49A}">
      <dgm:prSet/>
      <dgm:spPr/>
      <dgm:t>
        <a:bodyPr/>
        <a:lstStyle/>
        <a:p>
          <a:pPr rtl="1"/>
          <a:endParaRPr lang="ar-SA"/>
        </a:p>
      </dgm:t>
    </dgm:pt>
    <dgm:pt modelId="{6596AF12-46A3-472B-B157-72712AB6A40E}" type="sibTrans" cxnId="{1481D07C-DC44-4F2A-8D72-3B931DC9E49A}">
      <dgm:prSet/>
      <dgm:spPr/>
      <dgm:t>
        <a:bodyPr/>
        <a:lstStyle/>
        <a:p>
          <a:pPr rtl="1"/>
          <a:endParaRPr lang="ar-SA"/>
        </a:p>
      </dgm:t>
    </dgm:pt>
    <dgm:pt modelId="{9EBA0154-23DC-4728-9D1F-4DD9E49FF290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مفتوحًا </a:t>
          </a:r>
          <a:r>
            <a:rPr lang="ar-SA" sz="1800" b="1" dirty="0" smtClean="0">
              <a:cs typeface="Traditional Arabic" pitchFamily="2" charset="-78"/>
            </a:rPr>
            <a:t>في </a:t>
          </a:r>
          <a:r>
            <a:rPr lang="ar-SA" sz="1800" b="1" dirty="0">
              <a:cs typeface="Traditional Arabic" pitchFamily="2" charset="-78"/>
            </a:rPr>
            <a:t>غيره </a:t>
          </a:r>
          <a:r>
            <a:rPr lang="ar-SA" sz="1800" b="1" dirty="0" err="1">
              <a:cs typeface="Traditional Arabic" pitchFamily="2" charset="-78"/>
            </a:rPr>
            <a:t>كيكتب</a:t>
          </a:r>
          <a:r>
            <a:rPr lang="ar-SA" sz="1800" b="1" dirty="0">
              <a:cs typeface="Traditional Arabic" pitchFamily="2" charset="-78"/>
            </a:rPr>
            <a:t> وينطلق ويستغفر.</a:t>
          </a:r>
        </a:p>
      </dgm:t>
    </dgm:pt>
    <dgm:pt modelId="{6463685A-4754-47A4-8CD1-9A32A1A935BF}" type="parTrans" cxnId="{1537A1A6-3D00-47D3-8A57-06BD9059D5DD}">
      <dgm:prSet/>
      <dgm:spPr/>
      <dgm:t>
        <a:bodyPr/>
        <a:lstStyle/>
        <a:p>
          <a:pPr rtl="1"/>
          <a:endParaRPr lang="ar-SA"/>
        </a:p>
      </dgm:t>
    </dgm:pt>
    <dgm:pt modelId="{1BC65A8E-697B-4815-B76F-8B3B41B474CC}" type="sibTrans" cxnId="{1537A1A6-3D00-47D3-8A57-06BD9059D5DD}">
      <dgm:prSet/>
      <dgm:spPr/>
      <dgm:t>
        <a:bodyPr/>
        <a:lstStyle/>
        <a:p>
          <a:pPr rtl="1"/>
          <a:endParaRPr lang="ar-SA"/>
        </a:p>
      </dgm:t>
    </dgm:pt>
    <dgm:pt modelId="{9F356B39-AE2A-4652-8151-B4E31E426639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إن كان </a:t>
          </a:r>
          <a:r>
            <a:rPr lang="ar-SA" sz="1800" b="1" dirty="0" smtClean="0">
              <a:cs typeface="Traditional Arabic" pitchFamily="2" charset="-78"/>
            </a:rPr>
            <a:t>الماضي</a:t>
          </a:r>
          <a:endParaRPr lang="ar-SA" sz="1800" b="1" dirty="0">
            <a:cs typeface="Traditional Arabic" pitchFamily="2" charset="-78"/>
          </a:endParaRPr>
        </a:p>
      </dgm:t>
    </dgm:pt>
    <dgm:pt modelId="{D59FF273-F7A4-4054-9506-2DE7E46A9967}" type="parTrans" cxnId="{194E0337-631C-4388-AF2B-27092785CB66}">
      <dgm:prSet/>
      <dgm:spPr/>
      <dgm:t>
        <a:bodyPr/>
        <a:lstStyle/>
        <a:p>
          <a:pPr rtl="1"/>
          <a:endParaRPr lang="ar-SA"/>
        </a:p>
      </dgm:t>
    </dgm:pt>
    <dgm:pt modelId="{A90EF49D-E98C-41A5-BE84-BF5735770FC9}" type="sibTrans" cxnId="{194E0337-631C-4388-AF2B-27092785CB66}">
      <dgm:prSet/>
      <dgm:spPr/>
      <dgm:t>
        <a:bodyPr/>
        <a:lstStyle/>
        <a:p>
          <a:pPr rtl="1"/>
          <a:endParaRPr lang="ar-SA"/>
        </a:p>
      </dgm:t>
    </dgm:pt>
    <dgm:pt modelId="{17F567AC-A9DA-4911-9E0E-D9E01EEF0F1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غير ثلاثىّ</a:t>
          </a:r>
          <a:endParaRPr lang="en-US" sz="1800" b="1">
            <a:cs typeface="Traditional Arabic" pitchFamily="2" charset="-78"/>
          </a:endParaRPr>
        </a:p>
      </dgm:t>
    </dgm:pt>
    <dgm:pt modelId="{CC4C42F6-FF8B-448E-9C6A-412F98820501}" type="parTrans" cxnId="{0F87E467-A71E-4230-A167-167E9AA78890}">
      <dgm:prSet/>
      <dgm:spPr/>
      <dgm:t>
        <a:bodyPr/>
        <a:lstStyle/>
        <a:p>
          <a:pPr rtl="1"/>
          <a:endParaRPr lang="ar-SA"/>
        </a:p>
      </dgm:t>
    </dgm:pt>
    <dgm:pt modelId="{BF96947F-7E70-4FBF-8EAA-71CF63745141}" type="sibTrans" cxnId="{0F87E467-A71E-4230-A167-167E9AA78890}">
      <dgm:prSet/>
      <dgm:spPr/>
      <dgm:t>
        <a:bodyPr/>
        <a:lstStyle/>
        <a:p>
          <a:pPr rtl="1"/>
          <a:endParaRPr lang="ar-SA"/>
        </a:p>
      </dgm:t>
    </dgm:pt>
    <dgm:pt modelId="{88FE43D6-FC6E-449F-B197-F011CB250959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ثلاثياً</a:t>
          </a:r>
        </a:p>
      </dgm:t>
    </dgm:pt>
    <dgm:pt modelId="{9DF81ABD-2E06-4E3D-B95C-0AC4F43EA314}" type="parTrans" cxnId="{DAB31107-646E-4CC6-9DDB-3817E5A8F188}">
      <dgm:prSet/>
      <dgm:spPr/>
      <dgm:t>
        <a:bodyPr/>
        <a:lstStyle/>
        <a:p>
          <a:pPr rtl="1"/>
          <a:endParaRPr lang="ar-SA"/>
        </a:p>
      </dgm:t>
    </dgm:pt>
    <dgm:pt modelId="{02C0AB5A-601D-4DC5-85C0-8A289A4852E8}" type="sibTrans" cxnId="{DAB31107-646E-4CC6-9DDB-3817E5A8F188}">
      <dgm:prSet/>
      <dgm:spPr/>
      <dgm:t>
        <a:bodyPr/>
        <a:lstStyle/>
        <a:p>
          <a:pPr rtl="1"/>
          <a:endParaRPr lang="ar-SA"/>
        </a:p>
      </dgm:t>
    </dgm:pt>
    <dgm:pt modelId="{E43A6CE7-B445-4687-96C0-C72FCDE2C830}">
      <dgm:prSet phldrT="[نص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سُكّنَتْ فاؤه، وحرِّكت عينه بضمة أو فتحة أو كسرة، حسبما يقتضيه نصُّ اللغة، </a:t>
          </a:r>
          <a:r>
            <a:rPr lang="ar-SA" sz="1800" b="1" dirty="0" err="1">
              <a:cs typeface="Traditional Arabic" pitchFamily="2" charset="-78"/>
            </a:rPr>
            <a:t>كينصُر</a:t>
          </a:r>
          <a:r>
            <a:rPr lang="ar-SA" sz="1800" b="1" dirty="0">
              <a:cs typeface="Traditional Arabic" pitchFamily="2" charset="-78"/>
            </a:rPr>
            <a:t> ويفتَح ويضرِب</a:t>
          </a:r>
        </a:p>
      </dgm:t>
    </dgm:pt>
    <dgm:pt modelId="{D94BE58A-09E1-4174-8EDF-E02988D6157D}" type="parTrans" cxnId="{56E6718B-993A-40D4-A4A3-CC016E62DE62}">
      <dgm:prSet/>
      <dgm:spPr/>
      <dgm:t>
        <a:bodyPr/>
        <a:lstStyle/>
        <a:p>
          <a:pPr rtl="1"/>
          <a:endParaRPr lang="ar-SA"/>
        </a:p>
      </dgm:t>
    </dgm:pt>
    <dgm:pt modelId="{67297455-920E-4157-B7F0-59048A85147E}" type="sibTrans" cxnId="{56E6718B-993A-40D4-A4A3-CC016E62DE62}">
      <dgm:prSet/>
      <dgm:spPr/>
      <dgm:t>
        <a:bodyPr/>
        <a:lstStyle/>
        <a:p>
          <a:pPr rtl="1"/>
          <a:endParaRPr lang="ar-SA"/>
        </a:p>
      </dgm:t>
    </dgm:pt>
    <dgm:pt modelId="{D4765DE4-F978-46F3-8514-5D38FFF0253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مبدوءًا بحرف زائد</a:t>
          </a:r>
          <a:endParaRPr lang="en-US" sz="1800" b="1">
            <a:cs typeface="Traditional Arabic" pitchFamily="2" charset="-78"/>
          </a:endParaRPr>
        </a:p>
      </dgm:t>
    </dgm:pt>
    <dgm:pt modelId="{CBC05E61-3BA4-4709-BD0C-9DF5DC1823CB}" type="parTrans" cxnId="{5CB176C6-AC16-4D44-85EE-32F0A1D64F54}">
      <dgm:prSet/>
      <dgm:spPr/>
      <dgm:t>
        <a:bodyPr/>
        <a:lstStyle/>
        <a:p>
          <a:pPr rtl="1"/>
          <a:endParaRPr lang="ar-SA"/>
        </a:p>
      </dgm:t>
    </dgm:pt>
    <dgm:pt modelId="{6CE0BEFE-3F04-4780-A6FA-9FA64CDE91C4}" type="sibTrans" cxnId="{5CB176C6-AC16-4D44-85EE-32F0A1D64F54}">
      <dgm:prSet/>
      <dgm:spPr/>
      <dgm:t>
        <a:bodyPr/>
        <a:lstStyle/>
        <a:p>
          <a:pPr rtl="1"/>
          <a:endParaRPr lang="ar-SA"/>
        </a:p>
      </dgm:t>
    </dgm:pt>
    <dgm:pt modelId="{6E3319C4-D3A8-4F76-9EB0-EDAB74A0EFAF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cs typeface="Traditional Arabic" pitchFamily="2" charset="-78"/>
            </a:rPr>
            <a:t>غير مبدوء بحرف زائد</a:t>
          </a:r>
          <a:endParaRPr lang="en-US" sz="1800" b="1">
            <a:cs typeface="Traditional Arabic" pitchFamily="2" charset="-78"/>
          </a:endParaRPr>
        </a:p>
      </dgm:t>
    </dgm:pt>
    <dgm:pt modelId="{F4E4CCF7-6CF7-43AB-AD45-43E5699A8947}" type="parTrans" cxnId="{628497C4-1C14-49EC-9EF5-7549B73EC865}">
      <dgm:prSet/>
      <dgm:spPr/>
      <dgm:t>
        <a:bodyPr/>
        <a:lstStyle/>
        <a:p>
          <a:pPr rtl="1"/>
          <a:endParaRPr lang="ar-SA"/>
        </a:p>
      </dgm:t>
    </dgm:pt>
    <dgm:pt modelId="{DEEBDC88-06B2-4586-86CF-96E136054A7C}" type="sibTrans" cxnId="{628497C4-1C14-49EC-9EF5-7549B73EC865}">
      <dgm:prSet/>
      <dgm:spPr/>
      <dgm:t>
        <a:bodyPr/>
        <a:lstStyle/>
        <a:p>
          <a:pPr rtl="1"/>
          <a:endParaRPr lang="ar-SA"/>
        </a:p>
      </dgm:t>
    </dgm:pt>
    <dgm:pt modelId="{5C3FD73B-145F-4B6E-8BAE-3C6025E28662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همزة زائدة: حذفت </a:t>
          </a:r>
          <a:r>
            <a:rPr lang="ar-SA" sz="1800" b="1" dirty="0" smtClean="0">
              <a:cs typeface="Traditional Arabic" pitchFamily="2" charset="-78"/>
            </a:rPr>
            <a:t>الهمزة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 smtClean="0">
              <a:cs typeface="Traditional Arabic" pitchFamily="2" charset="-78"/>
            </a:rPr>
            <a:t>كيُكْرِم</a:t>
          </a:r>
          <a:r>
            <a:rPr lang="ar-SA" sz="1800" b="1" dirty="0" smtClean="0">
              <a:cs typeface="Traditional Arabic" pitchFamily="2" charset="-78"/>
            </a:rPr>
            <a:t> </a:t>
          </a:r>
          <a:r>
            <a:rPr lang="ar-SA" sz="1800" b="1" dirty="0">
              <a:cs typeface="Traditional Arabic" pitchFamily="2" charset="-78"/>
            </a:rPr>
            <a:t>ويَسْتَخرج</a:t>
          </a:r>
          <a:endParaRPr lang="en-US" sz="1800" b="1" dirty="0">
            <a:cs typeface="Traditional Arabic" pitchFamily="2" charset="-78"/>
          </a:endParaRPr>
        </a:p>
      </dgm:t>
    </dgm:pt>
    <dgm:pt modelId="{1D1194AD-F264-467E-B33B-23AFBDDB95E2}" type="parTrans" cxnId="{131789EE-6BCF-4F8D-AAB7-7F49387DEE85}">
      <dgm:prSet/>
      <dgm:spPr/>
      <dgm:t>
        <a:bodyPr/>
        <a:lstStyle/>
        <a:p>
          <a:pPr rtl="1"/>
          <a:endParaRPr lang="ar-SA"/>
        </a:p>
      </dgm:t>
    </dgm:pt>
    <dgm:pt modelId="{18A01347-AD06-4036-9AFD-258A85007D58}" type="sibTrans" cxnId="{131789EE-6BCF-4F8D-AAB7-7F49387DEE85}">
      <dgm:prSet/>
      <dgm:spPr/>
      <dgm:t>
        <a:bodyPr/>
        <a:lstStyle/>
        <a:p>
          <a:pPr rtl="1"/>
          <a:endParaRPr lang="ar-SA"/>
        </a:p>
      </dgm:t>
    </dgm:pt>
    <dgm:pt modelId="{60F0DC24-2163-433F-9DDD-9598E9B9F30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تاء زائدة: بقي على حاله، </a:t>
          </a:r>
          <a:r>
            <a:rPr lang="ar-SA" sz="1800" b="1" dirty="0" err="1">
              <a:cs typeface="Traditional Arabic" pitchFamily="2" charset="-78"/>
            </a:rPr>
            <a:t>كيتشارك</a:t>
          </a:r>
          <a:r>
            <a:rPr lang="ar-SA" sz="1800" b="1" dirty="0">
              <a:cs typeface="Traditional Arabic" pitchFamily="2" charset="-78"/>
            </a:rPr>
            <a:t> ويتعلم ويتدحرج</a:t>
          </a:r>
          <a:endParaRPr lang="en-US" sz="1800" b="1" dirty="0">
            <a:cs typeface="Traditional Arabic" pitchFamily="2" charset="-78"/>
          </a:endParaRPr>
        </a:p>
      </dgm:t>
    </dgm:pt>
    <dgm:pt modelId="{33842D15-C7A2-47CD-85B7-AC9269604775}" type="parTrans" cxnId="{62DF9E0F-F6C0-401E-92A9-57C8F1877DC7}">
      <dgm:prSet/>
      <dgm:spPr/>
      <dgm:t>
        <a:bodyPr/>
        <a:lstStyle/>
        <a:p>
          <a:pPr rtl="1"/>
          <a:endParaRPr lang="ar-SA"/>
        </a:p>
      </dgm:t>
    </dgm:pt>
    <dgm:pt modelId="{1C47FB84-7E5E-4E8E-B7F6-FE2845DE4D90}" type="sibTrans" cxnId="{62DF9E0F-F6C0-401E-92A9-57C8F1877DC7}">
      <dgm:prSet/>
      <dgm:spPr/>
      <dgm:t>
        <a:bodyPr/>
        <a:lstStyle/>
        <a:p>
          <a:pPr rtl="1"/>
          <a:endParaRPr lang="ar-SA"/>
        </a:p>
      </dgm:t>
    </dgm:pt>
    <dgm:pt modelId="{81B6BC95-01A6-4238-92EE-FF5D52BECDF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cs typeface="Traditional Arabic" pitchFamily="2" charset="-78"/>
            </a:rPr>
            <a:t>كُسر ما قبل آخره، </a:t>
          </a:r>
          <a:r>
            <a:rPr lang="ar-SA" sz="1800" b="1" dirty="0" err="1">
              <a:cs typeface="Traditional Arabic" pitchFamily="2" charset="-78"/>
            </a:rPr>
            <a:t>كيُعَظِّم</a:t>
          </a:r>
          <a:r>
            <a:rPr lang="ar-SA" sz="1800" b="1" dirty="0">
              <a:cs typeface="Traditional Arabic" pitchFamily="2" charset="-78"/>
            </a:rPr>
            <a:t> ويقاتِل</a:t>
          </a:r>
          <a:endParaRPr lang="en-US" sz="1800" b="1" dirty="0">
            <a:cs typeface="Traditional Arabic" pitchFamily="2" charset="-78"/>
          </a:endParaRPr>
        </a:p>
      </dgm:t>
    </dgm:pt>
    <dgm:pt modelId="{D282C7D5-69B7-40E5-AEBB-299AC860C51E}" type="parTrans" cxnId="{80717AB6-B819-4EEA-B6D9-E08D9D48B025}">
      <dgm:prSet/>
      <dgm:spPr/>
      <dgm:t>
        <a:bodyPr/>
        <a:lstStyle/>
        <a:p>
          <a:pPr rtl="1"/>
          <a:endParaRPr lang="ar-SA"/>
        </a:p>
      </dgm:t>
    </dgm:pt>
    <dgm:pt modelId="{9BD10C93-7590-45D4-8DCE-B7F39D1231C9}" type="sibTrans" cxnId="{80717AB6-B819-4EEA-B6D9-E08D9D48B025}">
      <dgm:prSet/>
      <dgm:spPr/>
      <dgm:t>
        <a:bodyPr/>
        <a:lstStyle/>
        <a:p>
          <a:pPr rtl="1"/>
          <a:endParaRPr lang="ar-SA"/>
        </a:p>
      </dgm:t>
    </dgm:pt>
    <dgm:pt modelId="{7CFAC10B-E2CA-4602-984F-DCDA5E6303B2}" type="pres">
      <dgm:prSet presAssocID="{B2AE3343-6D17-4AAE-9B50-C1090141B2A9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6E69269-D074-4D19-92C9-C46EB549EBC3}" type="pres">
      <dgm:prSet presAssocID="{2D98079C-C348-4541-886E-C0B71827DB51}" presName="root1" presStyleCnt="0"/>
      <dgm:spPr/>
    </dgm:pt>
    <dgm:pt modelId="{49E20367-AEDD-4CC1-979E-5F60DEEFAE22}" type="pres">
      <dgm:prSet presAssocID="{2D98079C-C348-4541-886E-C0B71827DB5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0E67EDD-B2E1-4A8A-841A-F9BBA62A11F9}" type="pres">
      <dgm:prSet presAssocID="{2D98079C-C348-4541-886E-C0B71827DB51}" presName="level2hierChild" presStyleCnt="0"/>
      <dgm:spPr/>
    </dgm:pt>
    <dgm:pt modelId="{DBCAADA6-61B3-48AA-AC28-8D4F5AAB2304}" type="pres">
      <dgm:prSet presAssocID="{782852DA-CD1B-4F08-8363-058F7EDDADF7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F6029F0-91FF-4C7E-8FEF-5BB96E138249}" type="pres">
      <dgm:prSet presAssocID="{782852DA-CD1B-4F08-8363-058F7EDDADF7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C8691912-28F4-4B41-B6A2-4A532095A473}" type="pres">
      <dgm:prSet presAssocID="{1A2EAAF8-BBF8-4758-A381-89089FBA62F7}" presName="root2" presStyleCnt="0"/>
      <dgm:spPr/>
    </dgm:pt>
    <dgm:pt modelId="{293661B0-8753-436B-8AEA-19529F3A012C}" type="pres">
      <dgm:prSet presAssocID="{1A2EAAF8-BBF8-4758-A381-89089FBA62F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9BFC2BF-BBC2-4DC4-BEA7-E3D574941866}" type="pres">
      <dgm:prSet presAssocID="{1A2EAAF8-BBF8-4758-A381-89089FBA62F7}" presName="level3hierChild" presStyleCnt="0"/>
      <dgm:spPr/>
    </dgm:pt>
    <dgm:pt modelId="{A0539A79-CC3A-4EB5-A037-D993F38B09F7}" type="pres">
      <dgm:prSet presAssocID="{B7B4F196-69DA-41A0-AC2D-6EA9033D6360}" presName="conn2-1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F6D8226E-9BD1-436D-B7B5-DD58D2E11B09}" type="pres">
      <dgm:prSet presAssocID="{B7B4F196-69DA-41A0-AC2D-6EA9033D6360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45A3DD64-C69A-4F4D-A228-E12F00F401FF}" type="pres">
      <dgm:prSet presAssocID="{22C64536-F301-4E08-8494-E9D54A7980B8}" presName="root2" presStyleCnt="0"/>
      <dgm:spPr/>
    </dgm:pt>
    <dgm:pt modelId="{A3315856-5106-440F-9296-029BACAD4FFC}" type="pres">
      <dgm:prSet presAssocID="{22C64536-F301-4E08-8494-E9D54A7980B8}" presName="LevelTwoTextNode" presStyleLbl="node3" presStyleIdx="0" presStyleCnt="4" custScaleX="37751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136B5C1-4B81-4EBA-AFB6-4BA0D58F9336}" type="pres">
      <dgm:prSet presAssocID="{22C64536-F301-4E08-8494-E9D54A7980B8}" presName="level3hierChild" presStyleCnt="0"/>
      <dgm:spPr/>
    </dgm:pt>
    <dgm:pt modelId="{6A827070-77B7-4235-9A25-ECA6548CAE99}" type="pres">
      <dgm:prSet presAssocID="{6463685A-4754-47A4-8CD1-9A32A1A935BF}" presName="conn2-1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DF636C1A-13D6-4CB4-91FD-B03E5072EDA0}" type="pres">
      <dgm:prSet presAssocID="{6463685A-4754-47A4-8CD1-9A32A1A935BF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9DD17F04-2724-401A-9F8D-CE64B56A72B9}" type="pres">
      <dgm:prSet presAssocID="{9EBA0154-23DC-4728-9D1F-4DD9E49FF290}" presName="root2" presStyleCnt="0"/>
      <dgm:spPr/>
    </dgm:pt>
    <dgm:pt modelId="{7787E143-D3AF-4061-A86D-80EC6950D27E}" type="pres">
      <dgm:prSet presAssocID="{9EBA0154-23DC-4728-9D1F-4DD9E49FF290}" presName="LevelTwoTextNode" presStyleLbl="node3" presStyleIdx="1" presStyleCnt="4" custScaleX="37751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C5C9CD9-C20B-4970-8B9C-E2CD07E5E296}" type="pres">
      <dgm:prSet presAssocID="{9EBA0154-23DC-4728-9D1F-4DD9E49FF290}" presName="level3hierChild" presStyleCnt="0"/>
      <dgm:spPr/>
    </dgm:pt>
    <dgm:pt modelId="{ACBFE013-5F9C-4AFD-A1F4-54341CC1487A}" type="pres">
      <dgm:prSet presAssocID="{D59FF273-F7A4-4054-9506-2DE7E46A9967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56B5FDE4-2B39-45FE-916B-98C799A5F640}" type="pres">
      <dgm:prSet presAssocID="{D59FF273-F7A4-4054-9506-2DE7E46A9967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7F53E56A-0791-4A49-AE28-09562240AD02}" type="pres">
      <dgm:prSet presAssocID="{9F356B39-AE2A-4652-8151-B4E31E426639}" presName="root2" presStyleCnt="0"/>
      <dgm:spPr/>
    </dgm:pt>
    <dgm:pt modelId="{539867FC-8B3C-4599-B9C6-FD2ED0CFAC20}" type="pres">
      <dgm:prSet presAssocID="{9F356B39-AE2A-4652-8151-B4E31E42663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465E852-CF33-4B34-81A9-575E1763E825}" type="pres">
      <dgm:prSet presAssocID="{9F356B39-AE2A-4652-8151-B4E31E426639}" presName="level3hierChild" presStyleCnt="0"/>
      <dgm:spPr/>
    </dgm:pt>
    <dgm:pt modelId="{BDB7323C-27AF-4968-AC02-EBEDD0FF2C3D}" type="pres">
      <dgm:prSet presAssocID="{9DF81ABD-2E06-4E3D-B95C-0AC4F43EA314}" presName="conn2-1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B47F6E61-29EF-450B-B1D9-7D1D9F7D5FA1}" type="pres">
      <dgm:prSet presAssocID="{9DF81ABD-2E06-4E3D-B95C-0AC4F43EA314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883F3C68-7C8E-43B6-AB96-FAFC5F520FFC}" type="pres">
      <dgm:prSet presAssocID="{88FE43D6-FC6E-449F-B197-F011CB250959}" presName="root2" presStyleCnt="0"/>
      <dgm:spPr/>
    </dgm:pt>
    <dgm:pt modelId="{DE0709E1-7FF1-488A-9CEF-E9247477727F}" type="pres">
      <dgm:prSet presAssocID="{88FE43D6-FC6E-449F-B197-F011CB250959}" presName="LevelTwoTextNode" presStyleLbl="node3" presStyleIdx="2" presStyleCnt="4" custScaleX="4837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0EA2BA7-3744-48B0-A1DA-9EF0A205650A}" type="pres">
      <dgm:prSet presAssocID="{88FE43D6-FC6E-449F-B197-F011CB250959}" presName="level3hierChild" presStyleCnt="0"/>
      <dgm:spPr/>
    </dgm:pt>
    <dgm:pt modelId="{15C5C593-3339-481D-A444-C6D2A5045E90}" type="pres">
      <dgm:prSet presAssocID="{D94BE58A-09E1-4174-8EDF-E02988D6157D}" presName="conn2-1" presStyleLbl="parChTrans1D4" presStyleIdx="0" presStyleCnt="6"/>
      <dgm:spPr/>
      <dgm:t>
        <a:bodyPr/>
        <a:lstStyle/>
        <a:p>
          <a:pPr rtl="1"/>
          <a:endParaRPr lang="ar-SA"/>
        </a:p>
      </dgm:t>
    </dgm:pt>
    <dgm:pt modelId="{93608278-F77F-45C7-931A-3AD4F352356C}" type="pres">
      <dgm:prSet presAssocID="{D94BE58A-09E1-4174-8EDF-E02988D6157D}" presName="connTx" presStyleLbl="parChTrans1D4" presStyleIdx="0" presStyleCnt="6"/>
      <dgm:spPr/>
      <dgm:t>
        <a:bodyPr/>
        <a:lstStyle/>
        <a:p>
          <a:pPr rtl="1"/>
          <a:endParaRPr lang="ar-SA"/>
        </a:p>
      </dgm:t>
    </dgm:pt>
    <dgm:pt modelId="{E87A8B41-0818-45DA-8684-6BE02ACA08C2}" type="pres">
      <dgm:prSet presAssocID="{E43A6CE7-B445-4687-96C0-C72FCDE2C830}" presName="root2" presStyleCnt="0"/>
      <dgm:spPr/>
    </dgm:pt>
    <dgm:pt modelId="{5293E375-F402-4499-B99D-998ADE6B2DD6}" type="pres">
      <dgm:prSet presAssocID="{E43A6CE7-B445-4687-96C0-C72FCDE2C830}" presName="LevelTwoTextNode" presStyleLbl="node4" presStyleIdx="0" presStyleCnt="6" custScaleX="2878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EFF4EF-F231-4A47-97DE-0FA6EB57BD9C}" type="pres">
      <dgm:prSet presAssocID="{E43A6CE7-B445-4687-96C0-C72FCDE2C830}" presName="level3hierChild" presStyleCnt="0"/>
      <dgm:spPr/>
    </dgm:pt>
    <dgm:pt modelId="{72287AB5-CE35-43C6-9F78-19E4D44E555E}" type="pres">
      <dgm:prSet presAssocID="{CC4C42F6-FF8B-448E-9C6A-412F98820501}" presName="conn2-1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96FD3851-A2D3-425F-B0D1-F359C9F89871}" type="pres">
      <dgm:prSet presAssocID="{CC4C42F6-FF8B-448E-9C6A-412F98820501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51D8694C-815B-44BB-B833-1108B2E2CC34}" type="pres">
      <dgm:prSet presAssocID="{17F567AC-A9DA-4911-9E0E-D9E01EEF0F14}" presName="root2" presStyleCnt="0"/>
      <dgm:spPr/>
    </dgm:pt>
    <dgm:pt modelId="{A7C735C5-7A98-4B2E-BC61-A12354CDF69C}" type="pres">
      <dgm:prSet presAssocID="{17F567AC-A9DA-4911-9E0E-D9E01EEF0F14}" presName="LevelTwoTextNode" presStyleLbl="node3" presStyleIdx="3" presStyleCnt="4" custScaleX="4837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BB92FE3-ADCF-40B4-9D99-44C423BC1711}" type="pres">
      <dgm:prSet presAssocID="{17F567AC-A9DA-4911-9E0E-D9E01EEF0F14}" presName="level3hierChild" presStyleCnt="0"/>
      <dgm:spPr/>
    </dgm:pt>
    <dgm:pt modelId="{EE340EEE-5366-493A-83B7-6068F32D6479}" type="pres">
      <dgm:prSet presAssocID="{CBC05E61-3BA4-4709-BD0C-9DF5DC1823CB}" presName="conn2-1" presStyleLbl="parChTrans1D4" presStyleIdx="1" presStyleCnt="6"/>
      <dgm:spPr/>
      <dgm:t>
        <a:bodyPr/>
        <a:lstStyle/>
        <a:p>
          <a:pPr rtl="1"/>
          <a:endParaRPr lang="ar-SA"/>
        </a:p>
      </dgm:t>
    </dgm:pt>
    <dgm:pt modelId="{024F1D74-5A75-4F39-A759-3BBE1F424924}" type="pres">
      <dgm:prSet presAssocID="{CBC05E61-3BA4-4709-BD0C-9DF5DC1823CB}" presName="connTx" presStyleLbl="parChTrans1D4" presStyleIdx="1" presStyleCnt="6"/>
      <dgm:spPr/>
      <dgm:t>
        <a:bodyPr/>
        <a:lstStyle/>
        <a:p>
          <a:pPr rtl="1"/>
          <a:endParaRPr lang="ar-SA"/>
        </a:p>
      </dgm:t>
    </dgm:pt>
    <dgm:pt modelId="{9F922464-E729-4524-8A42-ADBC28C82B82}" type="pres">
      <dgm:prSet presAssocID="{D4765DE4-F978-46F3-8514-5D38FFF0253D}" presName="root2" presStyleCnt="0"/>
      <dgm:spPr/>
    </dgm:pt>
    <dgm:pt modelId="{B145EFA8-DB9C-4F94-9F9F-FDA7C8B18571}" type="pres">
      <dgm:prSet presAssocID="{D4765DE4-F978-46F3-8514-5D38FFF0253D}" presName="LevelTwoTextNode" presStyleLbl="node4" presStyleIdx="1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833408F-896F-46CB-9641-FD095DAB0944}" type="pres">
      <dgm:prSet presAssocID="{D4765DE4-F978-46F3-8514-5D38FFF0253D}" presName="level3hierChild" presStyleCnt="0"/>
      <dgm:spPr/>
    </dgm:pt>
    <dgm:pt modelId="{BBA94B23-CE76-475D-88FE-BA6DD1D4E2DF}" type="pres">
      <dgm:prSet presAssocID="{33842D15-C7A2-47CD-85B7-AC9269604775}" presName="conn2-1" presStyleLbl="parChTrans1D4" presStyleIdx="2" presStyleCnt="6"/>
      <dgm:spPr/>
      <dgm:t>
        <a:bodyPr/>
        <a:lstStyle/>
        <a:p>
          <a:pPr rtl="1"/>
          <a:endParaRPr lang="ar-SA"/>
        </a:p>
      </dgm:t>
    </dgm:pt>
    <dgm:pt modelId="{E5568707-FA88-46AD-8936-9EF84AA5117D}" type="pres">
      <dgm:prSet presAssocID="{33842D15-C7A2-47CD-85B7-AC9269604775}" presName="connTx" presStyleLbl="parChTrans1D4" presStyleIdx="2" presStyleCnt="6"/>
      <dgm:spPr/>
      <dgm:t>
        <a:bodyPr/>
        <a:lstStyle/>
        <a:p>
          <a:pPr rtl="1"/>
          <a:endParaRPr lang="ar-SA"/>
        </a:p>
      </dgm:t>
    </dgm:pt>
    <dgm:pt modelId="{58479163-40BF-49B5-BB8E-996462E86525}" type="pres">
      <dgm:prSet presAssocID="{60F0DC24-2163-433F-9DDD-9598E9B9F30B}" presName="root2" presStyleCnt="0"/>
      <dgm:spPr/>
    </dgm:pt>
    <dgm:pt modelId="{B0B5F049-1381-4E3F-B527-E0EF09557D69}" type="pres">
      <dgm:prSet presAssocID="{60F0DC24-2163-433F-9DDD-9598E9B9F30B}" presName="LevelTwoTextNode" presStyleLbl="node4" presStyleIdx="2" presStyleCnt="6" custScaleX="1506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A1CD96A-13BF-4DF3-A0B5-4CBB1C57D077}" type="pres">
      <dgm:prSet presAssocID="{60F0DC24-2163-433F-9DDD-9598E9B9F30B}" presName="level3hierChild" presStyleCnt="0"/>
      <dgm:spPr/>
    </dgm:pt>
    <dgm:pt modelId="{D00AA7EF-7B3D-4790-B105-36327E99D305}" type="pres">
      <dgm:prSet presAssocID="{1D1194AD-F264-467E-B33B-23AFBDDB95E2}" presName="conn2-1" presStyleLbl="parChTrans1D4" presStyleIdx="3" presStyleCnt="6"/>
      <dgm:spPr/>
      <dgm:t>
        <a:bodyPr/>
        <a:lstStyle/>
        <a:p>
          <a:pPr rtl="1"/>
          <a:endParaRPr lang="ar-SA"/>
        </a:p>
      </dgm:t>
    </dgm:pt>
    <dgm:pt modelId="{9E0950C0-5199-4042-81E5-16B2E4AEF5E3}" type="pres">
      <dgm:prSet presAssocID="{1D1194AD-F264-467E-B33B-23AFBDDB95E2}" presName="connTx" presStyleLbl="parChTrans1D4" presStyleIdx="3" presStyleCnt="6"/>
      <dgm:spPr/>
      <dgm:t>
        <a:bodyPr/>
        <a:lstStyle/>
        <a:p>
          <a:pPr rtl="1"/>
          <a:endParaRPr lang="ar-SA"/>
        </a:p>
      </dgm:t>
    </dgm:pt>
    <dgm:pt modelId="{D0CF62C7-7BB9-496E-988E-9011689702BF}" type="pres">
      <dgm:prSet presAssocID="{5C3FD73B-145F-4B6E-8BAE-3C6025E28662}" presName="root2" presStyleCnt="0"/>
      <dgm:spPr/>
    </dgm:pt>
    <dgm:pt modelId="{308F74E4-139D-4103-ABB7-A7ACBD449062}" type="pres">
      <dgm:prSet presAssocID="{5C3FD73B-145F-4B6E-8BAE-3C6025E28662}" presName="LevelTwoTextNode" presStyleLbl="node4" presStyleIdx="3" presStyleCnt="6" custScaleX="1506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19759FE-9734-4F55-8F5A-B325F6C7B765}" type="pres">
      <dgm:prSet presAssocID="{5C3FD73B-145F-4B6E-8BAE-3C6025E28662}" presName="level3hierChild" presStyleCnt="0"/>
      <dgm:spPr/>
    </dgm:pt>
    <dgm:pt modelId="{97876AE7-E78E-4F02-9290-B6E98C42A62A}" type="pres">
      <dgm:prSet presAssocID="{F4E4CCF7-6CF7-43AB-AD45-43E5699A8947}" presName="conn2-1" presStyleLbl="parChTrans1D4" presStyleIdx="4" presStyleCnt="6"/>
      <dgm:spPr/>
      <dgm:t>
        <a:bodyPr/>
        <a:lstStyle/>
        <a:p>
          <a:pPr rtl="1"/>
          <a:endParaRPr lang="ar-SA"/>
        </a:p>
      </dgm:t>
    </dgm:pt>
    <dgm:pt modelId="{B7B74030-B48C-4D74-974E-40EB13436382}" type="pres">
      <dgm:prSet presAssocID="{F4E4CCF7-6CF7-43AB-AD45-43E5699A8947}" presName="connTx" presStyleLbl="parChTrans1D4" presStyleIdx="4" presStyleCnt="6"/>
      <dgm:spPr/>
      <dgm:t>
        <a:bodyPr/>
        <a:lstStyle/>
        <a:p>
          <a:pPr rtl="1"/>
          <a:endParaRPr lang="ar-SA"/>
        </a:p>
      </dgm:t>
    </dgm:pt>
    <dgm:pt modelId="{76E4145C-E636-4ED7-9A46-A10FADF87186}" type="pres">
      <dgm:prSet presAssocID="{6E3319C4-D3A8-4F76-9EB0-EDAB74A0EFAF}" presName="root2" presStyleCnt="0"/>
      <dgm:spPr/>
    </dgm:pt>
    <dgm:pt modelId="{0B1CC64A-645D-4B1C-9ED8-6E501FF4FE8C}" type="pres">
      <dgm:prSet presAssocID="{6E3319C4-D3A8-4F76-9EB0-EDAB74A0EFAF}" presName="LevelTwoTextNode" presStyleLbl="node4" presStyleIdx="4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F1F8D6-F471-4BB9-8DCC-EB36875F55E6}" type="pres">
      <dgm:prSet presAssocID="{6E3319C4-D3A8-4F76-9EB0-EDAB74A0EFAF}" presName="level3hierChild" presStyleCnt="0"/>
      <dgm:spPr/>
    </dgm:pt>
    <dgm:pt modelId="{7A58C025-9FEB-4982-8B2E-90DA1DF47986}" type="pres">
      <dgm:prSet presAssocID="{D282C7D5-69B7-40E5-AEBB-299AC860C51E}" presName="conn2-1" presStyleLbl="parChTrans1D4" presStyleIdx="5" presStyleCnt="6"/>
      <dgm:spPr/>
      <dgm:t>
        <a:bodyPr/>
        <a:lstStyle/>
        <a:p>
          <a:pPr rtl="1"/>
          <a:endParaRPr lang="ar-SA"/>
        </a:p>
      </dgm:t>
    </dgm:pt>
    <dgm:pt modelId="{D5E070A3-8C03-4045-9D9A-94C304116A01}" type="pres">
      <dgm:prSet presAssocID="{D282C7D5-69B7-40E5-AEBB-299AC860C51E}" presName="connTx" presStyleLbl="parChTrans1D4" presStyleIdx="5" presStyleCnt="6"/>
      <dgm:spPr/>
      <dgm:t>
        <a:bodyPr/>
        <a:lstStyle/>
        <a:p>
          <a:pPr rtl="1"/>
          <a:endParaRPr lang="ar-SA"/>
        </a:p>
      </dgm:t>
    </dgm:pt>
    <dgm:pt modelId="{1BC9DB9B-F8A7-4B5E-A079-E6CE7FC19329}" type="pres">
      <dgm:prSet presAssocID="{81B6BC95-01A6-4238-92EE-FF5D52BECDFD}" presName="root2" presStyleCnt="0"/>
      <dgm:spPr/>
    </dgm:pt>
    <dgm:pt modelId="{59EBD27A-0432-4ACD-AAB1-0F66103E686A}" type="pres">
      <dgm:prSet presAssocID="{81B6BC95-01A6-4238-92EE-FF5D52BECDFD}" presName="LevelTwoTextNode" presStyleLbl="node4" presStyleIdx="5" presStyleCnt="6" custScaleX="15061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1D8020D-E917-4405-BA12-E3D67B871A64}" type="pres">
      <dgm:prSet presAssocID="{81B6BC95-01A6-4238-92EE-FF5D52BECDFD}" presName="level3hierChild" presStyleCnt="0"/>
      <dgm:spPr/>
    </dgm:pt>
  </dgm:ptLst>
  <dgm:cxnLst>
    <dgm:cxn modelId="{DAB31107-646E-4CC6-9DDB-3817E5A8F188}" srcId="{9F356B39-AE2A-4652-8151-B4E31E426639}" destId="{88FE43D6-FC6E-449F-B197-F011CB250959}" srcOrd="0" destOrd="0" parTransId="{9DF81ABD-2E06-4E3D-B95C-0AC4F43EA314}" sibTransId="{02C0AB5A-601D-4DC5-85C0-8A289A4852E8}"/>
    <dgm:cxn modelId="{1EB12C72-5CBD-472A-B73F-AB8D5060F0F4}" type="presOf" srcId="{CC4C42F6-FF8B-448E-9C6A-412F98820501}" destId="{72287AB5-CE35-43C6-9F78-19E4D44E555E}" srcOrd="0" destOrd="0" presId="urn:microsoft.com/office/officeart/2005/8/layout/hierarchy2"/>
    <dgm:cxn modelId="{E691A375-4CAA-4E58-8DAA-F8C7E749311D}" type="presOf" srcId="{60F0DC24-2163-433F-9DDD-9598E9B9F30B}" destId="{B0B5F049-1381-4E3F-B527-E0EF09557D69}" srcOrd="0" destOrd="0" presId="urn:microsoft.com/office/officeart/2005/8/layout/hierarchy2"/>
    <dgm:cxn modelId="{5CB176C6-AC16-4D44-85EE-32F0A1D64F54}" srcId="{17F567AC-A9DA-4911-9E0E-D9E01EEF0F14}" destId="{D4765DE4-F978-46F3-8514-5D38FFF0253D}" srcOrd="0" destOrd="0" parTransId="{CBC05E61-3BA4-4709-BD0C-9DF5DC1823CB}" sibTransId="{6CE0BEFE-3F04-4780-A6FA-9FA64CDE91C4}"/>
    <dgm:cxn modelId="{281A7A3B-73E2-4BF0-B271-F0F877E7D398}" type="presOf" srcId="{782852DA-CD1B-4F08-8363-058F7EDDADF7}" destId="{3F6029F0-91FF-4C7E-8FEF-5BB96E138249}" srcOrd="1" destOrd="0" presId="urn:microsoft.com/office/officeart/2005/8/layout/hierarchy2"/>
    <dgm:cxn modelId="{892CF2FE-9A49-4F4F-A30B-1A2715F5D1F3}" type="presOf" srcId="{33842D15-C7A2-47CD-85B7-AC9269604775}" destId="{BBA94B23-CE76-475D-88FE-BA6DD1D4E2DF}" srcOrd="0" destOrd="0" presId="urn:microsoft.com/office/officeart/2005/8/layout/hierarchy2"/>
    <dgm:cxn modelId="{5DB6DB37-6270-4441-AC49-8E16A744F1FC}" type="presOf" srcId="{9DF81ABD-2E06-4E3D-B95C-0AC4F43EA314}" destId="{BDB7323C-27AF-4968-AC02-EBEDD0FF2C3D}" srcOrd="0" destOrd="0" presId="urn:microsoft.com/office/officeart/2005/8/layout/hierarchy2"/>
    <dgm:cxn modelId="{5AA39541-C016-4FC6-9CF8-6034EFB16F55}" type="presOf" srcId="{782852DA-CD1B-4F08-8363-058F7EDDADF7}" destId="{DBCAADA6-61B3-48AA-AC28-8D4F5AAB2304}" srcOrd="0" destOrd="0" presId="urn:microsoft.com/office/officeart/2005/8/layout/hierarchy2"/>
    <dgm:cxn modelId="{170604C8-9814-4EC5-B98E-C1CF24AEBF44}" type="presOf" srcId="{33842D15-C7A2-47CD-85B7-AC9269604775}" destId="{E5568707-FA88-46AD-8936-9EF84AA5117D}" srcOrd="1" destOrd="0" presId="urn:microsoft.com/office/officeart/2005/8/layout/hierarchy2"/>
    <dgm:cxn modelId="{E5B459A8-E9AD-42D5-9210-B9714A6879EA}" type="presOf" srcId="{B7B4F196-69DA-41A0-AC2D-6EA9033D6360}" destId="{F6D8226E-9BD1-436D-B7B5-DD58D2E11B09}" srcOrd="1" destOrd="0" presId="urn:microsoft.com/office/officeart/2005/8/layout/hierarchy2"/>
    <dgm:cxn modelId="{D4F5B2C3-9FF8-4DD9-822C-E94BA51A1A93}" srcId="{B2AE3343-6D17-4AAE-9B50-C1090141B2A9}" destId="{2D98079C-C348-4541-886E-C0B71827DB51}" srcOrd="0" destOrd="0" parTransId="{CE73DE8E-B366-4DF9-8CBE-75798B28C157}" sibTransId="{601D5F6C-B284-4BE2-A14D-F0E6E5E43719}"/>
    <dgm:cxn modelId="{BD5603A4-9893-4D29-86D5-B01F8E680152}" type="presOf" srcId="{D282C7D5-69B7-40E5-AEBB-299AC860C51E}" destId="{D5E070A3-8C03-4045-9D9A-94C304116A01}" srcOrd="1" destOrd="0" presId="urn:microsoft.com/office/officeart/2005/8/layout/hierarchy2"/>
    <dgm:cxn modelId="{ECEA4AB0-DB77-494A-ABAE-5A861C206C62}" type="presOf" srcId="{1A2EAAF8-BBF8-4758-A381-89089FBA62F7}" destId="{293661B0-8753-436B-8AEA-19529F3A012C}" srcOrd="0" destOrd="0" presId="urn:microsoft.com/office/officeart/2005/8/layout/hierarchy2"/>
    <dgm:cxn modelId="{2C435FD5-1C97-4098-B6B6-2174885041AC}" type="presOf" srcId="{F4E4CCF7-6CF7-43AB-AD45-43E5699A8947}" destId="{97876AE7-E78E-4F02-9290-B6E98C42A62A}" srcOrd="0" destOrd="0" presId="urn:microsoft.com/office/officeart/2005/8/layout/hierarchy2"/>
    <dgm:cxn modelId="{D432C694-54EB-432B-9E14-06EF48ED4BE3}" type="presOf" srcId="{22C64536-F301-4E08-8494-E9D54A7980B8}" destId="{A3315856-5106-440F-9296-029BACAD4FFC}" srcOrd="0" destOrd="0" presId="urn:microsoft.com/office/officeart/2005/8/layout/hierarchy2"/>
    <dgm:cxn modelId="{6D9D5C08-E5A9-467A-9B9E-4916DD5AAEC4}" type="presOf" srcId="{17F567AC-A9DA-4911-9E0E-D9E01EEF0F14}" destId="{A7C735C5-7A98-4B2E-BC61-A12354CDF69C}" srcOrd="0" destOrd="0" presId="urn:microsoft.com/office/officeart/2005/8/layout/hierarchy2"/>
    <dgm:cxn modelId="{795CA89C-FA13-4FE2-9E98-636F81D4151A}" type="presOf" srcId="{1D1194AD-F264-467E-B33B-23AFBDDB95E2}" destId="{9E0950C0-5199-4042-81E5-16B2E4AEF5E3}" srcOrd="1" destOrd="0" presId="urn:microsoft.com/office/officeart/2005/8/layout/hierarchy2"/>
    <dgm:cxn modelId="{628497C4-1C14-49EC-9EF5-7549B73EC865}" srcId="{17F567AC-A9DA-4911-9E0E-D9E01EEF0F14}" destId="{6E3319C4-D3A8-4F76-9EB0-EDAB74A0EFAF}" srcOrd="1" destOrd="0" parTransId="{F4E4CCF7-6CF7-43AB-AD45-43E5699A8947}" sibTransId="{DEEBDC88-06B2-4586-86CF-96E136054A7C}"/>
    <dgm:cxn modelId="{56E6718B-993A-40D4-A4A3-CC016E62DE62}" srcId="{88FE43D6-FC6E-449F-B197-F011CB250959}" destId="{E43A6CE7-B445-4687-96C0-C72FCDE2C830}" srcOrd="0" destOrd="0" parTransId="{D94BE58A-09E1-4174-8EDF-E02988D6157D}" sibTransId="{67297455-920E-4157-B7F0-59048A85147E}"/>
    <dgm:cxn modelId="{BBBCE9D8-EF2F-4D6C-9394-7490A1167356}" type="presOf" srcId="{D282C7D5-69B7-40E5-AEBB-299AC860C51E}" destId="{7A58C025-9FEB-4982-8B2E-90DA1DF47986}" srcOrd="0" destOrd="0" presId="urn:microsoft.com/office/officeart/2005/8/layout/hierarchy2"/>
    <dgm:cxn modelId="{91970DC4-8E46-4261-A9D1-6BBFCB6EC3DA}" type="presOf" srcId="{E43A6CE7-B445-4687-96C0-C72FCDE2C830}" destId="{5293E375-F402-4499-B99D-998ADE6B2DD6}" srcOrd="0" destOrd="0" presId="urn:microsoft.com/office/officeart/2005/8/layout/hierarchy2"/>
    <dgm:cxn modelId="{94A8CF5A-FED7-48D7-8642-38871D48B301}" type="presOf" srcId="{D4765DE4-F978-46F3-8514-5D38FFF0253D}" destId="{B145EFA8-DB9C-4F94-9F9F-FDA7C8B18571}" srcOrd="0" destOrd="0" presId="urn:microsoft.com/office/officeart/2005/8/layout/hierarchy2"/>
    <dgm:cxn modelId="{D7FBF613-B5B9-4205-A035-690BCB82A963}" type="presOf" srcId="{D59FF273-F7A4-4054-9506-2DE7E46A9967}" destId="{56B5FDE4-2B39-45FE-916B-98C799A5F640}" srcOrd="1" destOrd="0" presId="urn:microsoft.com/office/officeart/2005/8/layout/hierarchy2"/>
    <dgm:cxn modelId="{DCC4EE12-12D8-4912-8808-58C9A2E6B2A9}" type="presOf" srcId="{D59FF273-F7A4-4054-9506-2DE7E46A9967}" destId="{ACBFE013-5F9C-4AFD-A1F4-54341CC1487A}" srcOrd="0" destOrd="0" presId="urn:microsoft.com/office/officeart/2005/8/layout/hierarchy2"/>
    <dgm:cxn modelId="{0E38482F-15D2-4A65-887C-25303FCCDE6E}" type="presOf" srcId="{D94BE58A-09E1-4174-8EDF-E02988D6157D}" destId="{93608278-F77F-45C7-931A-3AD4F352356C}" srcOrd="1" destOrd="0" presId="urn:microsoft.com/office/officeart/2005/8/layout/hierarchy2"/>
    <dgm:cxn modelId="{69D82D9E-3E00-4457-90DE-25DC7179CF61}" type="presOf" srcId="{CBC05E61-3BA4-4709-BD0C-9DF5DC1823CB}" destId="{024F1D74-5A75-4F39-A759-3BBE1F424924}" srcOrd="1" destOrd="0" presId="urn:microsoft.com/office/officeart/2005/8/layout/hierarchy2"/>
    <dgm:cxn modelId="{1537A1A6-3D00-47D3-8A57-06BD9059D5DD}" srcId="{1A2EAAF8-BBF8-4758-A381-89089FBA62F7}" destId="{9EBA0154-23DC-4728-9D1F-4DD9E49FF290}" srcOrd="1" destOrd="0" parTransId="{6463685A-4754-47A4-8CD1-9A32A1A935BF}" sibTransId="{1BC65A8E-697B-4815-B76F-8B3B41B474CC}"/>
    <dgm:cxn modelId="{712A7544-7156-4DED-A89F-7B9F7A82FC18}" type="presOf" srcId="{9F356B39-AE2A-4652-8151-B4E31E426639}" destId="{539867FC-8B3C-4599-B9C6-FD2ED0CFAC20}" srcOrd="0" destOrd="0" presId="urn:microsoft.com/office/officeart/2005/8/layout/hierarchy2"/>
    <dgm:cxn modelId="{E2054EAE-0CB5-4DFE-AC84-CC0924A24F60}" type="presOf" srcId="{D94BE58A-09E1-4174-8EDF-E02988D6157D}" destId="{15C5C593-3339-481D-A444-C6D2A5045E90}" srcOrd="0" destOrd="0" presId="urn:microsoft.com/office/officeart/2005/8/layout/hierarchy2"/>
    <dgm:cxn modelId="{194E0337-631C-4388-AF2B-27092785CB66}" srcId="{2D98079C-C348-4541-886E-C0B71827DB51}" destId="{9F356B39-AE2A-4652-8151-B4E31E426639}" srcOrd="1" destOrd="0" parTransId="{D59FF273-F7A4-4054-9506-2DE7E46A9967}" sibTransId="{A90EF49D-E98C-41A5-BE84-BF5735770FC9}"/>
    <dgm:cxn modelId="{131789EE-6BCF-4F8D-AAB7-7F49387DEE85}" srcId="{D4765DE4-F978-46F3-8514-5D38FFF0253D}" destId="{5C3FD73B-145F-4B6E-8BAE-3C6025E28662}" srcOrd="1" destOrd="0" parTransId="{1D1194AD-F264-467E-B33B-23AFBDDB95E2}" sibTransId="{18A01347-AD06-4036-9AFD-258A85007D58}"/>
    <dgm:cxn modelId="{62DF9E0F-F6C0-401E-92A9-57C8F1877DC7}" srcId="{D4765DE4-F978-46F3-8514-5D38FFF0253D}" destId="{60F0DC24-2163-433F-9DDD-9598E9B9F30B}" srcOrd="0" destOrd="0" parTransId="{33842D15-C7A2-47CD-85B7-AC9269604775}" sibTransId="{1C47FB84-7E5E-4E8E-B7F6-FE2845DE4D90}"/>
    <dgm:cxn modelId="{6E40BD88-B26E-44F5-877C-490D60E1E195}" type="presOf" srcId="{CC4C42F6-FF8B-448E-9C6A-412F98820501}" destId="{96FD3851-A2D3-425F-B0D1-F359C9F89871}" srcOrd="1" destOrd="0" presId="urn:microsoft.com/office/officeart/2005/8/layout/hierarchy2"/>
    <dgm:cxn modelId="{BAB296A5-8499-4898-B116-6775909F80F3}" type="presOf" srcId="{CBC05E61-3BA4-4709-BD0C-9DF5DC1823CB}" destId="{EE340EEE-5366-493A-83B7-6068F32D6479}" srcOrd="0" destOrd="0" presId="urn:microsoft.com/office/officeart/2005/8/layout/hierarchy2"/>
    <dgm:cxn modelId="{C6066388-4655-4313-9EAA-50ADD49D1A4D}" type="presOf" srcId="{2D98079C-C348-4541-886E-C0B71827DB51}" destId="{49E20367-AEDD-4CC1-979E-5F60DEEFAE22}" srcOrd="0" destOrd="0" presId="urn:microsoft.com/office/officeart/2005/8/layout/hierarchy2"/>
    <dgm:cxn modelId="{0F87E467-A71E-4230-A167-167E9AA78890}" srcId="{9F356B39-AE2A-4652-8151-B4E31E426639}" destId="{17F567AC-A9DA-4911-9E0E-D9E01EEF0F14}" srcOrd="1" destOrd="0" parTransId="{CC4C42F6-FF8B-448E-9C6A-412F98820501}" sibTransId="{BF96947F-7E70-4FBF-8EAA-71CF63745141}"/>
    <dgm:cxn modelId="{C1423624-0E2C-4621-A81D-B68DF7F259D3}" type="presOf" srcId="{F4E4CCF7-6CF7-43AB-AD45-43E5699A8947}" destId="{B7B74030-B48C-4D74-974E-40EB13436382}" srcOrd="1" destOrd="0" presId="urn:microsoft.com/office/officeart/2005/8/layout/hierarchy2"/>
    <dgm:cxn modelId="{B0DC7907-F460-4D27-9C21-F47B7B1B3A37}" type="presOf" srcId="{88FE43D6-FC6E-449F-B197-F011CB250959}" destId="{DE0709E1-7FF1-488A-9CEF-E9247477727F}" srcOrd="0" destOrd="0" presId="urn:microsoft.com/office/officeart/2005/8/layout/hierarchy2"/>
    <dgm:cxn modelId="{A154C8AF-FA0C-4BB0-876F-5511A1B7A1D2}" type="presOf" srcId="{5C3FD73B-145F-4B6E-8BAE-3C6025E28662}" destId="{308F74E4-139D-4103-ABB7-A7ACBD449062}" srcOrd="0" destOrd="0" presId="urn:microsoft.com/office/officeart/2005/8/layout/hierarchy2"/>
    <dgm:cxn modelId="{80717AB6-B819-4EEA-B6D9-E08D9D48B025}" srcId="{6E3319C4-D3A8-4F76-9EB0-EDAB74A0EFAF}" destId="{81B6BC95-01A6-4238-92EE-FF5D52BECDFD}" srcOrd="0" destOrd="0" parTransId="{D282C7D5-69B7-40E5-AEBB-299AC860C51E}" sibTransId="{9BD10C93-7590-45D4-8DCE-B7F39D1231C9}"/>
    <dgm:cxn modelId="{CA53D56C-A172-4BC7-9B57-F2A853C23A00}" type="presOf" srcId="{6463685A-4754-47A4-8CD1-9A32A1A935BF}" destId="{DF636C1A-13D6-4CB4-91FD-B03E5072EDA0}" srcOrd="1" destOrd="0" presId="urn:microsoft.com/office/officeart/2005/8/layout/hierarchy2"/>
    <dgm:cxn modelId="{8EC01411-94E1-400D-95BA-7AD5A7E49A00}" type="presOf" srcId="{B2AE3343-6D17-4AAE-9B50-C1090141B2A9}" destId="{7CFAC10B-E2CA-4602-984F-DCDA5E6303B2}" srcOrd="0" destOrd="0" presId="urn:microsoft.com/office/officeart/2005/8/layout/hierarchy2"/>
    <dgm:cxn modelId="{71AF2B8A-885D-4651-AD2A-AE622771D32F}" type="presOf" srcId="{6E3319C4-D3A8-4F76-9EB0-EDAB74A0EFAF}" destId="{0B1CC64A-645D-4B1C-9ED8-6E501FF4FE8C}" srcOrd="0" destOrd="0" presId="urn:microsoft.com/office/officeart/2005/8/layout/hierarchy2"/>
    <dgm:cxn modelId="{D8299756-A162-4A98-B631-D4EAA16B352A}" type="presOf" srcId="{6463685A-4754-47A4-8CD1-9A32A1A935BF}" destId="{6A827070-77B7-4235-9A25-ECA6548CAE99}" srcOrd="0" destOrd="0" presId="urn:microsoft.com/office/officeart/2005/8/layout/hierarchy2"/>
    <dgm:cxn modelId="{B0907881-1471-4E8A-A318-1746665B5758}" type="presOf" srcId="{9EBA0154-23DC-4728-9D1F-4DD9E49FF290}" destId="{7787E143-D3AF-4061-A86D-80EC6950D27E}" srcOrd="0" destOrd="0" presId="urn:microsoft.com/office/officeart/2005/8/layout/hierarchy2"/>
    <dgm:cxn modelId="{2E0A07AB-66DB-40CB-B4E7-5546BC75A487}" type="presOf" srcId="{B7B4F196-69DA-41A0-AC2D-6EA9033D6360}" destId="{A0539A79-CC3A-4EB5-A037-D993F38B09F7}" srcOrd="0" destOrd="0" presId="urn:microsoft.com/office/officeart/2005/8/layout/hierarchy2"/>
    <dgm:cxn modelId="{1481D07C-DC44-4F2A-8D72-3B931DC9E49A}" srcId="{1A2EAAF8-BBF8-4758-A381-89089FBA62F7}" destId="{22C64536-F301-4E08-8494-E9D54A7980B8}" srcOrd="0" destOrd="0" parTransId="{B7B4F196-69DA-41A0-AC2D-6EA9033D6360}" sibTransId="{6596AF12-46A3-472B-B157-72712AB6A40E}"/>
    <dgm:cxn modelId="{5DF15B9D-0055-44C1-A982-7E0ECE1A1044}" type="presOf" srcId="{1D1194AD-F264-467E-B33B-23AFBDDB95E2}" destId="{D00AA7EF-7B3D-4790-B105-36327E99D305}" srcOrd="0" destOrd="0" presId="urn:microsoft.com/office/officeart/2005/8/layout/hierarchy2"/>
    <dgm:cxn modelId="{EE506378-4F87-437F-8210-39797C100D33}" type="presOf" srcId="{81B6BC95-01A6-4238-92EE-FF5D52BECDFD}" destId="{59EBD27A-0432-4ACD-AAB1-0F66103E686A}" srcOrd="0" destOrd="0" presId="urn:microsoft.com/office/officeart/2005/8/layout/hierarchy2"/>
    <dgm:cxn modelId="{AE980422-99D8-41BD-A391-C87B086B119C}" srcId="{2D98079C-C348-4541-886E-C0B71827DB51}" destId="{1A2EAAF8-BBF8-4758-A381-89089FBA62F7}" srcOrd="0" destOrd="0" parTransId="{782852DA-CD1B-4F08-8363-058F7EDDADF7}" sibTransId="{3AF40920-684C-4D49-9420-EC5BAD887648}"/>
    <dgm:cxn modelId="{19F3F7E2-7525-4B9F-9014-A6C40214BDB0}" type="presOf" srcId="{9DF81ABD-2E06-4E3D-B95C-0AC4F43EA314}" destId="{B47F6E61-29EF-450B-B1D9-7D1D9F7D5FA1}" srcOrd="1" destOrd="0" presId="urn:microsoft.com/office/officeart/2005/8/layout/hierarchy2"/>
    <dgm:cxn modelId="{A826F1C0-93D5-4013-9961-35BAD5E7A47D}" type="presParOf" srcId="{7CFAC10B-E2CA-4602-984F-DCDA5E6303B2}" destId="{86E69269-D074-4D19-92C9-C46EB549EBC3}" srcOrd="0" destOrd="0" presId="urn:microsoft.com/office/officeart/2005/8/layout/hierarchy2"/>
    <dgm:cxn modelId="{54DBEB8C-E51A-4D25-92CF-160393888297}" type="presParOf" srcId="{86E69269-D074-4D19-92C9-C46EB549EBC3}" destId="{49E20367-AEDD-4CC1-979E-5F60DEEFAE22}" srcOrd="0" destOrd="0" presId="urn:microsoft.com/office/officeart/2005/8/layout/hierarchy2"/>
    <dgm:cxn modelId="{080BF887-BA59-4787-9B6F-1826F0A909DD}" type="presParOf" srcId="{86E69269-D074-4D19-92C9-C46EB549EBC3}" destId="{80E67EDD-B2E1-4A8A-841A-F9BBA62A11F9}" srcOrd="1" destOrd="0" presId="urn:microsoft.com/office/officeart/2005/8/layout/hierarchy2"/>
    <dgm:cxn modelId="{7DC64602-DCF7-48F0-B5CC-D956427FFB68}" type="presParOf" srcId="{80E67EDD-B2E1-4A8A-841A-F9BBA62A11F9}" destId="{DBCAADA6-61B3-48AA-AC28-8D4F5AAB2304}" srcOrd="0" destOrd="0" presId="urn:microsoft.com/office/officeart/2005/8/layout/hierarchy2"/>
    <dgm:cxn modelId="{BA662B4E-3383-4842-B342-48E38E56D814}" type="presParOf" srcId="{DBCAADA6-61B3-48AA-AC28-8D4F5AAB2304}" destId="{3F6029F0-91FF-4C7E-8FEF-5BB96E138249}" srcOrd="0" destOrd="0" presId="urn:microsoft.com/office/officeart/2005/8/layout/hierarchy2"/>
    <dgm:cxn modelId="{2696FBF9-C77E-420E-9878-C39E28194F88}" type="presParOf" srcId="{80E67EDD-B2E1-4A8A-841A-F9BBA62A11F9}" destId="{C8691912-28F4-4B41-B6A2-4A532095A473}" srcOrd="1" destOrd="0" presId="urn:microsoft.com/office/officeart/2005/8/layout/hierarchy2"/>
    <dgm:cxn modelId="{124E5310-8D29-4838-9860-A67F1B92F8B6}" type="presParOf" srcId="{C8691912-28F4-4B41-B6A2-4A532095A473}" destId="{293661B0-8753-436B-8AEA-19529F3A012C}" srcOrd="0" destOrd="0" presId="urn:microsoft.com/office/officeart/2005/8/layout/hierarchy2"/>
    <dgm:cxn modelId="{5ECBAA94-05D8-4A91-BA05-8432E0832855}" type="presParOf" srcId="{C8691912-28F4-4B41-B6A2-4A532095A473}" destId="{89BFC2BF-BBC2-4DC4-BEA7-E3D574941866}" srcOrd="1" destOrd="0" presId="urn:microsoft.com/office/officeart/2005/8/layout/hierarchy2"/>
    <dgm:cxn modelId="{24AA51F2-F464-4F65-984A-DFF1BDB5DFB9}" type="presParOf" srcId="{89BFC2BF-BBC2-4DC4-BEA7-E3D574941866}" destId="{A0539A79-CC3A-4EB5-A037-D993F38B09F7}" srcOrd="0" destOrd="0" presId="urn:microsoft.com/office/officeart/2005/8/layout/hierarchy2"/>
    <dgm:cxn modelId="{7496FD6B-E81C-4CD6-8111-2B47006D8A9E}" type="presParOf" srcId="{A0539A79-CC3A-4EB5-A037-D993F38B09F7}" destId="{F6D8226E-9BD1-436D-B7B5-DD58D2E11B09}" srcOrd="0" destOrd="0" presId="urn:microsoft.com/office/officeart/2005/8/layout/hierarchy2"/>
    <dgm:cxn modelId="{D27AD4F1-AFCB-496A-9BC6-EB99EAB7F328}" type="presParOf" srcId="{89BFC2BF-BBC2-4DC4-BEA7-E3D574941866}" destId="{45A3DD64-C69A-4F4D-A228-E12F00F401FF}" srcOrd="1" destOrd="0" presId="urn:microsoft.com/office/officeart/2005/8/layout/hierarchy2"/>
    <dgm:cxn modelId="{5020C86E-1256-4537-98F5-454ADB857FE8}" type="presParOf" srcId="{45A3DD64-C69A-4F4D-A228-E12F00F401FF}" destId="{A3315856-5106-440F-9296-029BACAD4FFC}" srcOrd="0" destOrd="0" presId="urn:microsoft.com/office/officeart/2005/8/layout/hierarchy2"/>
    <dgm:cxn modelId="{2FC5448A-E5CD-43E3-B810-9794695366AB}" type="presParOf" srcId="{45A3DD64-C69A-4F4D-A228-E12F00F401FF}" destId="{2136B5C1-4B81-4EBA-AFB6-4BA0D58F9336}" srcOrd="1" destOrd="0" presId="urn:microsoft.com/office/officeart/2005/8/layout/hierarchy2"/>
    <dgm:cxn modelId="{7FF50E1C-C405-4B90-9198-FAABF89834F8}" type="presParOf" srcId="{89BFC2BF-BBC2-4DC4-BEA7-E3D574941866}" destId="{6A827070-77B7-4235-9A25-ECA6548CAE99}" srcOrd="2" destOrd="0" presId="urn:microsoft.com/office/officeart/2005/8/layout/hierarchy2"/>
    <dgm:cxn modelId="{759DA3FB-6C89-4159-BCE9-038E7BA4FD4E}" type="presParOf" srcId="{6A827070-77B7-4235-9A25-ECA6548CAE99}" destId="{DF636C1A-13D6-4CB4-91FD-B03E5072EDA0}" srcOrd="0" destOrd="0" presId="urn:microsoft.com/office/officeart/2005/8/layout/hierarchy2"/>
    <dgm:cxn modelId="{482D5588-02F5-4208-975C-2C2133278536}" type="presParOf" srcId="{89BFC2BF-BBC2-4DC4-BEA7-E3D574941866}" destId="{9DD17F04-2724-401A-9F8D-CE64B56A72B9}" srcOrd="3" destOrd="0" presId="urn:microsoft.com/office/officeart/2005/8/layout/hierarchy2"/>
    <dgm:cxn modelId="{51A9EE12-6158-4C1C-B96A-191BB12444A2}" type="presParOf" srcId="{9DD17F04-2724-401A-9F8D-CE64B56A72B9}" destId="{7787E143-D3AF-4061-A86D-80EC6950D27E}" srcOrd="0" destOrd="0" presId="urn:microsoft.com/office/officeart/2005/8/layout/hierarchy2"/>
    <dgm:cxn modelId="{CA6A5AF7-5790-4C86-84EE-53248BB0D8FC}" type="presParOf" srcId="{9DD17F04-2724-401A-9F8D-CE64B56A72B9}" destId="{8C5C9CD9-C20B-4970-8B9C-E2CD07E5E296}" srcOrd="1" destOrd="0" presId="urn:microsoft.com/office/officeart/2005/8/layout/hierarchy2"/>
    <dgm:cxn modelId="{2FDCE6AE-0D28-456F-8C0E-03011B023CA9}" type="presParOf" srcId="{80E67EDD-B2E1-4A8A-841A-F9BBA62A11F9}" destId="{ACBFE013-5F9C-4AFD-A1F4-54341CC1487A}" srcOrd="2" destOrd="0" presId="urn:microsoft.com/office/officeart/2005/8/layout/hierarchy2"/>
    <dgm:cxn modelId="{743A1C47-9F86-4241-A33C-DF73AA978D85}" type="presParOf" srcId="{ACBFE013-5F9C-4AFD-A1F4-54341CC1487A}" destId="{56B5FDE4-2B39-45FE-916B-98C799A5F640}" srcOrd="0" destOrd="0" presId="urn:microsoft.com/office/officeart/2005/8/layout/hierarchy2"/>
    <dgm:cxn modelId="{540A0F99-F450-43F9-8991-5ED82382FA5D}" type="presParOf" srcId="{80E67EDD-B2E1-4A8A-841A-F9BBA62A11F9}" destId="{7F53E56A-0791-4A49-AE28-09562240AD02}" srcOrd="3" destOrd="0" presId="urn:microsoft.com/office/officeart/2005/8/layout/hierarchy2"/>
    <dgm:cxn modelId="{D2BB0245-31EE-4E21-AB77-AED4E3D2F1F6}" type="presParOf" srcId="{7F53E56A-0791-4A49-AE28-09562240AD02}" destId="{539867FC-8B3C-4599-B9C6-FD2ED0CFAC20}" srcOrd="0" destOrd="0" presId="urn:microsoft.com/office/officeart/2005/8/layout/hierarchy2"/>
    <dgm:cxn modelId="{36F97C2C-1005-4ACF-B8E0-D3AA02765A1B}" type="presParOf" srcId="{7F53E56A-0791-4A49-AE28-09562240AD02}" destId="{2465E852-CF33-4B34-81A9-575E1763E825}" srcOrd="1" destOrd="0" presId="urn:microsoft.com/office/officeart/2005/8/layout/hierarchy2"/>
    <dgm:cxn modelId="{7B101F5F-08A8-4541-BC43-A243C50E0631}" type="presParOf" srcId="{2465E852-CF33-4B34-81A9-575E1763E825}" destId="{BDB7323C-27AF-4968-AC02-EBEDD0FF2C3D}" srcOrd="0" destOrd="0" presId="urn:microsoft.com/office/officeart/2005/8/layout/hierarchy2"/>
    <dgm:cxn modelId="{516EB34F-DC18-49DF-8D72-1177DA679305}" type="presParOf" srcId="{BDB7323C-27AF-4968-AC02-EBEDD0FF2C3D}" destId="{B47F6E61-29EF-450B-B1D9-7D1D9F7D5FA1}" srcOrd="0" destOrd="0" presId="urn:microsoft.com/office/officeart/2005/8/layout/hierarchy2"/>
    <dgm:cxn modelId="{5EA9CD0E-F422-4B3D-8FD1-822693E54A57}" type="presParOf" srcId="{2465E852-CF33-4B34-81A9-575E1763E825}" destId="{883F3C68-7C8E-43B6-AB96-FAFC5F520FFC}" srcOrd="1" destOrd="0" presId="urn:microsoft.com/office/officeart/2005/8/layout/hierarchy2"/>
    <dgm:cxn modelId="{48D13E91-9201-42AA-96C9-0AE44EA3D752}" type="presParOf" srcId="{883F3C68-7C8E-43B6-AB96-FAFC5F520FFC}" destId="{DE0709E1-7FF1-488A-9CEF-E9247477727F}" srcOrd="0" destOrd="0" presId="urn:microsoft.com/office/officeart/2005/8/layout/hierarchy2"/>
    <dgm:cxn modelId="{8ED22732-9AE9-49F9-B097-3D9DBD9E6777}" type="presParOf" srcId="{883F3C68-7C8E-43B6-AB96-FAFC5F520FFC}" destId="{70EA2BA7-3744-48B0-A1DA-9EF0A205650A}" srcOrd="1" destOrd="0" presId="urn:microsoft.com/office/officeart/2005/8/layout/hierarchy2"/>
    <dgm:cxn modelId="{4CF8E452-44DC-45C9-9E2E-E3B2BCD7E176}" type="presParOf" srcId="{70EA2BA7-3744-48B0-A1DA-9EF0A205650A}" destId="{15C5C593-3339-481D-A444-C6D2A5045E90}" srcOrd="0" destOrd="0" presId="urn:microsoft.com/office/officeart/2005/8/layout/hierarchy2"/>
    <dgm:cxn modelId="{BF5E0B13-7485-493B-9678-131D5FEF083B}" type="presParOf" srcId="{15C5C593-3339-481D-A444-C6D2A5045E90}" destId="{93608278-F77F-45C7-931A-3AD4F352356C}" srcOrd="0" destOrd="0" presId="urn:microsoft.com/office/officeart/2005/8/layout/hierarchy2"/>
    <dgm:cxn modelId="{9B7FC7E1-5910-4DD1-B67D-C569B7780C25}" type="presParOf" srcId="{70EA2BA7-3744-48B0-A1DA-9EF0A205650A}" destId="{E87A8B41-0818-45DA-8684-6BE02ACA08C2}" srcOrd="1" destOrd="0" presId="urn:microsoft.com/office/officeart/2005/8/layout/hierarchy2"/>
    <dgm:cxn modelId="{30A2742D-E34B-4018-AFFE-D437B8F66359}" type="presParOf" srcId="{E87A8B41-0818-45DA-8684-6BE02ACA08C2}" destId="{5293E375-F402-4499-B99D-998ADE6B2DD6}" srcOrd="0" destOrd="0" presId="urn:microsoft.com/office/officeart/2005/8/layout/hierarchy2"/>
    <dgm:cxn modelId="{7BAFF285-122A-49B2-962E-DE7BF690A407}" type="presParOf" srcId="{E87A8B41-0818-45DA-8684-6BE02ACA08C2}" destId="{62EFF4EF-F231-4A47-97DE-0FA6EB57BD9C}" srcOrd="1" destOrd="0" presId="urn:microsoft.com/office/officeart/2005/8/layout/hierarchy2"/>
    <dgm:cxn modelId="{5838AED8-C4EB-4801-8B32-A093C84E78D4}" type="presParOf" srcId="{2465E852-CF33-4B34-81A9-575E1763E825}" destId="{72287AB5-CE35-43C6-9F78-19E4D44E555E}" srcOrd="2" destOrd="0" presId="urn:microsoft.com/office/officeart/2005/8/layout/hierarchy2"/>
    <dgm:cxn modelId="{47BF3F1C-C976-44D1-9965-F44C22BF0029}" type="presParOf" srcId="{72287AB5-CE35-43C6-9F78-19E4D44E555E}" destId="{96FD3851-A2D3-425F-B0D1-F359C9F89871}" srcOrd="0" destOrd="0" presId="urn:microsoft.com/office/officeart/2005/8/layout/hierarchy2"/>
    <dgm:cxn modelId="{0C95E610-092C-46BA-86E3-3D96B2A370A4}" type="presParOf" srcId="{2465E852-CF33-4B34-81A9-575E1763E825}" destId="{51D8694C-815B-44BB-B833-1108B2E2CC34}" srcOrd="3" destOrd="0" presId="urn:microsoft.com/office/officeart/2005/8/layout/hierarchy2"/>
    <dgm:cxn modelId="{6C021024-3FA4-4099-BF95-3974B5327001}" type="presParOf" srcId="{51D8694C-815B-44BB-B833-1108B2E2CC34}" destId="{A7C735C5-7A98-4B2E-BC61-A12354CDF69C}" srcOrd="0" destOrd="0" presId="urn:microsoft.com/office/officeart/2005/8/layout/hierarchy2"/>
    <dgm:cxn modelId="{B5842E67-C241-41A1-8986-83A738296844}" type="presParOf" srcId="{51D8694C-815B-44BB-B833-1108B2E2CC34}" destId="{2BB92FE3-ADCF-40B4-9D99-44C423BC1711}" srcOrd="1" destOrd="0" presId="urn:microsoft.com/office/officeart/2005/8/layout/hierarchy2"/>
    <dgm:cxn modelId="{766C0140-FF53-4A1A-B4FE-73BDE1D90A04}" type="presParOf" srcId="{2BB92FE3-ADCF-40B4-9D99-44C423BC1711}" destId="{EE340EEE-5366-493A-83B7-6068F32D6479}" srcOrd="0" destOrd="0" presId="urn:microsoft.com/office/officeart/2005/8/layout/hierarchy2"/>
    <dgm:cxn modelId="{2703EC36-7652-45E0-99CB-B3707D6F5B54}" type="presParOf" srcId="{EE340EEE-5366-493A-83B7-6068F32D6479}" destId="{024F1D74-5A75-4F39-A759-3BBE1F424924}" srcOrd="0" destOrd="0" presId="urn:microsoft.com/office/officeart/2005/8/layout/hierarchy2"/>
    <dgm:cxn modelId="{874ED0E0-D1D9-42D9-B5F8-1CA335365D02}" type="presParOf" srcId="{2BB92FE3-ADCF-40B4-9D99-44C423BC1711}" destId="{9F922464-E729-4524-8A42-ADBC28C82B82}" srcOrd="1" destOrd="0" presId="urn:microsoft.com/office/officeart/2005/8/layout/hierarchy2"/>
    <dgm:cxn modelId="{674136CA-09DF-418A-9465-37F8F6DB87DA}" type="presParOf" srcId="{9F922464-E729-4524-8A42-ADBC28C82B82}" destId="{B145EFA8-DB9C-4F94-9F9F-FDA7C8B18571}" srcOrd="0" destOrd="0" presId="urn:microsoft.com/office/officeart/2005/8/layout/hierarchy2"/>
    <dgm:cxn modelId="{12999958-1AAB-4299-A4BD-3C835EFC50C6}" type="presParOf" srcId="{9F922464-E729-4524-8A42-ADBC28C82B82}" destId="{B833408F-896F-46CB-9641-FD095DAB0944}" srcOrd="1" destOrd="0" presId="urn:microsoft.com/office/officeart/2005/8/layout/hierarchy2"/>
    <dgm:cxn modelId="{8CEBCA3F-550A-4B84-8328-DC88FCEC02CE}" type="presParOf" srcId="{B833408F-896F-46CB-9641-FD095DAB0944}" destId="{BBA94B23-CE76-475D-88FE-BA6DD1D4E2DF}" srcOrd="0" destOrd="0" presId="urn:microsoft.com/office/officeart/2005/8/layout/hierarchy2"/>
    <dgm:cxn modelId="{FB1336A7-90C2-41DD-97AD-E01B94F7020D}" type="presParOf" srcId="{BBA94B23-CE76-475D-88FE-BA6DD1D4E2DF}" destId="{E5568707-FA88-46AD-8936-9EF84AA5117D}" srcOrd="0" destOrd="0" presId="urn:microsoft.com/office/officeart/2005/8/layout/hierarchy2"/>
    <dgm:cxn modelId="{DEB28B2E-6E44-4A54-BC6C-20FA74B9241F}" type="presParOf" srcId="{B833408F-896F-46CB-9641-FD095DAB0944}" destId="{58479163-40BF-49B5-BB8E-996462E86525}" srcOrd="1" destOrd="0" presId="urn:microsoft.com/office/officeart/2005/8/layout/hierarchy2"/>
    <dgm:cxn modelId="{FD9096CB-1364-4AE0-B65D-B1B1E64B9828}" type="presParOf" srcId="{58479163-40BF-49B5-BB8E-996462E86525}" destId="{B0B5F049-1381-4E3F-B527-E0EF09557D69}" srcOrd="0" destOrd="0" presId="urn:microsoft.com/office/officeart/2005/8/layout/hierarchy2"/>
    <dgm:cxn modelId="{28460896-9917-4C10-8921-BF184640F96F}" type="presParOf" srcId="{58479163-40BF-49B5-BB8E-996462E86525}" destId="{1A1CD96A-13BF-4DF3-A0B5-4CBB1C57D077}" srcOrd="1" destOrd="0" presId="urn:microsoft.com/office/officeart/2005/8/layout/hierarchy2"/>
    <dgm:cxn modelId="{971DEBE1-DAF7-4EA8-850A-BCADDE2F1233}" type="presParOf" srcId="{B833408F-896F-46CB-9641-FD095DAB0944}" destId="{D00AA7EF-7B3D-4790-B105-36327E99D305}" srcOrd="2" destOrd="0" presId="urn:microsoft.com/office/officeart/2005/8/layout/hierarchy2"/>
    <dgm:cxn modelId="{CE7A0CAB-7314-4975-86F1-562D3498CE43}" type="presParOf" srcId="{D00AA7EF-7B3D-4790-B105-36327E99D305}" destId="{9E0950C0-5199-4042-81E5-16B2E4AEF5E3}" srcOrd="0" destOrd="0" presId="urn:microsoft.com/office/officeart/2005/8/layout/hierarchy2"/>
    <dgm:cxn modelId="{8921CE53-E407-49F2-99DD-F1211DA6398B}" type="presParOf" srcId="{B833408F-896F-46CB-9641-FD095DAB0944}" destId="{D0CF62C7-7BB9-496E-988E-9011689702BF}" srcOrd="3" destOrd="0" presId="urn:microsoft.com/office/officeart/2005/8/layout/hierarchy2"/>
    <dgm:cxn modelId="{EB293EAD-F6DA-4ACC-9D52-8ADE3A107264}" type="presParOf" srcId="{D0CF62C7-7BB9-496E-988E-9011689702BF}" destId="{308F74E4-139D-4103-ABB7-A7ACBD449062}" srcOrd="0" destOrd="0" presId="urn:microsoft.com/office/officeart/2005/8/layout/hierarchy2"/>
    <dgm:cxn modelId="{A7BC9549-B614-43A3-A7A1-0316E897DE43}" type="presParOf" srcId="{D0CF62C7-7BB9-496E-988E-9011689702BF}" destId="{219759FE-9734-4F55-8F5A-B325F6C7B765}" srcOrd="1" destOrd="0" presId="urn:microsoft.com/office/officeart/2005/8/layout/hierarchy2"/>
    <dgm:cxn modelId="{4D409DBF-5AAD-456D-966D-0A011B49D136}" type="presParOf" srcId="{2BB92FE3-ADCF-40B4-9D99-44C423BC1711}" destId="{97876AE7-E78E-4F02-9290-B6E98C42A62A}" srcOrd="2" destOrd="0" presId="urn:microsoft.com/office/officeart/2005/8/layout/hierarchy2"/>
    <dgm:cxn modelId="{A0E09652-E251-4E8C-BE9C-0FB25D7C7E9E}" type="presParOf" srcId="{97876AE7-E78E-4F02-9290-B6E98C42A62A}" destId="{B7B74030-B48C-4D74-974E-40EB13436382}" srcOrd="0" destOrd="0" presId="urn:microsoft.com/office/officeart/2005/8/layout/hierarchy2"/>
    <dgm:cxn modelId="{546369AF-0C8C-4209-966D-C2AD276DA9F5}" type="presParOf" srcId="{2BB92FE3-ADCF-40B4-9D99-44C423BC1711}" destId="{76E4145C-E636-4ED7-9A46-A10FADF87186}" srcOrd="3" destOrd="0" presId="urn:microsoft.com/office/officeart/2005/8/layout/hierarchy2"/>
    <dgm:cxn modelId="{FFE26A78-06F1-477C-975F-C08E26DFECE8}" type="presParOf" srcId="{76E4145C-E636-4ED7-9A46-A10FADF87186}" destId="{0B1CC64A-645D-4B1C-9ED8-6E501FF4FE8C}" srcOrd="0" destOrd="0" presId="urn:microsoft.com/office/officeart/2005/8/layout/hierarchy2"/>
    <dgm:cxn modelId="{64F4E709-F343-472A-ACE6-94574A0EB37B}" type="presParOf" srcId="{76E4145C-E636-4ED7-9A46-A10FADF87186}" destId="{CFF1F8D6-F471-4BB9-8DCC-EB36875F55E6}" srcOrd="1" destOrd="0" presId="urn:microsoft.com/office/officeart/2005/8/layout/hierarchy2"/>
    <dgm:cxn modelId="{9CB513AC-667F-4E1F-81B0-7A94D521AA31}" type="presParOf" srcId="{CFF1F8D6-F471-4BB9-8DCC-EB36875F55E6}" destId="{7A58C025-9FEB-4982-8B2E-90DA1DF47986}" srcOrd="0" destOrd="0" presId="urn:microsoft.com/office/officeart/2005/8/layout/hierarchy2"/>
    <dgm:cxn modelId="{D72D7A90-9BCF-4B15-8B94-C1BD40A50CDD}" type="presParOf" srcId="{7A58C025-9FEB-4982-8B2E-90DA1DF47986}" destId="{D5E070A3-8C03-4045-9D9A-94C304116A01}" srcOrd="0" destOrd="0" presId="urn:microsoft.com/office/officeart/2005/8/layout/hierarchy2"/>
    <dgm:cxn modelId="{3901A9BA-F266-4727-83C3-BB3A42AFA35B}" type="presParOf" srcId="{CFF1F8D6-F471-4BB9-8DCC-EB36875F55E6}" destId="{1BC9DB9B-F8A7-4B5E-A079-E6CE7FC19329}" srcOrd="1" destOrd="0" presId="urn:microsoft.com/office/officeart/2005/8/layout/hierarchy2"/>
    <dgm:cxn modelId="{08EA5B5B-BEBC-41A5-B9E7-AA633C103D9D}" type="presParOf" srcId="{1BC9DB9B-F8A7-4B5E-A079-E6CE7FC19329}" destId="{59EBD27A-0432-4ACD-AAB1-0F66103E686A}" srcOrd="0" destOrd="0" presId="urn:microsoft.com/office/officeart/2005/8/layout/hierarchy2"/>
    <dgm:cxn modelId="{41865123-F625-4742-82F0-AB816C1A9FFC}" type="presParOf" srcId="{1BC9DB9B-F8A7-4B5E-A079-E6CE7FC19329}" destId="{E1D8020D-E917-4405-BA12-E3D67B871A6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E3343-6D17-4AAE-9B50-C1090141B2A9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8FBF974-08D1-4604-B803-0B293D18D396}">
      <dgm:prSet custT="1"/>
      <dgm:spPr/>
      <dgm:t>
        <a:bodyPr/>
        <a:lstStyle/>
        <a:p>
          <a:pPr rtl="1"/>
          <a:r>
            <a:rPr lang="ar-SA" sz="2800" b="1">
              <a:cs typeface="Traditional Arabic" pitchFamily="2" charset="-78"/>
            </a:rPr>
            <a:t>وكيفية تصريف الأمر من المضارع:</a:t>
          </a:r>
          <a:endParaRPr lang="en-US" sz="2800" b="1">
            <a:cs typeface="Traditional Arabic" pitchFamily="2" charset="-78"/>
          </a:endParaRPr>
        </a:p>
      </dgm:t>
    </dgm:pt>
    <dgm:pt modelId="{D83424A7-5922-45A2-95A7-23E7808B5C44}" type="parTrans" cxnId="{C83DF674-C2F2-4CD9-A7B2-90286DAF01D4}">
      <dgm:prSet/>
      <dgm:spPr/>
      <dgm:t>
        <a:bodyPr/>
        <a:lstStyle/>
        <a:p>
          <a:pPr rtl="1"/>
          <a:endParaRPr lang="ar-SA"/>
        </a:p>
      </dgm:t>
    </dgm:pt>
    <dgm:pt modelId="{FC98956E-F12F-4ED8-9DA7-DB7F20E7763F}" type="sibTrans" cxnId="{C83DF674-C2F2-4CD9-A7B2-90286DAF01D4}">
      <dgm:prSet/>
      <dgm:spPr/>
      <dgm:t>
        <a:bodyPr/>
        <a:lstStyle/>
        <a:p>
          <a:pPr rtl="1"/>
          <a:endParaRPr lang="ar-SA"/>
        </a:p>
      </dgm:t>
    </dgm:pt>
    <dgm:pt modelId="{4F60AC95-E0B8-425D-9157-C8FE61A91FC8}">
      <dgm:prSet custT="1"/>
      <dgm:spPr/>
      <dgm:t>
        <a:bodyPr/>
        <a:lstStyle/>
        <a:p>
          <a:pPr rtl="1"/>
          <a:r>
            <a:rPr lang="ar-SA" sz="2800" b="1" dirty="0">
              <a:cs typeface="Traditional Arabic" pitchFamily="2" charset="-78"/>
            </a:rPr>
            <a:t>أن يُحذَف حرف المضارعة</a:t>
          </a:r>
          <a:endParaRPr lang="en-US" sz="2800" b="1" dirty="0">
            <a:cs typeface="Traditional Arabic" pitchFamily="2" charset="-78"/>
          </a:endParaRPr>
        </a:p>
      </dgm:t>
    </dgm:pt>
    <dgm:pt modelId="{80177023-C87F-4533-A020-D8A97A04F9E4}" type="parTrans" cxnId="{FF417353-F7BB-453A-8532-CFE1854461FB}">
      <dgm:prSet/>
      <dgm:spPr/>
      <dgm:t>
        <a:bodyPr/>
        <a:lstStyle/>
        <a:p>
          <a:pPr rtl="1"/>
          <a:endParaRPr lang="ar-SA"/>
        </a:p>
      </dgm:t>
    </dgm:pt>
    <dgm:pt modelId="{9A6A37FB-8B4B-4007-B6FA-70570BEDD49E}" type="sibTrans" cxnId="{FF417353-F7BB-453A-8532-CFE1854461FB}">
      <dgm:prSet/>
      <dgm:spPr/>
      <dgm:t>
        <a:bodyPr/>
        <a:lstStyle/>
        <a:p>
          <a:pPr rtl="1"/>
          <a:endParaRPr lang="ar-SA"/>
        </a:p>
      </dgm:t>
    </dgm:pt>
    <dgm:pt modelId="{A7C56380-1BC4-4F2F-B4A0-1F5979B16D5D}">
      <dgm:prSet custT="1"/>
      <dgm:spPr/>
      <dgm:t>
        <a:bodyPr/>
        <a:lstStyle/>
        <a:p>
          <a:pPr rtl="1"/>
          <a:r>
            <a:rPr lang="ar-SA" sz="2800" b="1">
              <a:cs typeface="Traditional Arabic" pitchFamily="2" charset="-78"/>
            </a:rPr>
            <a:t>فإن كان أول الباقى</a:t>
          </a:r>
          <a:endParaRPr lang="en-US" sz="2800" b="1">
            <a:cs typeface="Traditional Arabic" pitchFamily="2" charset="-78"/>
          </a:endParaRPr>
        </a:p>
      </dgm:t>
    </dgm:pt>
    <dgm:pt modelId="{74278730-36EF-485C-A6F2-A5D04F6C6E47}" type="parTrans" cxnId="{BAAA34E0-2A60-42D0-A367-1D057DDC445F}">
      <dgm:prSet/>
      <dgm:spPr/>
      <dgm:t>
        <a:bodyPr/>
        <a:lstStyle/>
        <a:p>
          <a:pPr rtl="1"/>
          <a:endParaRPr lang="ar-SA"/>
        </a:p>
      </dgm:t>
    </dgm:pt>
    <dgm:pt modelId="{967BAB00-A565-41B4-8757-4E9D3E6FB272}" type="sibTrans" cxnId="{BAAA34E0-2A60-42D0-A367-1D057DDC445F}">
      <dgm:prSet/>
      <dgm:spPr/>
      <dgm:t>
        <a:bodyPr/>
        <a:lstStyle/>
        <a:p>
          <a:pPr rtl="1"/>
          <a:endParaRPr lang="ar-SA"/>
        </a:p>
      </dgm:t>
    </dgm:pt>
    <dgm:pt modelId="{A0DAF40A-F08F-4A1F-A694-0BED86A64FB1}">
      <dgm:prSet custT="1"/>
      <dgm:spPr/>
      <dgm:t>
        <a:bodyPr/>
        <a:lstStyle/>
        <a:p>
          <a:pPr rtl="1"/>
          <a:r>
            <a:rPr lang="ar-SA" sz="2800" b="1">
              <a:cs typeface="Traditional Arabic" pitchFamily="2" charset="-78"/>
            </a:rPr>
            <a:t>ساكنًا زِيدَ فى أوله همزة</a:t>
          </a:r>
          <a:endParaRPr lang="en-US" sz="2800" b="1">
            <a:cs typeface="Traditional Arabic" pitchFamily="2" charset="-78"/>
          </a:endParaRPr>
        </a:p>
      </dgm:t>
    </dgm:pt>
    <dgm:pt modelId="{DEF699E4-B063-42D4-8899-73FAA804DFCE}" type="parTrans" cxnId="{0FD2B333-EDA5-4A1C-8049-1E8E4B372907}">
      <dgm:prSet/>
      <dgm:spPr/>
      <dgm:t>
        <a:bodyPr/>
        <a:lstStyle/>
        <a:p>
          <a:pPr rtl="1"/>
          <a:endParaRPr lang="ar-SA"/>
        </a:p>
      </dgm:t>
    </dgm:pt>
    <dgm:pt modelId="{2B1A43C3-868F-4B4D-8F7E-BDF948DB2466}" type="sibTrans" cxnId="{0FD2B333-EDA5-4A1C-8049-1E8E4B372907}">
      <dgm:prSet/>
      <dgm:spPr/>
      <dgm:t>
        <a:bodyPr/>
        <a:lstStyle/>
        <a:p>
          <a:pPr rtl="1"/>
          <a:endParaRPr lang="ar-SA"/>
        </a:p>
      </dgm:t>
    </dgm:pt>
    <dgm:pt modelId="{492C9CA4-DDF2-41E5-B5F8-803265BDEEE0}">
      <dgm:prSet custT="1"/>
      <dgm:spPr/>
      <dgm:t>
        <a:bodyPr/>
        <a:lstStyle/>
        <a:p>
          <a:pPr rtl="1"/>
          <a:r>
            <a:rPr lang="ar-SA" sz="2800" b="1">
              <a:cs typeface="Traditional Arabic" pitchFamily="2" charset="-78"/>
            </a:rPr>
            <a:t>متحركا</a:t>
          </a:r>
          <a:endParaRPr lang="en-US" sz="2800" b="1">
            <a:cs typeface="Traditional Arabic" pitchFamily="2" charset="-78"/>
          </a:endParaRPr>
        </a:p>
      </dgm:t>
    </dgm:pt>
    <dgm:pt modelId="{B58241E7-E3C7-444F-8B9C-A14D8B36F730}" type="parTrans" cxnId="{1B994F8C-07CA-4B0A-B580-D2B63CF68113}">
      <dgm:prSet/>
      <dgm:spPr/>
      <dgm:t>
        <a:bodyPr/>
        <a:lstStyle/>
        <a:p>
          <a:pPr rtl="1"/>
          <a:endParaRPr lang="ar-SA"/>
        </a:p>
      </dgm:t>
    </dgm:pt>
    <dgm:pt modelId="{5EA86E43-3698-4831-AFA9-C9173319401B}" type="sibTrans" cxnId="{1B994F8C-07CA-4B0A-B580-D2B63CF68113}">
      <dgm:prSet/>
      <dgm:spPr/>
      <dgm:t>
        <a:bodyPr/>
        <a:lstStyle/>
        <a:p>
          <a:pPr rtl="1"/>
          <a:endParaRPr lang="ar-SA"/>
        </a:p>
      </dgm:t>
    </dgm:pt>
    <dgm:pt modelId="{E6D53A28-FF55-4171-B332-8A2F33AA78AE}">
      <dgm:prSet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عَظِّم</a:t>
          </a:r>
        </a:p>
        <a:p>
          <a:pPr rtl="1"/>
          <a:r>
            <a:rPr lang="ar-SA" sz="2800" b="1" dirty="0" smtClean="0">
              <a:cs typeface="Traditional Arabic" pitchFamily="2" charset="-78"/>
            </a:rPr>
            <a:t>تَشَارَكْ</a:t>
          </a:r>
        </a:p>
        <a:p>
          <a:pPr rtl="1"/>
          <a:r>
            <a:rPr lang="ar-SA" sz="2800" b="1" dirty="0" smtClean="0">
              <a:cs typeface="Traditional Arabic" pitchFamily="2" charset="-78"/>
            </a:rPr>
            <a:t>تَعَلَّمْ</a:t>
          </a:r>
          <a:endParaRPr lang="en-US" sz="2800" b="1" dirty="0">
            <a:cs typeface="Traditional Arabic" pitchFamily="2" charset="-78"/>
          </a:endParaRPr>
        </a:p>
      </dgm:t>
    </dgm:pt>
    <dgm:pt modelId="{76666763-5C3D-4D2D-9500-E35C87ABC686}" type="parTrans" cxnId="{78E6EFCC-FB57-4311-A7EB-6F05FB36A1C6}">
      <dgm:prSet/>
      <dgm:spPr/>
      <dgm:t>
        <a:bodyPr/>
        <a:lstStyle/>
        <a:p>
          <a:pPr rtl="1"/>
          <a:endParaRPr lang="ar-SA"/>
        </a:p>
      </dgm:t>
    </dgm:pt>
    <dgm:pt modelId="{87692C03-FBE3-4C84-9CA6-AFF2A3E86012}" type="sibTrans" cxnId="{78E6EFCC-FB57-4311-A7EB-6F05FB36A1C6}">
      <dgm:prSet/>
      <dgm:spPr/>
      <dgm:t>
        <a:bodyPr/>
        <a:lstStyle/>
        <a:p>
          <a:pPr rtl="1"/>
          <a:endParaRPr lang="ar-SA"/>
        </a:p>
      </dgm:t>
    </dgm:pt>
    <dgm:pt modelId="{50D58237-BF38-4044-AED8-598AE98550A9}">
      <dgm:prSet custT="1"/>
      <dgm:spPr/>
      <dgm:t>
        <a:bodyPr/>
        <a:lstStyle/>
        <a:p>
          <a:pPr rtl="1"/>
          <a:r>
            <a:rPr lang="ar-SA" sz="2800" b="1" dirty="0" smtClean="0">
              <a:cs typeface="Traditional Arabic" pitchFamily="2" charset="-78"/>
            </a:rPr>
            <a:t>انصُر، افتَحْ اضرِبْ</a:t>
          </a:r>
          <a:r>
            <a:rPr lang="ar-SA" sz="2800" b="1" dirty="0">
              <a:cs typeface="Traditional Arabic" pitchFamily="2" charset="-78"/>
            </a:rPr>
            <a:t>، </a:t>
          </a:r>
          <a:r>
            <a:rPr lang="ar-SA" sz="2800" b="1" dirty="0" smtClean="0">
              <a:cs typeface="Traditional Arabic" pitchFamily="2" charset="-78"/>
            </a:rPr>
            <a:t>أَكْرمْ انْطلِقْ، استغفِرْ</a:t>
          </a:r>
          <a:endParaRPr lang="en-US" sz="2800" b="1" dirty="0">
            <a:cs typeface="Traditional Arabic" pitchFamily="2" charset="-78"/>
          </a:endParaRPr>
        </a:p>
      </dgm:t>
    </dgm:pt>
    <dgm:pt modelId="{80178B65-87A7-4687-9DB7-60553892784D}" type="parTrans" cxnId="{C487AEC0-3C26-43C8-8A0A-C43FFA75632E}">
      <dgm:prSet/>
      <dgm:spPr/>
      <dgm:t>
        <a:bodyPr/>
        <a:lstStyle/>
        <a:p>
          <a:pPr rtl="1"/>
          <a:endParaRPr lang="ar-SA"/>
        </a:p>
      </dgm:t>
    </dgm:pt>
    <dgm:pt modelId="{8C0B87C0-3EDB-4446-A151-45E0FBFE32A1}" type="sibTrans" cxnId="{C487AEC0-3C26-43C8-8A0A-C43FFA75632E}">
      <dgm:prSet/>
      <dgm:spPr/>
      <dgm:t>
        <a:bodyPr/>
        <a:lstStyle/>
        <a:p>
          <a:pPr rtl="1"/>
          <a:endParaRPr lang="ar-SA"/>
        </a:p>
      </dgm:t>
    </dgm:pt>
    <dgm:pt modelId="{7CFAC10B-E2CA-4602-984F-DCDA5E6303B2}" type="pres">
      <dgm:prSet presAssocID="{B2AE3343-6D17-4AAE-9B50-C1090141B2A9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4F29FA4-006B-47C6-AECF-EB7B34CF21F5}" type="pres">
      <dgm:prSet presAssocID="{98FBF974-08D1-4604-B803-0B293D18D396}" presName="root1" presStyleCnt="0"/>
      <dgm:spPr/>
    </dgm:pt>
    <dgm:pt modelId="{98579990-2903-42C9-A2BC-99F45E3F242B}" type="pres">
      <dgm:prSet presAssocID="{98FBF974-08D1-4604-B803-0B293D18D396}" presName="LevelOneTextNode" presStyleLbl="node0" presStyleIdx="0" presStyleCnt="1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4C3FB0D-29DE-499C-B397-4FA27C8B434B}" type="pres">
      <dgm:prSet presAssocID="{98FBF974-08D1-4604-B803-0B293D18D396}" presName="level2hierChild" presStyleCnt="0"/>
      <dgm:spPr/>
    </dgm:pt>
    <dgm:pt modelId="{6295AFDA-C40C-4202-91C4-AAA25799EF29}" type="pres">
      <dgm:prSet presAssocID="{80177023-C87F-4533-A020-D8A97A04F9E4}" presName="conn2-1" presStyleLbl="parChTrans1D2" presStyleIdx="0" presStyleCnt="1" custScaleY="332963"/>
      <dgm:spPr/>
      <dgm:t>
        <a:bodyPr/>
        <a:lstStyle/>
        <a:p>
          <a:pPr rtl="1"/>
          <a:endParaRPr lang="ar-SA"/>
        </a:p>
      </dgm:t>
    </dgm:pt>
    <dgm:pt modelId="{F64EC224-83CB-43D7-B48C-8F3AB0F3F430}" type="pres">
      <dgm:prSet presAssocID="{80177023-C87F-4533-A020-D8A97A04F9E4}" presName="connTx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6B232A1E-D127-4C7F-8B37-3D1545CE4247}" type="pres">
      <dgm:prSet presAssocID="{4F60AC95-E0B8-425D-9157-C8FE61A91FC8}" presName="root2" presStyleCnt="0"/>
      <dgm:spPr/>
    </dgm:pt>
    <dgm:pt modelId="{4F2D02F0-CED5-48B3-AD5A-9DF4EAF01424}" type="pres">
      <dgm:prSet presAssocID="{4F60AC95-E0B8-425D-9157-C8FE61A91FC8}" presName="LevelTwoTextNode" presStyleLbl="node2" presStyleIdx="0" presStyleCnt="1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F73A4C-1964-485B-A3A9-6A24875784B9}" type="pres">
      <dgm:prSet presAssocID="{4F60AC95-E0B8-425D-9157-C8FE61A91FC8}" presName="level3hierChild" presStyleCnt="0"/>
      <dgm:spPr/>
    </dgm:pt>
    <dgm:pt modelId="{F6515890-04E1-4374-A09B-67A93D224863}" type="pres">
      <dgm:prSet presAssocID="{74278730-36EF-485C-A6F2-A5D04F6C6E47}" presName="conn2-1" presStyleLbl="parChTrans1D3" presStyleIdx="0" presStyleCnt="1" custScaleY="332963"/>
      <dgm:spPr/>
      <dgm:t>
        <a:bodyPr/>
        <a:lstStyle/>
        <a:p>
          <a:pPr rtl="1"/>
          <a:endParaRPr lang="ar-SA"/>
        </a:p>
      </dgm:t>
    </dgm:pt>
    <dgm:pt modelId="{2D13AA32-4AB9-4BAB-B647-8BFC70F8106A}" type="pres">
      <dgm:prSet presAssocID="{74278730-36EF-485C-A6F2-A5D04F6C6E47}" presName="connTx" presStyleLbl="parChTrans1D3" presStyleIdx="0" presStyleCnt="1"/>
      <dgm:spPr/>
      <dgm:t>
        <a:bodyPr/>
        <a:lstStyle/>
        <a:p>
          <a:pPr rtl="1"/>
          <a:endParaRPr lang="ar-SA"/>
        </a:p>
      </dgm:t>
    </dgm:pt>
    <dgm:pt modelId="{D33654E4-9295-4AA5-A2DB-97D9EBA1E863}" type="pres">
      <dgm:prSet presAssocID="{A7C56380-1BC4-4F2F-B4A0-1F5979B16D5D}" presName="root2" presStyleCnt="0"/>
      <dgm:spPr/>
    </dgm:pt>
    <dgm:pt modelId="{73530776-057C-4733-8ACF-496855E78104}" type="pres">
      <dgm:prSet presAssocID="{A7C56380-1BC4-4F2F-B4A0-1F5979B16D5D}" presName="LevelTwoTextNode" presStyleLbl="node3" presStyleIdx="0" presStyleCnt="1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5AB4073-69E4-4154-9E90-09709D5FBAD0}" type="pres">
      <dgm:prSet presAssocID="{A7C56380-1BC4-4F2F-B4A0-1F5979B16D5D}" presName="level3hierChild" presStyleCnt="0"/>
      <dgm:spPr/>
    </dgm:pt>
    <dgm:pt modelId="{336E5D80-B480-4E8A-967A-93E5FA648AA3}" type="pres">
      <dgm:prSet presAssocID="{B58241E7-E3C7-444F-8B9C-A14D8B36F730}" presName="conn2-1" presStyleLbl="parChTrans1D4" presStyleIdx="0" presStyleCnt="4" custScaleY="332963"/>
      <dgm:spPr/>
      <dgm:t>
        <a:bodyPr/>
        <a:lstStyle/>
        <a:p>
          <a:pPr rtl="1"/>
          <a:endParaRPr lang="ar-SA"/>
        </a:p>
      </dgm:t>
    </dgm:pt>
    <dgm:pt modelId="{D70001BA-C77D-4322-89C8-DCB49A36B3F7}" type="pres">
      <dgm:prSet presAssocID="{B58241E7-E3C7-444F-8B9C-A14D8B36F730}" presName="connTx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60D1CB6D-8771-429C-9025-5494A8CC2616}" type="pres">
      <dgm:prSet presAssocID="{492C9CA4-DDF2-41E5-B5F8-803265BDEEE0}" presName="root2" presStyleCnt="0"/>
      <dgm:spPr/>
    </dgm:pt>
    <dgm:pt modelId="{82763CBF-26DC-4B1D-A4D7-264EC6935CFD}" type="pres">
      <dgm:prSet presAssocID="{492C9CA4-DDF2-41E5-B5F8-803265BDEEE0}" presName="LevelTwoTextNode" presStyleLbl="node4" presStyleIdx="0" presStyleCnt="4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7E212D1-6E45-46A8-9675-3D54C9F8F55B}" type="pres">
      <dgm:prSet presAssocID="{492C9CA4-DDF2-41E5-B5F8-803265BDEEE0}" presName="level3hierChild" presStyleCnt="0"/>
      <dgm:spPr/>
    </dgm:pt>
    <dgm:pt modelId="{55E7885E-4131-4616-8199-FBE708FCF6B6}" type="pres">
      <dgm:prSet presAssocID="{76666763-5C3D-4D2D-9500-E35C87ABC686}" presName="conn2-1" presStyleLbl="parChTrans1D4" presStyleIdx="1" presStyleCnt="4" custScaleY="332963"/>
      <dgm:spPr/>
      <dgm:t>
        <a:bodyPr/>
        <a:lstStyle/>
        <a:p>
          <a:pPr rtl="1"/>
          <a:endParaRPr lang="ar-SA"/>
        </a:p>
      </dgm:t>
    </dgm:pt>
    <dgm:pt modelId="{707FF0D1-B2DF-4F3E-8438-DD911A0B4F75}" type="pres">
      <dgm:prSet presAssocID="{76666763-5C3D-4D2D-9500-E35C87ABC686}" presName="connTx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D269594F-F5AA-4594-8B7E-EBE3155DB8A7}" type="pres">
      <dgm:prSet presAssocID="{E6D53A28-FF55-4171-B332-8A2F33AA78AE}" presName="root2" presStyleCnt="0"/>
      <dgm:spPr/>
    </dgm:pt>
    <dgm:pt modelId="{E8137D69-D017-4B1A-BA6B-445B3F600989}" type="pres">
      <dgm:prSet presAssocID="{E6D53A28-FF55-4171-B332-8A2F33AA78AE}" presName="LevelTwoTextNode" presStyleLbl="node4" presStyleIdx="1" presStyleCnt="4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8C72931-CCFF-4AB2-9137-3DD5FD2CCDE3}" type="pres">
      <dgm:prSet presAssocID="{E6D53A28-FF55-4171-B332-8A2F33AA78AE}" presName="level3hierChild" presStyleCnt="0"/>
      <dgm:spPr/>
    </dgm:pt>
    <dgm:pt modelId="{1E94D57B-CC30-4906-9A4F-301FC8E559F8}" type="pres">
      <dgm:prSet presAssocID="{DEF699E4-B063-42D4-8899-73FAA804DFCE}" presName="conn2-1" presStyleLbl="parChTrans1D4" presStyleIdx="2" presStyleCnt="4" custScaleY="332963"/>
      <dgm:spPr/>
      <dgm:t>
        <a:bodyPr/>
        <a:lstStyle/>
        <a:p>
          <a:pPr rtl="1"/>
          <a:endParaRPr lang="ar-SA"/>
        </a:p>
      </dgm:t>
    </dgm:pt>
    <dgm:pt modelId="{989A31AE-77E9-4C2A-AB6E-7FBBE32F9534}" type="pres">
      <dgm:prSet presAssocID="{DEF699E4-B063-42D4-8899-73FAA804DFCE}" presName="connTx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89BC1502-2A55-49B5-B545-767F0DD99717}" type="pres">
      <dgm:prSet presAssocID="{A0DAF40A-F08F-4A1F-A694-0BED86A64FB1}" presName="root2" presStyleCnt="0"/>
      <dgm:spPr/>
    </dgm:pt>
    <dgm:pt modelId="{3BB8FA67-5994-4C44-A478-5FDD440268FE}" type="pres">
      <dgm:prSet presAssocID="{A0DAF40A-F08F-4A1F-A694-0BED86A64FB1}" presName="LevelTwoTextNode" presStyleLbl="node4" presStyleIdx="2" presStyleCnt="4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58E30B4-4B79-4C6C-AAAA-ADB60BFC50D6}" type="pres">
      <dgm:prSet presAssocID="{A0DAF40A-F08F-4A1F-A694-0BED86A64FB1}" presName="level3hierChild" presStyleCnt="0"/>
      <dgm:spPr/>
    </dgm:pt>
    <dgm:pt modelId="{142E9B88-ABCA-4F07-A46E-E6ADF32FA19C}" type="pres">
      <dgm:prSet presAssocID="{80178B65-87A7-4687-9DB7-60553892784D}" presName="conn2-1" presStyleLbl="parChTrans1D4" presStyleIdx="3" presStyleCnt="4" custScaleY="332963"/>
      <dgm:spPr/>
      <dgm:t>
        <a:bodyPr/>
        <a:lstStyle/>
        <a:p>
          <a:pPr rtl="1"/>
          <a:endParaRPr lang="ar-SA"/>
        </a:p>
      </dgm:t>
    </dgm:pt>
    <dgm:pt modelId="{CD804F76-457B-401A-B8CE-48302915C3CE}" type="pres">
      <dgm:prSet presAssocID="{80178B65-87A7-4687-9DB7-60553892784D}" presName="connTx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5582EB1E-1FFB-4921-98CE-0050CF77E0F9}" type="pres">
      <dgm:prSet presAssocID="{50D58237-BF38-4044-AED8-598AE98550A9}" presName="root2" presStyleCnt="0"/>
      <dgm:spPr/>
    </dgm:pt>
    <dgm:pt modelId="{2821BDCF-D504-47EA-9E4B-B5DE474219A5}" type="pres">
      <dgm:prSet presAssocID="{50D58237-BF38-4044-AED8-598AE98550A9}" presName="LevelTwoTextNode" presStyleLbl="node4" presStyleIdx="3" presStyleCnt="4" custScaleY="33297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D0B9CDE-2A09-409A-ABD8-6571DA6C7E0D}" type="pres">
      <dgm:prSet presAssocID="{50D58237-BF38-4044-AED8-598AE98550A9}" presName="level3hierChild" presStyleCnt="0"/>
      <dgm:spPr/>
    </dgm:pt>
  </dgm:ptLst>
  <dgm:cxnLst>
    <dgm:cxn modelId="{B9B37154-9862-4164-AAF8-5837D3B8C47E}" type="presOf" srcId="{A7C56380-1BC4-4F2F-B4A0-1F5979B16D5D}" destId="{73530776-057C-4733-8ACF-496855E78104}" srcOrd="0" destOrd="0" presId="urn:microsoft.com/office/officeart/2005/8/layout/hierarchy2"/>
    <dgm:cxn modelId="{AF7691B6-68C1-48D6-A1C1-172D3C35A342}" type="presOf" srcId="{492C9CA4-DDF2-41E5-B5F8-803265BDEEE0}" destId="{82763CBF-26DC-4B1D-A4D7-264EC6935CFD}" srcOrd="0" destOrd="0" presId="urn:microsoft.com/office/officeart/2005/8/layout/hierarchy2"/>
    <dgm:cxn modelId="{0FD2B333-EDA5-4A1C-8049-1E8E4B372907}" srcId="{A7C56380-1BC4-4F2F-B4A0-1F5979B16D5D}" destId="{A0DAF40A-F08F-4A1F-A694-0BED86A64FB1}" srcOrd="1" destOrd="0" parTransId="{DEF699E4-B063-42D4-8899-73FAA804DFCE}" sibTransId="{2B1A43C3-868F-4B4D-8F7E-BDF948DB2466}"/>
    <dgm:cxn modelId="{F05A501F-A77F-4D43-94BD-141659F1A643}" type="presOf" srcId="{80177023-C87F-4533-A020-D8A97A04F9E4}" destId="{6295AFDA-C40C-4202-91C4-AAA25799EF29}" srcOrd="0" destOrd="0" presId="urn:microsoft.com/office/officeart/2005/8/layout/hierarchy2"/>
    <dgm:cxn modelId="{BAAA34E0-2A60-42D0-A367-1D057DDC445F}" srcId="{4F60AC95-E0B8-425D-9157-C8FE61A91FC8}" destId="{A7C56380-1BC4-4F2F-B4A0-1F5979B16D5D}" srcOrd="0" destOrd="0" parTransId="{74278730-36EF-485C-A6F2-A5D04F6C6E47}" sibTransId="{967BAB00-A565-41B4-8757-4E9D3E6FB272}"/>
    <dgm:cxn modelId="{BF73EFFF-445B-49D1-B373-71EA5F980D10}" type="presOf" srcId="{80178B65-87A7-4687-9DB7-60553892784D}" destId="{CD804F76-457B-401A-B8CE-48302915C3CE}" srcOrd="1" destOrd="0" presId="urn:microsoft.com/office/officeart/2005/8/layout/hierarchy2"/>
    <dgm:cxn modelId="{4AE9A531-8E90-488A-AD1D-AE3ECF658D1F}" type="presOf" srcId="{B58241E7-E3C7-444F-8B9C-A14D8B36F730}" destId="{336E5D80-B480-4E8A-967A-93E5FA648AA3}" srcOrd="0" destOrd="0" presId="urn:microsoft.com/office/officeart/2005/8/layout/hierarchy2"/>
    <dgm:cxn modelId="{FF417353-F7BB-453A-8532-CFE1854461FB}" srcId="{98FBF974-08D1-4604-B803-0B293D18D396}" destId="{4F60AC95-E0B8-425D-9157-C8FE61A91FC8}" srcOrd="0" destOrd="0" parTransId="{80177023-C87F-4533-A020-D8A97A04F9E4}" sibTransId="{9A6A37FB-8B4B-4007-B6FA-70570BEDD49E}"/>
    <dgm:cxn modelId="{3D01180F-E7BE-4257-ABAF-103D7DB27C36}" type="presOf" srcId="{76666763-5C3D-4D2D-9500-E35C87ABC686}" destId="{55E7885E-4131-4616-8199-FBE708FCF6B6}" srcOrd="0" destOrd="0" presId="urn:microsoft.com/office/officeart/2005/8/layout/hierarchy2"/>
    <dgm:cxn modelId="{B87EE1A3-0077-4F79-A493-F87B48D7EF75}" type="presOf" srcId="{4F60AC95-E0B8-425D-9157-C8FE61A91FC8}" destId="{4F2D02F0-CED5-48B3-AD5A-9DF4EAF01424}" srcOrd="0" destOrd="0" presId="urn:microsoft.com/office/officeart/2005/8/layout/hierarchy2"/>
    <dgm:cxn modelId="{56434FC9-E2CC-452F-B032-8B47F93703B7}" type="presOf" srcId="{E6D53A28-FF55-4171-B332-8A2F33AA78AE}" destId="{E8137D69-D017-4B1A-BA6B-445B3F600989}" srcOrd="0" destOrd="0" presId="urn:microsoft.com/office/officeart/2005/8/layout/hierarchy2"/>
    <dgm:cxn modelId="{8F6BDC24-1C67-43DF-840F-E5344CEEB79F}" type="presOf" srcId="{50D58237-BF38-4044-AED8-598AE98550A9}" destId="{2821BDCF-D504-47EA-9E4B-B5DE474219A5}" srcOrd="0" destOrd="0" presId="urn:microsoft.com/office/officeart/2005/8/layout/hierarchy2"/>
    <dgm:cxn modelId="{1B994F8C-07CA-4B0A-B580-D2B63CF68113}" srcId="{A7C56380-1BC4-4F2F-B4A0-1F5979B16D5D}" destId="{492C9CA4-DDF2-41E5-B5F8-803265BDEEE0}" srcOrd="0" destOrd="0" parTransId="{B58241E7-E3C7-444F-8B9C-A14D8B36F730}" sibTransId="{5EA86E43-3698-4831-AFA9-C9173319401B}"/>
    <dgm:cxn modelId="{C2192304-0B63-4EE4-A341-EECFF1485A1B}" type="presOf" srcId="{B2AE3343-6D17-4AAE-9B50-C1090141B2A9}" destId="{7CFAC10B-E2CA-4602-984F-DCDA5E6303B2}" srcOrd="0" destOrd="0" presId="urn:microsoft.com/office/officeart/2005/8/layout/hierarchy2"/>
    <dgm:cxn modelId="{C83DF674-C2F2-4CD9-A7B2-90286DAF01D4}" srcId="{B2AE3343-6D17-4AAE-9B50-C1090141B2A9}" destId="{98FBF974-08D1-4604-B803-0B293D18D396}" srcOrd="0" destOrd="0" parTransId="{D83424A7-5922-45A2-95A7-23E7808B5C44}" sibTransId="{FC98956E-F12F-4ED8-9DA7-DB7F20E7763F}"/>
    <dgm:cxn modelId="{05B3DD7E-5F55-433F-B7F5-E43C9338CA6A}" type="presOf" srcId="{A0DAF40A-F08F-4A1F-A694-0BED86A64FB1}" destId="{3BB8FA67-5994-4C44-A478-5FDD440268FE}" srcOrd="0" destOrd="0" presId="urn:microsoft.com/office/officeart/2005/8/layout/hierarchy2"/>
    <dgm:cxn modelId="{8B97BD14-DB2F-491C-9C3B-70C52C9C8B45}" type="presOf" srcId="{DEF699E4-B063-42D4-8899-73FAA804DFCE}" destId="{989A31AE-77E9-4C2A-AB6E-7FBBE32F9534}" srcOrd="1" destOrd="0" presId="urn:microsoft.com/office/officeart/2005/8/layout/hierarchy2"/>
    <dgm:cxn modelId="{E76D68CA-CF1D-4D98-9C7E-0A6503EEF65B}" type="presOf" srcId="{80178B65-87A7-4687-9DB7-60553892784D}" destId="{142E9B88-ABCA-4F07-A46E-E6ADF32FA19C}" srcOrd="0" destOrd="0" presId="urn:microsoft.com/office/officeart/2005/8/layout/hierarchy2"/>
    <dgm:cxn modelId="{19DB2BD2-CBF1-4735-A7BC-C3B69FECC767}" type="presOf" srcId="{74278730-36EF-485C-A6F2-A5D04F6C6E47}" destId="{F6515890-04E1-4374-A09B-67A93D224863}" srcOrd="0" destOrd="0" presId="urn:microsoft.com/office/officeart/2005/8/layout/hierarchy2"/>
    <dgm:cxn modelId="{897B2C26-BA23-473E-B8A1-47234B6C1F4A}" type="presOf" srcId="{DEF699E4-B063-42D4-8899-73FAA804DFCE}" destId="{1E94D57B-CC30-4906-9A4F-301FC8E559F8}" srcOrd="0" destOrd="0" presId="urn:microsoft.com/office/officeart/2005/8/layout/hierarchy2"/>
    <dgm:cxn modelId="{785DADC8-C1C9-4E41-8BD5-567E3BB93DA7}" type="presOf" srcId="{80177023-C87F-4533-A020-D8A97A04F9E4}" destId="{F64EC224-83CB-43D7-B48C-8F3AB0F3F430}" srcOrd="1" destOrd="0" presId="urn:microsoft.com/office/officeart/2005/8/layout/hierarchy2"/>
    <dgm:cxn modelId="{C487AEC0-3C26-43C8-8A0A-C43FFA75632E}" srcId="{A0DAF40A-F08F-4A1F-A694-0BED86A64FB1}" destId="{50D58237-BF38-4044-AED8-598AE98550A9}" srcOrd="0" destOrd="0" parTransId="{80178B65-87A7-4687-9DB7-60553892784D}" sibTransId="{8C0B87C0-3EDB-4446-A151-45E0FBFE32A1}"/>
    <dgm:cxn modelId="{2915E6BC-C8BD-47AB-AA61-A360F73FAF1F}" type="presOf" srcId="{B58241E7-E3C7-444F-8B9C-A14D8B36F730}" destId="{D70001BA-C77D-4322-89C8-DCB49A36B3F7}" srcOrd="1" destOrd="0" presId="urn:microsoft.com/office/officeart/2005/8/layout/hierarchy2"/>
    <dgm:cxn modelId="{567422E6-8EF5-4AED-9150-74B60D7102D0}" type="presOf" srcId="{74278730-36EF-485C-A6F2-A5D04F6C6E47}" destId="{2D13AA32-4AB9-4BAB-B647-8BFC70F8106A}" srcOrd="1" destOrd="0" presId="urn:microsoft.com/office/officeart/2005/8/layout/hierarchy2"/>
    <dgm:cxn modelId="{0CBFE584-147A-4E44-ACF5-C6D692601AB2}" type="presOf" srcId="{98FBF974-08D1-4604-B803-0B293D18D396}" destId="{98579990-2903-42C9-A2BC-99F45E3F242B}" srcOrd="0" destOrd="0" presId="urn:microsoft.com/office/officeart/2005/8/layout/hierarchy2"/>
    <dgm:cxn modelId="{9AFE74F7-A87A-4A9F-9875-FBC0AE776766}" type="presOf" srcId="{76666763-5C3D-4D2D-9500-E35C87ABC686}" destId="{707FF0D1-B2DF-4F3E-8438-DD911A0B4F75}" srcOrd="1" destOrd="0" presId="urn:microsoft.com/office/officeart/2005/8/layout/hierarchy2"/>
    <dgm:cxn modelId="{78E6EFCC-FB57-4311-A7EB-6F05FB36A1C6}" srcId="{492C9CA4-DDF2-41E5-B5F8-803265BDEEE0}" destId="{E6D53A28-FF55-4171-B332-8A2F33AA78AE}" srcOrd="0" destOrd="0" parTransId="{76666763-5C3D-4D2D-9500-E35C87ABC686}" sibTransId="{87692C03-FBE3-4C84-9CA6-AFF2A3E86012}"/>
    <dgm:cxn modelId="{BC92E836-A480-4501-B285-B4B6F15D7FBB}" type="presParOf" srcId="{7CFAC10B-E2CA-4602-984F-DCDA5E6303B2}" destId="{14F29FA4-006B-47C6-AECF-EB7B34CF21F5}" srcOrd="0" destOrd="0" presId="urn:microsoft.com/office/officeart/2005/8/layout/hierarchy2"/>
    <dgm:cxn modelId="{2C160810-C3B8-4BB4-B8FB-6FCC740460C7}" type="presParOf" srcId="{14F29FA4-006B-47C6-AECF-EB7B34CF21F5}" destId="{98579990-2903-42C9-A2BC-99F45E3F242B}" srcOrd="0" destOrd="0" presId="urn:microsoft.com/office/officeart/2005/8/layout/hierarchy2"/>
    <dgm:cxn modelId="{98678783-7743-423D-A23E-6F3B6D40368F}" type="presParOf" srcId="{14F29FA4-006B-47C6-AECF-EB7B34CF21F5}" destId="{74C3FB0D-29DE-499C-B397-4FA27C8B434B}" srcOrd="1" destOrd="0" presId="urn:microsoft.com/office/officeart/2005/8/layout/hierarchy2"/>
    <dgm:cxn modelId="{D3318B26-ABA4-4B53-BFA6-A21162B4AAD1}" type="presParOf" srcId="{74C3FB0D-29DE-499C-B397-4FA27C8B434B}" destId="{6295AFDA-C40C-4202-91C4-AAA25799EF29}" srcOrd="0" destOrd="0" presId="urn:microsoft.com/office/officeart/2005/8/layout/hierarchy2"/>
    <dgm:cxn modelId="{86A33B71-ADFA-430A-AC3A-2B3D4D28970F}" type="presParOf" srcId="{6295AFDA-C40C-4202-91C4-AAA25799EF29}" destId="{F64EC224-83CB-43D7-B48C-8F3AB0F3F430}" srcOrd="0" destOrd="0" presId="urn:microsoft.com/office/officeart/2005/8/layout/hierarchy2"/>
    <dgm:cxn modelId="{0AC676FA-A010-4A11-BACB-3A05C6A0F7BC}" type="presParOf" srcId="{74C3FB0D-29DE-499C-B397-4FA27C8B434B}" destId="{6B232A1E-D127-4C7F-8B37-3D1545CE4247}" srcOrd="1" destOrd="0" presId="urn:microsoft.com/office/officeart/2005/8/layout/hierarchy2"/>
    <dgm:cxn modelId="{35654DDF-4FF7-4CED-8E20-0C33018A6130}" type="presParOf" srcId="{6B232A1E-D127-4C7F-8B37-3D1545CE4247}" destId="{4F2D02F0-CED5-48B3-AD5A-9DF4EAF01424}" srcOrd="0" destOrd="0" presId="urn:microsoft.com/office/officeart/2005/8/layout/hierarchy2"/>
    <dgm:cxn modelId="{A3AEC2A0-B2B1-4126-BD9D-C764C5F102B3}" type="presParOf" srcId="{6B232A1E-D127-4C7F-8B37-3D1545CE4247}" destId="{E3F73A4C-1964-485B-A3A9-6A24875784B9}" srcOrd="1" destOrd="0" presId="urn:microsoft.com/office/officeart/2005/8/layout/hierarchy2"/>
    <dgm:cxn modelId="{EE522E26-E0B8-4CE7-A3F6-F654E18DC1BE}" type="presParOf" srcId="{E3F73A4C-1964-485B-A3A9-6A24875784B9}" destId="{F6515890-04E1-4374-A09B-67A93D224863}" srcOrd="0" destOrd="0" presId="urn:microsoft.com/office/officeart/2005/8/layout/hierarchy2"/>
    <dgm:cxn modelId="{7D2787D1-8789-44DA-BCC8-4C69E1EF0943}" type="presParOf" srcId="{F6515890-04E1-4374-A09B-67A93D224863}" destId="{2D13AA32-4AB9-4BAB-B647-8BFC70F8106A}" srcOrd="0" destOrd="0" presId="urn:microsoft.com/office/officeart/2005/8/layout/hierarchy2"/>
    <dgm:cxn modelId="{FC73FD34-5586-4611-90CA-F3ED8968CC63}" type="presParOf" srcId="{E3F73A4C-1964-485B-A3A9-6A24875784B9}" destId="{D33654E4-9295-4AA5-A2DB-97D9EBA1E863}" srcOrd="1" destOrd="0" presId="urn:microsoft.com/office/officeart/2005/8/layout/hierarchy2"/>
    <dgm:cxn modelId="{02E2C86F-7528-4A87-BCE4-F069879DF438}" type="presParOf" srcId="{D33654E4-9295-4AA5-A2DB-97D9EBA1E863}" destId="{73530776-057C-4733-8ACF-496855E78104}" srcOrd="0" destOrd="0" presId="urn:microsoft.com/office/officeart/2005/8/layout/hierarchy2"/>
    <dgm:cxn modelId="{C1F29D74-E0C5-42F0-BA16-AAF1F8385104}" type="presParOf" srcId="{D33654E4-9295-4AA5-A2DB-97D9EBA1E863}" destId="{A5AB4073-69E4-4154-9E90-09709D5FBAD0}" srcOrd="1" destOrd="0" presId="urn:microsoft.com/office/officeart/2005/8/layout/hierarchy2"/>
    <dgm:cxn modelId="{C792FC90-3783-46DE-A7C3-A2BBD9C6C0C1}" type="presParOf" srcId="{A5AB4073-69E4-4154-9E90-09709D5FBAD0}" destId="{336E5D80-B480-4E8A-967A-93E5FA648AA3}" srcOrd="0" destOrd="0" presId="urn:microsoft.com/office/officeart/2005/8/layout/hierarchy2"/>
    <dgm:cxn modelId="{A2228C21-95DC-4CB3-A604-C00FB80DB005}" type="presParOf" srcId="{336E5D80-B480-4E8A-967A-93E5FA648AA3}" destId="{D70001BA-C77D-4322-89C8-DCB49A36B3F7}" srcOrd="0" destOrd="0" presId="urn:microsoft.com/office/officeart/2005/8/layout/hierarchy2"/>
    <dgm:cxn modelId="{290BC104-422B-4F2F-9391-A4984B6E4297}" type="presParOf" srcId="{A5AB4073-69E4-4154-9E90-09709D5FBAD0}" destId="{60D1CB6D-8771-429C-9025-5494A8CC2616}" srcOrd="1" destOrd="0" presId="urn:microsoft.com/office/officeart/2005/8/layout/hierarchy2"/>
    <dgm:cxn modelId="{A8620DF0-5829-4497-BAF1-0FEBCE68A2EA}" type="presParOf" srcId="{60D1CB6D-8771-429C-9025-5494A8CC2616}" destId="{82763CBF-26DC-4B1D-A4D7-264EC6935CFD}" srcOrd="0" destOrd="0" presId="urn:microsoft.com/office/officeart/2005/8/layout/hierarchy2"/>
    <dgm:cxn modelId="{CB1B8BEC-1931-4769-ADB6-BAC5D39D582E}" type="presParOf" srcId="{60D1CB6D-8771-429C-9025-5494A8CC2616}" destId="{27E212D1-6E45-46A8-9675-3D54C9F8F55B}" srcOrd="1" destOrd="0" presId="urn:microsoft.com/office/officeart/2005/8/layout/hierarchy2"/>
    <dgm:cxn modelId="{DF72DF72-FFCA-49FB-B24C-CACE5CCBA9A9}" type="presParOf" srcId="{27E212D1-6E45-46A8-9675-3D54C9F8F55B}" destId="{55E7885E-4131-4616-8199-FBE708FCF6B6}" srcOrd="0" destOrd="0" presId="urn:microsoft.com/office/officeart/2005/8/layout/hierarchy2"/>
    <dgm:cxn modelId="{7BA0B54C-8DAE-4AB1-864C-6CB239A2029F}" type="presParOf" srcId="{55E7885E-4131-4616-8199-FBE708FCF6B6}" destId="{707FF0D1-B2DF-4F3E-8438-DD911A0B4F75}" srcOrd="0" destOrd="0" presId="urn:microsoft.com/office/officeart/2005/8/layout/hierarchy2"/>
    <dgm:cxn modelId="{3EE1346C-2B5B-4D47-B854-6EFC2E0261B0}" type="presParOf" srcId="{27E212D1-6E45-46A8-9675-3D54C9F8F55B}" destId="{D269594F-F5AA-4594-8B7E-EBE3155DB8A7}" srcOrd="1" destOrd="0" presId="urn:microsoft.com/office/officeart/2005/8/layout/hierarchy2"/>
    <dgm:cxn modelId="{781F4B38-FAE0-41A5-8048-11C2E9C5CAE9}" type="presParOf" srcId="{D269594F-F5AA-4594-8B7E-EBE3155DB8A7}" destId="{E8137D69-D017-4B1A-BA6B-445B3F600989}" srcOrd="0" destOrd="0" presId="urn:microsoft.com/office/officeart/2005/8/layout/hierarchy2"/>
    <dgm:cxn modelId="{E830F1A4-8E7D-48F7-8B5F-653AFD0D606F}" type="presParOf" srcId="{D269594F-F5AA-4594-8B7E-EBE3155DB8A7}" destId="{98C72931-CCFF-4AB2-9137-3DD5FD2CCDE3}" srcOrd="1" destOrd="0" presId="urn:microsoft.com/office/officeart/2005/8/layout/hierarchy2"/>
    <dgm:cxn modelId="{76C16696-A3CA-41D2-B544-33B4B404715F}" type="presParOf" srcId="{A5AB4073-69E4-4154-9E90-09709D5FBAD0}" destId="{1E94D57B-CC30-4906-9A4F-301FC8E559F8}" srcOrd="2" destOrd="0" presId="urn:microsoft.com/office/officeart/2005/8/layout/hierarchy2"/>
    <dgm:cxn modelId="{66227414-328D-4A7A-96A9-7193E5EE3226}" type="presParOf" srcId="{1E94D57B-CC30-4906-9A4F-301FC8E559F8}" destId="{989A31AE-77E9-4C2A-AB6E-7FBBE32F9534}" srcOrd="0" destOrd="0" presId="urn:microsoft.com/office/officeart/2005/8/layout/hierarchy2"/>
    <dgm:cxn modelId="{65068FAB-5CA0-4C9D-8EC9-31BCC8143EBA}" type="presParOf" srcId="{A5AB4073-69E4-4154-9E90-09709D5FBAD0}" destId="{89BC1502-2A55-49B5-B545-767F0DD99717}" srcOrd="3" destOrd="0" presId="urn:microsoft.com/office/officeart/2005/8/layout/hierarchy2"/>
    <dgm:cxn modelId="{0FCA7B03-0322-47D0-8412-6849AAE930B0}" type="presParOf" srcId="{89BC1502-2A55-49B5-B545-767F0DD99717}" destId="{3BB8FA67-5994-4C44-A478-5FDD440268FE}" srcOrd="0" destOrd="0" presId="urn:microsoft.com/office/officeart/2005/8/layout/hierarchy2"/>
    <dgm:cxn modelId="{4C2F74CE-BE98-4D2B-BCC2-4DDDD65307D6}" type="presParOf" srcId="{89BC1502-2A55-49B5-B545-767F0DD99717}" destId="{758E30B4-4B79-4C6C-AAAA-ADB60BFC50D6}" srcOrd="1" destOrd="0" presId="urn:microsoft.com/office/officeart/2005/8/layout/hierarchy2"/>
    <dgm:cxn modelId="{93B52584-81A2-420F-9A2B-4491963B6131}" type="presParOf" srcId="{758E30B4-4B79-4C6C-AAAA-ADB60BFC50D6}" destId="{142E9B88-ABCA-4F07-A46E-E6ADF32FA19C}" srcOrd="0" destOrd="0" presId="urn:microsoft.com/office/officeart/2005/8/layout/hierarchy2"/>
    <dgm:cxn modelId="{06B99A8A-3C40-405D-9141-29EC9722E4EA}" type="presParOf" srcId="{142E9B88-ABCA-4F07-A46E-E6ADF32FA19C}" destId="{CD804F76-457B-401A-B8CE-48302915C3CE}" srcOrd="0" destOrd="0" presId="urn:microsoft.com/office/officeart/2005/8/layout/hierarchy2"/>
    <dgm:cxn modelId="{D385F06D-18E6-4193-A20E-79E6AA91FB65}" type="presParOf" srcId="{758E30B4-4B79-4C6C-AAAA-ADB60BFC50D6}" destId="{5582EB1E-1FFB-4921-98CE-0050CF77E0F9}" srcOrd="1" destOrd="0" presId="urn:microsoft.com/office/officeart/2005/8/layout/hierarchy2"/>
    <dgm:cxn modelId="{CB688AE6-9955-467E-9BA6-F2F583D15B79}" type="presParOf" srcId="{5582EB1E-1FFB-4921-98CE-0050CF77E0F9}" destId="{2821BDCF-D504-47EA-9E4B-B5DE474219A5}" srcOrd="0" destOrd="0" presId="urn:microsoft.com/office/officeart/2005/8/layout/hierarchy2"/>
    <dgm:cxn modelId="{9AF85751-6B26-458D-928C-0BE87C52D771}" type="presParOf" srcId="{5582EB1E-1FFB-4921-98CE-0050CF77E0F9}" destId="{ED0B9CDE-2A09-409A-ABD8-6571DA6C7E0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E20367-AEDD-4CC1-979E-5F60DEEFAE22}">
      <dsp:nvSpPr>
        <dsp:cNvPr id="0" name=""/>
        <dsp:cNvSpPr/>
      </dsp:nvSpPr>
      <dsp:spPr>
        <a:xfrm>
          <a:off x="8138543" y="1537899"/>
          <a:ext cx="145448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تصريف المضارع من الماضي</a:t>
          </a:r>
        </a:p>
      </dsp:txBody>
      <dsp:txXfrm>
        <a:off x="8138543" y="1537899"/>
        <a:ext cx="1454489" cy="727244"/>
      </dsp:txXfrm>
    </dsp:sp>
    <dsp:sp modelId="{DBCAADA6-61B3-48AA-AC28-8D4F5AAB2304}">
      <dsp:nvSpPr>
        <dsp:cNvPr id="0" name=""/>
        <dsp:cNvSpPr/>
      </dsp:nvSpPr>
      <dsp:spPr>
        <a:xfrm rot="14524529">
          <a:off x="7226478" y="1339465"/>
          <a:ext cx="1242335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1242335" y="1321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524529">
        <a:off x="7816587" y="1321621"/>
        <a:ext cx="62116" cy="62116"/>
      </dsp:txXfrm>
    </dsp:sp>
    <dsp:sp modelId="{293661B0-8753-436B-8AEA-19529F3A012C}">
      <dsp:nvSpPr>
        <dsp:cNvPr id="0" name=""/>
        <dsp:cNvSpPr/>
      </dsp:nvSpPr>
      <dsp:spPr>
        <a:xfrm>
          <a:off x="6102258" y="440214"/>
          <a:ext cx="145448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يُزاد فى أوله أحد أحرف المضارعة</a:t>
          </a:r>
        </a:p>
      </dsp:txBody>
      <dsp:txXfrm>
        <a:off x="6102258" y="440214"/>
        <a:ext cx="1454489" cy="727244"/>
      </dsp:txXfrm>
    </dsp:sp>
    <dsp:sp modelId="{A0539A79-CC3A-4EB5-A037-D993F38B09F7}">
      <dsp:nvSpPr>
        <dsp:cNvPr id="0" name=""/>
        <dsp:cNvSpPr/>
      </dsp:nvSpPr>
      <dsp:spPr>
        <a:xfrm rot="12942401">
          <a:off x="5453119" y="581539"/>
          <a:ext cx="716483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716483" y="1321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5793448" y="576842"/>
        <a:ext cx="35824" cy="35824"/>
      </dsp:txXfrm>
    </dsp:sp>
    <dsp:sp modelId="{A3315856-5106-440F-9296-029BACAD4FFC}">
      <dsp:nvSpPr>
        <dsp:cNvPr id="0" name=""/>
        <dsp:cNvSpPr/>
      </dsp:nvSpPr>
      <dsp:spPr>
        <a:xfrm>
          <a:off x="29504" y="22049"/>
          <a:ext cx="549095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مضمومًا </a:t>
          </a:r>
          <a:r>
            <a:rPr lang="ar-SA" sz="1800" b="1" kern="1200" dirty="0" smtClean="0">
              <a:cs typeface="Traditional Arabic" pitchFamily="2" charset="-78"/>
            </a:rPr>
            <a:t>في الرُّباعيّ </a:t>
          </a:r>
          <a:r>
            <a:rPr lang="ar-SA" sz="1800" b="1" kern="1200" dirty="0" err="1">
              <a:cs typeface="Traditional Arabic" pitchFamily="2" charset="-78"/>
            </a:rPr>
            <a:t>كيُدحرج</a:t>
          </a:r>
          <a:endParaRPr lang="ar-SA" sz="1800" b="1" kern="1200" dirty="0">
            <a:cs typeface="Traditional Arabic" pitchFamily="2" charset="-78"/>
          </a:endParaRPr>
        </a:p>
      </dsp:txBody>
      <dsp:txXfrm>
        <a:off x="29504" y="22049"/>
        <a:ext cx="5490959" cy="727244"/>
      </dsp:txXfrm>
    </dsp:sp>
    <dsp:sp modelId="{6A827070-77B7-4235-9A25-ECA6548CAE99}">
      <dsp:nvSpPr>
        <dsp:cNvPr id="0" name=""/>
        <dsp:cNvSpPr/>
      </dsp:nvSpPr>
      <dsp:spPr>
        <a:xfrm rot="8657599">
          <a:off x="5453119" y="999705"/>
          <a:ext cx="716483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716483" y="1321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5793448" y="995008"/>
        <a:ext cx="35824" cy="35824"/>
      </dsp:txXfrm>
    </dsp:sp>
    <dsp:sp modelId="{7787E143-D3AF-4061-A86D-80EC6950D27E}">
      <dsp:nvSpPr>
        <dsp:cNvPr id="0" name=""/>
        <dsp:cNvSpPr/>
      </dsp:nvSpPr>
      <dsp:spPr>
        <a:xfrm>
          <a:off x="29504" y="858380"/>
          <a:ext cx="549095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مفتوحًا </a:t>
          </a:r>
          <a:r>
            <a:rPr lang="ar-SA" sz="1800" b="1" kern="1200" dirty="0" smtClean="0">
              <a:cs typeface="Traditional Arabic" pitchFamily="2" charset="-78"/>
            </a:rPr>
            <a:t>في </a:t>
          </a:r>
          <a:r>
            <a:rPr lang="ar-SA" sz="1800" b="1" kern="1200" dirty="0">
              <a:cs typeface="Traditional Arabic" pitchFamily="2" charset="-78"/>
            </a:rPr>
            <a:t>غيره </a:t>
          </a:r>
          <a:r>
            <a:rPr lang="ar-SA" sz="1800" b="1" kern="1200" dirty="0" err="1">
              <a:cs typeface="Traditional Arabic" pitchFamily="2" charset="-78"/>
            </a:rPr>
            <a:t>كيكتب</a:t>
          </a:r>
          <a:r>
            <a:rPr lang="ar-SA" sz="1800" b="1" kern="1200" dirty="0">
              <a:cs typeface="Traditional Arabic" pitchFamily="2" charset="-78"/>
            </a:rPr>
            <a:t> وينطلق ويستغفر.</a:t>
          </a:r>
        </a:p>
      </dsp:txBody>
      <dsp:txXfrm>
        <a:off x="29504" y="858380"/>
        <a:ext cx="5490959" cy="727244"/>
      </dsp:txXfrm>
    </dsp:sp>
    <dsp:sp modelId="{ACBFE013-5F9C-4AFD-A1F4-54341CC1487A}">
      <dsp:nvSpPr>
        <dsp:cNvPr id="0" name=""/>
        <dsp:cNvSpPr/>
      </dsp:nvSpPr>
      <dsp:spPr>
        <a:xfrm rot="7075471">
          <a:off x="7226478" y="2437150"/>
          <a:ext cx="1242335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1242335" y="1321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075471">
        <a:off x="7816587" y="2419306"/>
        <a:ext cx="62116" cy="62116"/>
      </dsp:txXfrm>
    </dsp:sp>
    <dsp:sp modelId="{539867FC-8B3C-4599-B9C6-FD2ED0CFAC20}">
      <dsp:nvSpPr>
        <dsp:cNvPr id="0" name=""/>
        <dsp:cNvSpPr/>
      </dsp:nvSpPr>
      <dsp:spPr>
        <a:xfrm>
          <a:off x="6102258" y="2635584"/>
          <a:ext cx="145448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إن كان </a:t>
          </a:r>
          <a:r>
            <a:rPr lang="ar-SA" sz="1800" b="1" kern="1200" dirty="0" smtClean="0">
              <a:cs typeface="Traditional Arabic" pitchFamily="2" charset="-78"/>
            </a:rPr>
            <a:t>الماضي</a:t>
          </a:r>
          <a:endParaRPr lang="ar-SA" sz="1800" b="1" kern="1200" dirty="0">
            <a:cs typeface="Traditional Arabic" pitchFamily="2" charset="-78"/>
          </a:endParaRPr>
        </a:p>
      </dsp:txBody>
      <dsp:txXfrm>
        <a:off x="6102258" y="2635584"/>
        <a:ext cx="1454489" cy="727244"/>
      </dsp:txXfrm>
    </dsp:sp>
    <dsp:sp modelId="{BDB7323C-27AF-4968-AC02-EBEDD0FF2C3D}">
      <dsp:nvSpPr>
        <dsp:cNvPr id="0" name=""/>
        <dsp:cNvSpPr/>
      </dsp:nvSpPr>
      <dsp:spPr>
        <a:xfrm rot="14296147">
          <a:off x="5258249" y="2515556"/>
          <a:ext cx="1106222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1106222" y="1321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296147">
        <a:off x="5783705" y="2501115"/>
        <a:ext cx="55311" cy="55311"/>
      </dsp:txXfrm>
    </dsp:sp>
    <dsp:sp modelId="{DE0709E1-7FF1-488A-9CEF-E9247477727F}">
      <dsp:nvSpPr>
        <dsp:cNvPr id="0" name=""/>
        <dsp:cNvSpPr/>
      </dsp:nvSpPr>
      <dsp:spPr>
        <a:xfrm>
          <a:off x="4816897" y="1694711"/>
          <a:ext cx="703565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ثلاثياً</a:t>
          </a:r>
        </a:p>
      </dsp:txBody>
      <dsp:txXfrm>
        <a:off x="4816897" y="1694711"/>
        <a:ext cx="703565" cy="727244"/>
      </dsp:txXfrm>
    </dsp:sp>
    <dsp:sp modelId="{15C5C593-3339-481D-A444-C6D2A5045E90}">
      <dsp:nvSpPr>
        <dsp:cNvPr id="0" name=""/>
        <dsp:cNvSpPr/>
      </dsp:nvSpPr>
      <dsp:spPr>
        <a:xfrm rot="10800000">
          <a:off x="4235101" y="2045119"/>
          <a:ext cx="581795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581795" y="1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511454" y="2043789"/>
        <a:ext cx="29089" cy="29089"/>
      </dsp:txXfrm>
    </dsp:sp>
    <dsp:sp modelId="{5293E375-F402-4499-B99D-998ADE6B2DD6}">
      <dsp:nvSpPr>
        <dsp:cNvPr id="0" name=""/>
        <dsp:cNvSpPr/>
      </dsp:nvSpPr>
      <dsp:spPr>
        <a:xfrm>
          <a:off x="48252" y="1694711"/>
          <a:ext cx="418684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سُكّنَتْ فاؤه، وحرِّكت عينه بضمة أو فتحة أو كسرة، حسبما يقتضيه نصُّ اللغة، </a:t>
          </a:r>
          <a:r>
            <a:rPr lang="ar-SA" sz="1800" b="1" kern="1200" dirty="0" err="1">
              <a:cs typeface="Traditional Arabic" pitchFamily="2" charset="-78"/>
            </a:rPr>
            <a:t>كينصُر</a:t>
          </a:r>
          <a:r>
            <a:rPr lang="ar-SA" sz="1800" b="1" kern="1200" dirty="0">
              <a:cs typeface="Traditional Arabic" pitchFamily="2" charset="-78"/>
            </a:rPr>
            <a:t> ويفتَح ويضرِب</a:t>
          </a:r>
        </a:p>
      </dsp:txBody>
      <dsp:txXfrm>
        <a:off x="48252" y="1694711"/>
        <a:ext cx="4186849" cy="727244"/>
      </dsp:txXfrm>
    </dsp:sp>
    <dsp:sp modelId="{72287AB5-CE35-43C6-9F78-19E4D44E555E}">
      <dsp:nvSpPr>
        <dsp:cNvPr id="0" name=""/>
        <dsp:cNvSpPr/>
      </dsp:nvSpPr>
      <dsp:spPr>
        <a:xfrm rot="7303853">
          <a:off x="5258249" y="3456428"/>
          <a:ext cx="1106222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1106222" y="1321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303853">
        <a:off x="5783705" y="3441987"/>
        <a:ext cx="55311" cy="55311"/>
      </dsp:txXfrm>
    </dsp:sp>
    <dsp:sp modelId="{A7C735C5-7A98-4B2E-BC61-A12354CDF69C}">
      <dsp:nvSpPr>
        <dsp:cNvPr id="0" name=""/>
        <dsp:cNvSpPr/>
      </dsp:nvSpPr>
      <dsp:spPr>
        <a:xfrm>
          <a:off x="4816897" y="3576457"/>
          <a:ext cx="703565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غير ثلاثىّ</a:t>
          </a:r>
          <a:endParaRPr lang="en-US" sz="1800" b="1" kern="1200">
            <a:cs typeface="Traditional Arabic" pitchFamily="2" charset="-78"/>
          </a:endParaRPr>
        </a:p>
      </dsp:txBody>
      <dsp:txXfrm>
        <a:off x="4816897" y="3576457"/>
        <a:ext cx="703565" cy="727244"/>
      </dsp:txXfrm>
    </dsp:sp>
    <dsp:sp modelId="{EE340EEE-5366-493A-83B7-6068F32D6479}">
      <dsp:nvSpPr>
        <dsp:cNvPr id="0" name=""/>
        <dsp:cNvSpPr/>
      </dsp:nvSpPr>
      <dsp:spPr>
        <a:xfrm rot="13629178">
          <a:off x="4098236" y="3613241"/>
          <a:ext cx="855527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855527" y="1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3629178">
        <a:off x="4504611" y="3605067"/>
        <a:ext cx="42776" cy="42776"/>
      </dsp:txXfrm>
    </dsp:sp>
    <dsp:sp modelId="{B145EFA8-DB9C-4F94-9F9F-FDA7C8B18571}">
      <dsp:nvSpPr>
        <dsp:cNvPr id="0" name=""/>
        <dsp:cNvSpPr/>
      </dsp:nvSpPr>
      <dsp:spPr>
        <a:xfrm>
          <a:off x="2780612" y="2949209"/>
          <a:ext cx="145448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مبدوءًا بحرف زائد</a:t>
          </a:r>
          <a:endParaRPr lang="en-US" sz="1800" b="1" kern="1200">
            <a:cs typeface="Traditional Arabic" pitchFamily="2" charset="-78"/>
          </a:endParaRPr>
        </a:p>
      </dsp:txBody>
      <dsp:txXfrm>
        <a:off x="2780612" y="2949209"/>
        <a:ext cx="1454489" cy="727244"/>
      </dsp:txXfrm>
    </dsp:sp>
    <dsp:sp modelId="{BBA94B23-CE76-475D-88FE-BA6DD1D4E2DF}">
      <dsp:nvSpPr>
        <dsp:cNvPr id="0" name=""/>
        <dsp:cNvSpPr/>
      </dsp:nvSpPr>
      <dsp:spPr>
        <a:xfrm rot="12942401">
          <a:off x="2131472" y="3090533"/>
          <a:ext cx="716483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716483" y="1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2471802" y="3085836"/>
        <a:ext cx="35824" cy="35824"/>
      </dsp:txXfrm>
    </dsp:sp>
    <dsp:sp modelId="{B0B5F049-1381-4E3F-B527-E0EF09557D69}">
      <dsp:nvSpPr>
        <dsp:cNvPr id="0" name=""/>
        <dsp:cNvSpPr/>
      </dsp:nvSpPr>
      <dsp:spPr>
        <a:xfrm>
          <a:off x="8166" y="2531043"/>
          <a:ext cx="2190650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تاء زائدة: بقي على حاله، </a:t>
          </a:r>
          <a:r>
            <a:rPr lang="ar-SA" sz="1800" b="1" kern="1200" dirty="0" err="1">
              <a:cs typeface="Traditional Arabic" pitchFamily="2" charset="-78"/>
            </a:rPr>
            <a:t>كيتشارك</a:t>
          </a:r>
          <a:r>
            <a:rPr lang="ar-SA" sz="1800" b="1" kern="1200" dirty="0">
              <a:cs typeface="Traditional Arabic" pitchFamily="2" charset="-78"/>
            </a:rPr>
            <a:t> ويتعلم ويتدحرج</a:t>
          </a:r>
          <a:endParaRPr lang="en-US" sz="1800" b="1" kern="1200" dirty="0">
            <a:cs typeface="Traditional Arabic" pitchFamily="2" charset="-78"/>
          </a:endParaRPr>
        </a:p>
      </dsp:txBody>
      <dsp:txXfrm>
        <a:off x="8166" y="2531043"/>
        <a:ext cx="2190650" cy="727244"/>
      </dsp:txXfrm>
    </dsp:sp>
    <dsp:sp modelId="{D00AA7EF-7B3D-4790-B105-36327E99D305}">
      <dsp:nvSpPr>
        <dsp:cNvPr id="0" name=""/>
        <dsp:cNvSpPr/>
      </dsp:nvSpPr>
      <dsp:spPr>
        <a:xfrm rot="8657599">
          <a:off x="2131472" y="3508699"/>
          <a:ext cx="716483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716483" y="1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2471802" y="3504002"/>
        <a:ext cx="35824" cy="35824"/>
      </dsp:txXfrm>
    </dsp:sp>
    <dsp:sp modelId="{308F74E4-139D-4103-ABB7-A7ACBD449062}">
      <dsp:nvSpPr>
        <dsp:cNvPr id="0" name=""/>
        <dsp:cNvSpPr/>
      </dsp:nvSpPr>
      <dsp:spPr>
        <a:xfrm>
          <a:off x="8166" y="3367374"/>
          <a:ext cx="2190650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همزة زائدة: حذفت </a:t>
          </a:r>
          <a:r>
            <a:rPr lang="ar-SA" sz="1800" b="1" kern="1200" dirty="0" smtClean="0">
              <a:cs typeface="Traditional Arabic" pitchFamily="2" charset="-78"/>
            </a:rPr>
            <a:t>الهمزة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 smtClean="0">
              <a:cs typeface="Traditional Arabic" pitchFamily="2" charset="-78"/>
            </a:rPr>
            <a:t>كيُكْرِم</a:t>
          </a:r>
          <a:r>
            <a:rPr lang="ar-SA" sz="1800" b="1" kern="1200" dirty="0" smtClean="0">
              <a:cs typeface="Traditional Arabic" pitchFamily="2" charset="-78"/>
            </a:rPr>
            <a:t> </a:t>
          </a:r>
          <a:r>
            <a:rPr lang="ar-SA" sz="1800" b="1" kern="1200" dirty="0">
              <a:cs typeface="Traditional Arabic" pitchFamily="2" charset="-78"/>
            </a:rPr>
            <a:t>ويَسْتَخرج</a:t>
          </a:r>
          <a:endParaRPr lang="en-US" sz="1800" b="1" kern="1200" dirty="0">
            <a:cs typeface="Traditional Arabic" pitchFamily="2" charset="-78"/>
          </a:endParaRPr>
        </a:p>
      </dsp:txBody>
      <dsp:txXfrm>
        <a:off x="8166" y="3367374"/>
        <a:ext cx="2190650" cy="727244"/>
      </dsp:txXfrm>
    </dsp:sp>
    <dsp:sp modelId="{97876AE7-E78E-4F02-9290-B6E98C42A62A}">
      <dsp:nvSpPr>
        <dsp:cNvPr id="0" name=""/>
        <dsp:cNvSpPr/>
      </dsp:nvSpPr>
      <dsp:spPr>
        <a:xfrm rot="7970822">
          <a:off x="4098236" y="4240489"/>
          <a:ext cx="855527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855527" y="1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970822">
        <a:off x="4504611" y="4232315"/>
        <a:ext cx="42776" cy="42776"/>
      </dsp:txXfrm>
    </dsp:sp>
    <dsp:sp modelId="{0B1CC64A-645D-4B1C-9ED8-6E501FF4FE8C}">
      <dsp:nvSpPr>
        <dsp:cNvPr id="0" name=""/>
        <dsp:cNvSpPr/>
      </dsp:nvSpPr>
      <dsp:spPr>
        <a:xfrm>
          <a:off x="2780612" y="4203706"/>
          <a:ext cx="1454489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cs typeface="Traditional Arabic" pitchFamily="2" charset="-78"/>
            </a:rPr>
            <a:t>غير مبدوء بحرف زائد</a:t>
          </a:r>
          <a:endParaRPr lang="en-US" sz="1800" b="1" kern="1200">
            <a:cs typeface="Traditional Arabic" pitchFamily="2" charset="-78"/>
          </a:endParaRPr>
        </a:p>
      </dsp:txBody>
      <dsp:txXfrm>
        <a:off x="2780612" y="4203706"/>
        <a:ext cx="1454489" cy="727244"/>
      </dsp:txXfrm>
    </dsp:sp>
    <dsp:sp modelId="{7A58C025-9FEB-4982-8B2E-90DA1DF47986}">
      <dsp:nvSpPr>
        <dsp:cNvPr id="0" name=""/>
        <dsp:cNvSpPr/>
      </dsp:nvSpPr>
      <dsp:spPr>
        <a:xfrm rot="10800000">
          <a:off x="2198816" y="4554113"/>
          <a:ext cx="581795" cy="26429"/>
        </a:xfrm>
        <a:custGeom>
          <a:avLst/>
          <a:gdLst/>
          <a:ahLst/>
          <a:cxnLst/>
          <a:rect l="0" t="0" r="0" b="0"/>
          <a:pathLst>
            <a:path>
              <a:moveTo>
                <a:pt x="0" y="13214"/>
              </a:moveTo>
              <a:lnTo>
                <a:pt x="581795" y="1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2475169" y="4552783"/>
        <a:ext cx="29089" cy="29089"/>
      </dsp:txXfrm>
    </dsp:sp>
    <dsp:sp modelId="{59EBD27A-0432-4ACD-AAB1-0F66103E686A}">
      <dsp:nvSpPr>
        <dsp:cNvPr id="0" name=""/>
        <dsp:cNvSpPr/>
      </dsp:nvSpPr>
      <dsp:spPr>
        <a:xfrm>
          <a:off x="8166" y="4203706"/>
          <a:ext cx="2190650" cy="7272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cs typeface="Traditional Arabic" pitchFamily="2" charset="-78"/>
            </a:rPr>
            <a:t>كُسر ما قبل آخره، </a:t>
          </a:r>
          <a:r>
            <a:rPr lang="ar-SA" sz="1800" b="1" kern="1200" dirty="0" err="1">
              <a:cs typeface="Traditional Arabic" pitchFamily="2" charset="-78"/>
            </a:rPr>
            <a:t>كيُعَظِّم</a:t>
          </a:r>
          <a:r>
            <a:rPr lang="ar-SA" sz="1800" b="1" kern="1200" dirty="0">
              <a:cs typeface="Traditional Arabic" pitchFamily="2" charset="-78"/>
            </a:rPr>
            <a:t> ويقاتِل</a:t>
          </a:r>
          <a:endParaRPr lang="en-US" sz="1800" b="1" kern="1200" dirty="0">
            <a:cs typeface="Traditional Arabic" pitchFamily="2" charset="-78"/>
          </a:endParaRPr>
        </a:p>
      </dsp:txBody>
      <dsp:txXfrm>
        <a:off x="8166" y="4203706"/>
        <a:ext cx="2190650" cy="72724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579990-2903-42C9-A2BC-99F45E3F242B}">
      <dsp:nvSpPr>
        <dsp:cNvPr id="0" name=""/>
        <dsp:cNvSpPr/>
      </dsp:nvSpPr>
      <dsp:spPr>
        <a:xfrm>
          <a:off x="8207279" y="1295397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>
              <a:cs typeface="Traditional Arabic" pitchFamily="2" charset="-78"/>
            </a:rPr>
            <a:t>وكيفية تصريف الأمر من المضارع:</a:t>
          </a:r>
          <a:endParaRPr lang="en-US" sz="2800" b="1" kern="1200">
            <a:cs typeface="Traditional Arabic" pitchFamily="2" charset="-78"/>
          </a:endParaRPr>
        </a:p>
      </dsp:txBody>
      <dsp:txXfrm>
        <a:off x="8207279" y="1295397"/>
        <a:ext cx="1464599" cy="2438404"/>
      </dsp:txXfrm>
    </dsp:sp>
    <dsp:sp modelId="{6295AFDA-C40C-4202-91C4-AAA25799EF29}">
      <dsp:nvSpPr>
        <dsp:cNvPr id="0" name=""/>
        <dsp:cNvSpPr/>
      </dsp:nvSpPr>
      <dsp:spPr>
        <a:xfrm rot="10800000">
          <a:off x="7621439" y="2501495"/>
          <a:ext cx="58583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585839" y="1310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7899713" y="2499954"/>
        <a:ext cx="29291" cy="29291"/>
      </dsp:txXfrm>
    </dsp:sp>
    <dsp:sp modelId="{4F2D02F0-CED5-48B3-AD5A-9DF4EAF01424}">
      <dsp:nvSpPr>
        <dsp:cNvPr id="0" name=""/>
        <dsp:cNvSpPr/>
      </dsp:nvSpPr>
      <dsp:spPr>
        <a:xfrm>
          <a:off x="6156839" y="1295397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>
              <a:cs typeface="Traditional Arabic" pitchFamily="2" charset="-78"/>
            </a:rPr>
            <a:t>أن يُحذَف حرف المضارعة</a:t>
          </a:r>
          <a:endParaRPr lang="en-US" sz="2800" b="1" kern="1200" dirty="0">
            <a:cs typeface="Traditional Arabic" pitchFamily="2" charset="-78"/>
          </a:endParaRPr>
        </a:p>
      </dsp:txBody>
      <dsp:txXfrm>
        <a:off x="6156839" y="1295397"/>
        <a:ext cx="1464599" cy="2438404"/>
      </dsp:txXfrm>
    </dsp:sp>
    <dsp:sp modelId="{F6515890-04E1-4374-A09B-67A93D224863}">
      <dsp:nvSpPr>
        <dsp:cNvPr id="0" name=""/>
        <dsp:cNvSpPr/>
      </dsp:nvSpPr>
      <dsp:spPr>
        <a:xfrm rot="10800000">
          <a:off x="5570999" y="2501495"/>
          <a:ext cx="58583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585839" y="1310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849273" y="2499954"/>
        <a:ext cx="29291" cy="29291"/>
      </dsp:txXfrm>
    </dsp:sp>
    <dsp:sp modelId="{73530776-057C-4733-8ACF-496855E78104}">
      <dsp:nvSpPr>
        <dsp:cNvPr id="0" name=""/>
        <dsp:cNvSpPr/>
      </dsp:nvSpPr>
      <dsp:spPr>
        <a:xfrm>
          <a:off x="4106400" y="1295397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>
              <a:cs typeface="Traditional Arabic" pitchFamily="2" charset="-78"/>
            </a:rPr>
            <a:t>فإن كان أول الباقى</a:t>
          </a:r>
          <a:endParaRPr lang="en-US" sz="2800" b="1" kern="1200">
            <a:cs typeface="Traditional Arabic" pitchFamily="2" charset="-78"/>
          </a:endParaRPr>
        </a:p>
      </dsp:txBody>
      <dsp:txXfrm>
        <a:off x="4106400" y="1295397"/>
        <a:ext cx="1464599" cy="2438404"/>
      </dsp:txXfrm>
    </dsp:sp>
    <dsp:sp modelId="{336E5D80-B480-4E8A-967A-93E5FA648AA3}">
      <dsp:nvSpPr>
        <dsp:cNvPr id="0" name=""/>
        <dsp:cNvSpPr/>
      </dsp:nvSpPr>
      <dsp:spPr>
        <a:xfrm rot="14718428">
          <a:off x="3112302" y="1864432"/>
          <a:ext cx="1402356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402356" y="1310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718428">
        <a:off x="3778421" y="1842478"/>
        <a:ext cx="70117" cy="70117"/>
      </dsp:txXfrm>
    </dsp:sp>
    <dsp:sp modelId="{82763CBF-26DC-4B1D-A4D7-264EC6935CFD}">
      <dsp:nvSpPr>
        <dsp:cNvPr id="0" name=""/>
        <dsp:cNvSpPr/>
      </dsp:nvSpPr>
      <dsp:spPr>
        <a:xfrm>
          <a:off x="2055960" y="21272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>
              <a:cs typeface="Traditional Arabic" pitchFamily="2" charset="-78"/>
            </a:rPr>
            <a:t>متحركا</a:t>
          </a:r>
          <a:endParaRPr lang="en-US" sz="2800" b="1" kern="1200">
            <a:cs typeface="Traditional Arabic" pitchFamily="2" charset="-78"/>
          </a:endParaRPr>
        </a:p>
      </dsp:txBody>
      <dsp:txXfrm>
        <a:off x="2055960" y="21272"/>
        <a:ext cx="1464599" cy="2438404"/>
      </dsp:txXfrm>
    </dsp:sp>
    <dsp:sp modelId="{55E7885E-4131-4616-8199-FBE708FCF6B6}">
      <dsp:nvSpPr>
        <dsp:cNvPr id="0" name=""/>
        <dsp:cNvSpPr/>
      </dsp:nvSpPr>
      <dsp:spPr>
        <a:xfrm rot="10800000">
          <a:off x="1470120" y="1227370"/>
          <a:ext cx="58583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585839" y="1310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748394" y="1225829"/>
        <a:ext cx="29291" cy="29291"/>
      </dsp:txXfrm>
    </dsp:sp>
    <dsp:sp modelId="{E8137D69-D017-4B1A-BA6B-445B3F600989}">
      <dsp:nvSpPr>
        <dsp:cNvPr id="0" name=""/>
        <dsp:cNvSpPr/>
      </dsp:nvSpPr>
      <dsp:spPr>
        <a:xfrm>
          <a:off x="5520" y="21272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عَظِّم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تَشَارَكْ</a:t>
          </a:r>
        </a:p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تَعَلَّمْ</a:t>
          </a:r>
          <a:endParaRPr lang="en-US" sz="2800" b="1" kern="1200" dirty="0">
            <a:cs typeface="Traditional Arabic" pitchFamily="2" charset="-78"/>
          </a:endParaRPr>
        </a:p>
      </dsp:txBody>
      <dsp:txXfrm>
        <a:off x="5520" y="21272"/>
        <a:ext cx="1464599" cy="2438404"/>
      </dsp:txXfrm>
    </dsp:sp>
    <dsp:sp modelId="{1E94D57B-CC30-4906-9A4F-301FC8E559F8}">
      <dsp:nvSpPr>
        <dsp:cNvPr id="0" name=""/>
        <dsp:cNvSpPr/>
      </dsp:nvSpPr>
      <dsp:spPr>
        <a:xfrm rot="6881572">
          <a:off x="3112302" y="3138557"/>
          <a:ext cx="1402356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402356" y="1310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881572">
        <a:off x="3778421" y="3116603"/>
        <a:ext cx="70117" cy="70117"/>
      </dsp:txXfrm>
    </dsp:sp>
    <dsp:sp modelId="{3BB8FA67-5994-4C44-A478-5FDD440268FE}">
      <dsp:nvSpPr>
        <dsp:cNvPr id="0" name=""/>
        <dsp:cNvSpPr/>
      </dsp:nvSpPr>
      <dsp:spPr>
        <a:xfrm>
          <a:off x="2055960" y="2569522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>
              <a:cs typeface="Traditional Arabic" pitchFamily="2" charset="-78"/>
            </a:rPr>
            <a:t>ساكنًا زِيدَ فى أوله همزة</a:t>
          </a:r>
          <a:endParaRPr lang="en-US" sz="2800" b="1" kern="1200">
            <a:cs typeface="Traditional Arabic" pitchFamily="2" charset="-78"/>
          </a:endParaRPr>
        </a:p>
      </dsp:txBody>
      <dsp:txXfrm>
        <a:off x="2055960" y="2569522"/>
        <a:ext cx="1464599" cy="2438404"/>
      </dsp:txXfrm>
    </dsp:sp>
    <dsp:sp modelId="{142E9B88-ABCA-4F07-A46E-E6ADF32FA19C}">
      <dsp:nvSpPr>
        <dsp:cNvPr id="0" name=""/>
        <dsp:cNvSpPr/>
      </dsp:nvSpPr>
      <dsp:spPr>
        <a:xfrm rot="10800000">
          <a:off x="1470120" y="3775620"/>
          <a:ext cx="58583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585839" y="1310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748394" y="3774078"/>
        <a:ext cx="29291" cy="29291"/>
      </dsp:txXfrm>
    </dsp:sp>
    <dsp:sp modelId="{2821BDCF-D504-47EA-9E4B-B5DE474219A5}">
      <dsp:nvSpPr>
        <dsp:cNvPr id="0" name=""/>
        <dsp:cNvSpPr/>
      </dsp:nvSpPr>
      <dsp:spPr>
        <a:xfrm>
          <a:off x="5520" y="2569522"/>
          <a:ext cx="1464599" cy="24384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cs typeface="Traditional Arabic" pitchFamily="2" charset="-78"/>
            </a:rPr>
            <a:t>انصُر، افتَحْ اضرِبْ</a:t>
          </a:r>
          <a:r>
            <a:rPr lang="ar-SA" sz="2800" b="1" kern="1200" dirty="0">
              <a:cs typeface="Traditional Arabic" pitchFamily="2" charset="-78"/>
            </a:rPr>
            <a:t>، </a:t>
          </a:r>
          <a:r>
            <a:rPr lang="ar-SA" sz="2800" b="1" kern="1200" dirty="0" smtClean="0">
              <a:cs typeface="Traditional Arabic" pitchFamily="2" charset="-78"/>
            </a:rPr>
            <a:t>أَكْرمْ انْطلِقْ، استغفِرْ</a:t>
          </a:r>
          <a:endParaRPr lang="en-US" sz="2800" b="1" kern="1200" dirty="0">
            <a:cs typeface="Traditional Arabic" pitchFamily="2" charset="-78"/>
          </a:endParaRPr>
        </a:p>
      </dsp:txBody>
      <dsp:txXfrm>
        <a:off x="5520" y="2569522"/>
        <a:ext cx="1464599" cy="2438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DecoType Thuluth" pitchFamily="2" charset="-78"/>
              </a:rPr>
              <a:t>المحاضرة التاسعة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تصريف الأفعال بعضها من بعض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تصريف الأفعال بعضها </a:t>
            </a:r>
            <a:r>
              <a:rPr lang="ar-SA" b="1" smtClean="0">
                <a:cs typeface="Traditional Arabic" pitchFamily="2" charset="-78"/>
              </a:rPr>
              <a:t>من بعض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كيفية تصريف المضارع من الماضي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عنصر نائب للمحتوى 4"/>
          <p:cNvGraphicFramePr>
            <a:graphicFrameLocks/>
          </p:cNvGraphicFramePr>
          <p:nvPr/>
        </p:nvGraphicFramePr>
        <p:xfrm>
          <a:off x="393382" y="1600200"/>
          <a:ext cx="9055418" cy="2072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88695"/>
                <a:gridCol w="2643505"/>
                <a:gridCol w="431800"/>
                <a:gridCol w="904558"/>
                <a:gridCol w="614363"/>
                <a:gridCol w="747395"/>
                <a:gridCol w="421958"/>
                <a:gridCol w="720724"/>
                <a:gridCol w="775905"/>
                <a:gridCol w="806515"/>
              </a:tblGrid>
              <a:tr h="370840"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الرباعي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يُزاد في أوله أحدُ أحرفِ المُضارعة (ن أ ت ي)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مضمومًا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كسر ما قبل الآخر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فَعْلَلَ </a:t>
                      </a:r>
                      <a:r>
                        <a:rPr lang="ar-SA" sz="2800" b="1" spc="-50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يُفَعْلِلُ</a:t>
                      </a:r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فَاعَلَ </a:t>
                      </a:r>
                      <a:r>
                        <a:rPr lang="ar-SA" sz="2800" b="1" spc="-50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يُفَاعِلُ</a:t>
                      </a:r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فعَّل يُفَعِّل</a:t>
                      </a:r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b="1" spc="-50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أَفْعَلَ يُفْعِلُ</a:t>
                      </a:r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 smtClean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دَحْرَجَ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قَاتَلَ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قَطَّعَ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أَ</a:t>
                      </a: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كْرَمَ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ﻳُ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دَحْ</a:t>
                      </a: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رِ</a:t>
                      </a: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جَ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ﻳُ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قَا</a:t>
                      </a: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تِ</a:t>
                      </a: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ﻳُ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قَط</a:t>
                      </a: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ِّ</a:t>
                      </a: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ﻳُ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كْ</a:t>
                      </a: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رِ</a:t>
                      </a: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حذفت الهمزة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كيفية تصريف المضارع من الماضي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/>
          </p:cNvGraphicFramePr>
          <p:nvPr/>
        </p:nvGraphicFramePr>
        <p:xfrm>
          <a:off x="215582" y="1600200"/>
          <a:ext cx="9233218" cy="2499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66495"/>
                <a:gridCol w="2408555"/>
                <a:gridCol w="666750"/>
                <a:gridCol w="904558"/>
                <a:gridCol w="467042"/>
                <a:gridCol w="894716"/>
                <a:gridCol w="421958"/>
                <a:gridCol w="720724"/>
                <a:gridCol w="775905"/>
                <a:gridCol w="806515"/>
              </a:tblGrid>
              <a:tr h="370840"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الثلاثي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يُزاد في أوله أحدُ أحرفِ المُضارعة</a:t>
                      </a:r>
                    </a:p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(ن أ ت ي)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مفتوحا</a:t>
                      </a:r>
                    </a:p>
                  </a:txBody>
                  <a:tcPr marL="99060" marR="9906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سكنت فاؤه، وح</a:t>
                      </a:r>
                      <a:r>
                        <a:rPr lang="ar-SA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ُرِّكت عينه بضمة أو فتحة أو كسرة، حسبما يقتضيه نصُّ اللغة</a:t>
                      </a:r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8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spc="-50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 smtClean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نَصَر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ضَرَب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فَتَحَ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لَعِبَ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ن</a:t>
                      </a: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صُر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ضْرِب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 smtClean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فْتَح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لْعَب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vMerge="1">
                  <a:txBody>
                    <a:bodyPr/>
                    <a:lstStyle/>
                    <a:p>
                      <a:pPr algn="ctr" rtl="1"/>
                      <a:endParaRPr lang="ar-SA" sz="24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 gridSpan="8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cs typeface="Traditional Arabic" pitchFamily="2" charset="-78"/>
                        </a:rPr>
                        <a:t>وقد تحذف فاؤه</a:t>
                      </a:r>
                      <a:r>
                        <a:rPr lang="ar-SA" sz="2800" b="1" baseline="0" dirty="0" smtClean="0">
                          <a:cs typeface="Traditional Arabic" pitchFamily="2" charset="-78"/>
                        </a:rPr>
                        <a:t> إذا وقعت بين </a:t>
                      </a:r>
                      <a:r>
                        <a:rPr lang="ar-SA" sz="2800" b="1" baseline="0" dirty="0" err="1" smtClean="0">
                          <a:cs typeface="Traditional Arabic" pitchFamily="2" charset="-78"/>
                        </a:rPr>
                        <a:t>عدوتيها</a:t>
                      </a:r>
                      <a:r>
                        <a:rPr lang="ar-SA" sz="2800" b="1" baseline="0" dirty="0" smtClean="0">
                          <a:cs typeface="Traditional Arabic" pitchFamily="2" charset="-78"/>
                        </a:rPr>
                        <a:t>: (وعد يَعِدُ)</a:t>
                      </a:r>
                      <a:endParaRPr lang="ar-SA" sz="2800" b="1" dirty="0"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/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 dirty="0"/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/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/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ar-SA" dirty="0"/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كيفية تصريف المضارع من الماضي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/>
          </p:cNvGraphicFramePr>
          <p:nvPr/>
        </p:nvGraphicFramePr>
        <p:xfrm>
          <a:off x="628034" y="1600200"/>
          <a:ext cx="8820766" cy="3535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66495"/>
                <a:gridCol w="1909556"/>
                <a:gridCol w="421958"/>
                <a:gridCol w="1107758"/>
                <a:gridCol w="421958"/>
                <a:gridCol w="971232"/>
                <a:gridCol w="421958"/>
                <a:gridCol w="917258"/>
                <a:gridCol w="421958"/>
                <a:gridCol w="106063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أوله همزة وصل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أوله تاء زائدة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الخماسي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يُزاد في أوله أحدُ أحرفِ المُضارعة</a:t>
                      </a:r>
                    </a:p>
                    <a:p>
                      <a:pPr algn="ctr" rtl="1"/>
                      <a:r>
                        <a:rPr lang="ar-SA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(ن أ ت ي)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مفتوحا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حذفت همزة الوصل+</a:t>
                      </a:r>
                      <a:endParaRPr lang="ar-SA" sz="2800" b="1" baseline="0" dirty="0" smtClean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كسر ما قبل الآخر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يبقى على حاله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انْطَلَقَ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اعتضد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تَشَارَكَ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تَدَحْرَجَ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نْطَلِقُ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عْتَضِد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تَشَارَك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تَدَحْرَج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السداسي</a:t>
                      </a:r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اسْتَخْرَج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اخْلَوْلَق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SA" sz="2800" b="1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سْتَخْرِج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ﻳَ</a:t>
                      </a: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خْلَوْلِق</a:t>
                      </a: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800" b="1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rtl="1" eaLnBrk="1" hangingPunct="1"/>
            <a:r>
              <a:rPr lang="ar-SA" dirty="0" smtClean="0">
                <a:cs typeface="DecoType Thuluth" pitchFamily="2" charset="-78"/>
              </a:rPr>
              <a:t>إعادة لكيفية تصريف المضارع من الماضي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152400" y="1295400"/>
          <a:ext cx="9601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rtl="1" eaLnBrk="1" hangingPunct="1"/>
            <a:r>
              <a:rPr lang="ar-SA" dirty="0" smtClean="0">
                <a:cs typeface="DecoType Thuluth" pitchFamily="2" charset="-78"/>
              </a:rPr>
              <a:t>كيفية تصريف الأمر من المضارع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4" name="رسم تخطيطي 3"/>
          <p:cNvGraphicFramePr/>
          <p:nvPr/>
        </p:nvGraphicFramePr>
        <p:xfrm>
          <a:off x="228600" y="1143000"/>
          <a:ext cx="9677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rtl="1" eaLnBrk="1" hangingPunct="1"/>
            <a:r>
              <a:rPr lang="ar-SA" dirty="0" smtClean="0">
                <a:cs typeface="DecoType Thuluth" pitchFamily="2" charset="-78"/>
              </a:rPr>
              <a:t>كيفية تصريف الأمر من المضارع</a:t>
            </a:r>
            <a:endParaRPr lang="en-US" dirty="0" smtClean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/>
          </p:cNvGraphicFramePr>
          <p:nvPr/>
        </p:nvGraphicFramePr>
        <p:xfrm>
          <a:off x="1796939" y="1386840"/>
          <a:ext cx="5899261" cy="463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86061"/>
                <a:gridCol w="19812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يُدَحْرِج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دَحْرِج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يَتَشَارَك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تَشَارَك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يُقَاتِل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قَاتِل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raditional Arabic" pitchFamily="2" charset="-78"/>
                      </a:endParaRP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يُكْرِم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كْرِم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أكْرِم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يَنْصُر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نْصُر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انْصُر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يَلْعَب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لْعَب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الْعَب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يَسْتَخْرِج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سْتَخْرِج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اسْتَخْرِج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يَنْطَلِق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نْطَلِق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raditional Arabic" pitchFamily="2" charset="-78"/>
                        </a:rPr>
                        <a:t>انْطَلِق</a:t>
                      </a:r>
                    </a:p>
                  </a:txBody>
                  <a:tcPr marL="99060" marR="990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346</Words>
  <Application>Microsoft Office PowerPoint</Application>
  <PresentationFormat>A4 Paper (210x297 mm)‎</PresentationFormat>
  <Paragraphs>132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المحاضرة التاسعة</vt:lpstr>
      <vt:lpstr>عناصر المحاضرة</vt:lpstr>
      <vt:lpstr>كيفية تصريف المضارع من الماضي</vt:lpstr>
      <vt:lpstr>كيفية تصريف المضارع من الماضي</vt:lpstr>
      <vt:lpstr>كيفية تصريف المضارع من الماضي</vt:lpstr>
      <vt:lpstr>إعادة لكيفية تصريف المضارع من الماضي</vt:lpstr>
      <vt:lpstr>كيفية تصريف الأمر من المضارع</vt:lpstr>
      <vt:lpstr>كيفية تصريف الأمر من المضارع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117</cp:revision>
  <dcterms:created xsi:type="dcterms:W3CDTF">2009-10-14T19:14:34Z</dcterms:created>
  <dcterms:modified xsi:type="dcterms:W3CDTF">2010-11-30T12:21:34Z</dcterms:modified>
</cp:coreProperties>
</file>