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337" r:id="rId5"/>
    <p:sldId id="339" r:id="rId6"/>
    <p:sldId id="341" r:id="rId7"/>
    <p:sldId id="342" r:id="rId8"/>
    <p:sldId id="338" r:id="rId9"/>
    <p:sldId id="344" r:id="rId10"/>
    <p:sldId id="343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378" y="-3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47497B-C525-4FEB-9F14-6B2340ACEA95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9EFAD3B-E996-4531-A991-01A000EC3EC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>
              <a:latin typeface="Traditional Arabic" pitchFamily="18" charset="-78"/>
              <a:cs typeface="Traditional Arabic" pitchFamily="18" charset="-78"/>
            </a:rPr>
            <a:t>1-أفْعَلَ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9469F9B0-9D8A-4585-A201-F3CC144AB7A2}" type="par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B0F6757D-6DC9-40B4-A50A-48A801432FEF}" type="sib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CDC096C0-1739-4012-A27C-D805051BAEA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1) التَّعدية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F33E24C8-833C-46C7-8CD3-7895E4845AB4}" type="parTrans" cxnId="{1358717E-3606-4020-B203-2D3A08E416A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8A67F31C-1BEE-4FD1-9F5E-3F6EA0021F29}" type="sibTrans" cxnId="{1358717E-3606-4020-B203-2D3A08E416A8}">
      <dgm:prSet/>
      <dgm:spPr/>
      <dgm:t>
        <a:bodyPr/>
        <a:lstStyle/>
        <a:p>
          <a:pPr rtl="1"/>
          <a:endParaRPr lang="ar-SA"/>
        </a:p>
      </dgm:t>
    </dgm:pt>
    <dgm:pt modelId="{8809075E-08EA-48DA-96EC-F605E43B93D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2) صيرورة </a:t>
          </a:r>
          <a:r>
            <a:rPr lang="ar-SA" sz="2400" b="1" dirty="0">
              <a:latin typeface="Traditional Arabic" pitchFamily="18" charset="-78"/>
              <a:cs typeface="Traditional Arabic" pitchFamily="18" charset="-78"/>
            </a:rPr>
            <a:t>شيء ذا شيءٍ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035B1E3D-56F7-459D-A34C-881A6E673FC2}" type="parTrans" cxnId="{02707FF6-920F-43DF-BD57-B0667ECD62C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4106D44F-AB22-4206-AD84-88CA0047BA95}" type="sibTrans" cxnId="{02707FF6-920F-43DF-BD57-B0667ECD62C9}">
      <dgm:prSet/>
      <dgm:spPr/>
      <dgm:t>
        <a:bodyPr/>
        <a:lstStyle/>
        <a:p>
          <a:pPr rtl="1"/>
          <a:endParaRPr lang="ar-SA"/>
        </a:p>
      </dgm:t>
    </dgm:pt>
    <dgm:pt modelId="{69F3E5A4-221F-4AFD-8785-FBFFFB63ABB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3) الدخول في </a:t>
          </a:r>
          <a:r>
            <a:rPr lang="ar-SA" sz="2400" b="1" dirty="0">
              <a:latin typeface="Traditional Arabic" pitchFamily="18" charset="-78"/>
              <a:cs typeface="Traditional Arabic" pitchFamily="18" charset="-78"/>
            </a:rPr>
            <a:t>شيء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BBAAB2EA-E9CD-4D5C-94E6-EC1F7F914949}" type="parTrans" cxnId="{18ACDF78-A15E-4995-A9C9-D271E461B92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56379CA1-D3F4-4269-9B9D-71495AA8CC27}" type="sibTrans" cxnId="{18ACDF78-A15E-4995-A9C9-D271E461B928}">
      <dgm:prSet/>
      <dgm:spPr/>
      <dgm:t>
        <a:bodyPr/>
        <a:lstStyle/>
        <a:p>
          <a:pPr rtl="1"/>
          <a:endParaRPr lang="ar-SA"/>
        </a:p>
      </dgm:t>
    </dgm:pt>
    <dgm:pt modelId="{5FD4EEE7-58C2-42B5-8C12-892EFA2210D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4) السَّلْب </a:t>
          </a:r>
          <a:r>
            <a:rPr lang="ar-SA" sz="2400" b="1" dirty="0">
              <a:latin typeface="Traditional Arabic" pitchFamily="18" charset="-78"/>
              <a:cs typeface="Traditional Arabic" pitchFamily="18" charset="-78"/>
            </a:rPr>
            <a:t>والإزالة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962058DB-204B-41CD-B3B6-EE83B74AC370}" type="parTrans" cxnId="{76403C6B-AD75-486A-B3B4-9EAB6803C22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E7EEB722-2BA5-425D-85A0-25780B53856F}" type="sibTrans" cxnId="{76403C6B-AD75-486A-B3B4-9EAB6803C22D}">
      <dgm:prSet/>
      <dgm:spPr/>
      <dgm:t>
        <a:bodyPr/>
        <a:lstStyle/>
        <a:p>
          <a:pPr rtl="1"/>
          <a:endParaRPr lang="ar-SA"/>
        </a:p>
      </dgm:t>
    </dgm:pt>
    <dgm:pt modelId="{EBBEEF3E-2E79-4FDF-A50D-EF393109794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5) مصادفة الشيء </a:t>
          </a:r>
          <a:r>
            <a:rPr lang="ar-SA" sz="2400" b="1" dirty="0">
              <a:latin typeface="Traditional Arabic" pitchFamily="18" charset="-78"/>
              <a:cs typeface="Traditional Arabic" pitchFamily="18" charset="-78"/>
            </a:rPr>
            <a:t>على صفة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B6AFA390-3B69-43E4-B8AD-0D2D3E38CDF6}" type="parTrans" cxnId="{545DC579-C213-4B06-9C77-07CBC6582A9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D6B6881A-F552-4A29-8F20-4DFD85190BFC}" type="sibTrans" cxnId="{545DC579-C213-4B06-9C77-07CBC6582A9E}">
      <dgm:prSet/>
      <dgm:spPr/>
      <dgm:t>
        <a:bodyPr/>
        <a:lstStyle/>
        <a:p>
          <a:pPr rtl="1"/>
          <a:endParaRPr lang="ar-SA"/>
        </a:p>
      </dgm:t>
    </dgm:pt>
    <dgm:pt modelId="{D5B86CB2-3260-47D5-9A2F-820F9A9CB57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6) الاستحقاق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5B721209-5A65-461B-8DB9-811CFF0C75C9}" type="parTrans" cxnId="{40990FF2-B60D-4F6B-A364-45DFC0DE40B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F2E072FC-3F70-4812-A3D3-8DB54C7BF7D2}" type="sibTrans" cxnId="{40990FF2-B60D-4F6B-A364-45DFC0DE40B4}">
      <dgm:prSet/>
      <dgm:spPr/>
      <dgm:t>
        <a:bodyPr/>
        <a:lstStyle/>
        <a:p>
          <a:pPr rtl="1"/>
          <a:endParaRPr lang="ar-SA"/>
        </a:p>
      </dgm:t>
    </dgm:pt>
    <dgm:pt modelId="{324E4FB7-20EF-496B-B06B-AE5027983B8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7) التعريض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DD4059DA-51B6-4CF0-A615-4F58A3368D93}" type="parTrans" cxnId="{2B4B2056-618E-41CE-8A08-E148FE0B168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79E3B400-D1EF-4217-8BC4-377A87925EE8}" type="sibTrans" cxnId="{2B4B2056-618E-41CE-8A08-E148FE0B168D}">
      <dgm:prSet/>
      <dgm:spPr/>
      <dgm:t>
        <a:bodyPr/>
        <a:lstStyle/>
        <a:p>
          <a:pPr rtl="1"/>
          <a:endParaRPr lang="ar-SA"/>
        </a:p>
      </dgm:t>
    </dgm:pt>
    <dgm:pt modelId="{A26E48E5-0DBC-46CC-87B3-13B2338FA75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8) = استفعل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E001ABAC-92D2-4C0F-9492-0F76D236BFB4}" type="parTrans" cxnId="{1040EA90-64A9-4761-9CC0-A93FE776C67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8AEC86D5-9964-48B5-AE85-EAB71CE509D4}" type="sibTrans" cxnId="{1040EA90-64A9-4761-9CC0-A93FE776C67E}">
      <dgm:prSet/>
      <dgm:spPr/>
      <dgm:t>
        <a:bodyPr/>
        <a:lstStyle/>
        <a:p>
          <a:pPr rtl="1"/>
          <a:endParaRPr lang="ar-SA"/>
        </a:p>
      </dgm:t>
    </dgm:pt>
    <dgm:pt modelId="{0AED7B70-6835-4AD2-9286-451CE299DCF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9) أن </a:t>
          </a:r>
          <a:r>
            <a:rPr lang="ar-SA" sz="2400" b="1" dirty="0">
              <a:latin typeface="Traditional Arabic" pitchFamily="18" charset="-78"/>
              <a:cs typeface="Traditional Arabic" pitchFamily="18" charset="-78"/>
            </a:rPr>
            <a:t>يكون مطاوعًا </a:t>
          </a: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لفعّل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AD183679-3B67-47FE-829B-7E67287452C8}" type="parTrans" cxnId="{9D56F328-A49F-4181-97BE-C2DD09BE1DF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A2786E21-64E0-4593-8B3A-1A74C9F96A6A}" type="sibTrans" cxnId="{9D56F328-A49F-4181-97BE-C2DD09BE1DF0}">
      <dgm:prSet/>
      <dgm:spPr/>
      <dgm:t>
        <a:bodyPr/>
        <a:lstStyle/>
        <a:p>
          <a:pPr rtl="1"/>
          <a:endParaRPr lang="ar-SA"/>
        </a:p>
      </dgm:t>
    </dgm:pt>
    <dgm:pt modelId="{06B416D5-E98F-4035-8DDA-E9312AC439D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10) التمكين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B83F9142-E8CA-46C7-9372-0F9EFD14557B}" type="parTrans" cxnId="{AEC01BED-F226-4CA2-925C-F2E0E771B3E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180336B1-1FC0-436F-8ACB-1711B852748F}" type="sibTrans" cxnId="{AEC01BED-F226-4CA2-925C-F2E0E771B3E9}">
      <dgm:prSet/>
      <dgm:spPr/>
      <dgm:t>
        <a:bodyPr/>
        <a:lstStyle/>
        <a:p>
          <a:pPr rtl="1"/>
          <a:endParaRPr lang="ar-SA"/>
        </a:p>
      </dgm:t>
    </dgm:pt>
    <dgm:pt modelId="{FD32AD44-A19A-423E-AD71-2987C097D23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2400" b="1" dirty="0" smtClean="0">
              <a:latin typeface="Traditional Arabic" pitchFamily="18" charset="-78"/>
              <a:cs typeface="Traditional Arabic" pitchFamily="18" charset="-78"/>
            </a:rPr>
            <a:t>11) المهموز كأصله = فعل</a:t>
          </a:r>
          <a:endParaRPr lang="en-US" sz="2400" dirty="0">
            <a:latin typeface="Traditional Arabic" pitchFamily="18" charset="-78"/>
            <a:cs typeface="Traditional Arabic" pitchFamily="18" charset="-78"/>
          </a:endParaRPr>
        </a:p>
      </dgm:t>
    </dgm:pt>
    <dgm:pt modelId="{5129DB0A-2555-4DDD-89CE-2E3E0C8BC5B0}" type="parTrans" cxnId="{88CFDEA9-E106-48AF-8D29-77F330396CA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2400">
            <a:latin typeface="Traditional Arabic" pitchFamily="18" charset="-78"/>
            <a:cs typeface="Traditional Arabic" pitchFamily="18" charset="-78"/>
          </a:endParaRPr>
        </a:p>
      </dgm:t>
    </dgm:pt>
    <dgm:pt modelId="{4FB60619-3C8F-4C17-8739-04D823B30FC5}" type="sibTrans" cxnId="{88CFDEA9-E106-48AF-8D29-77F330396CAB}">
      <dgm:prSet/>
      <dgm:spPr/>
      <dgm:t>
        <a:bodyPr/>
        <a:lstStyle/>
        <a:p>
          <a:pPr rtl="1"/>
          <a:endParaRPr lang="ar-SA"/>
        </a:p>
      </dgm:t>
    </dgm:pt>
    <dgm:pt modelId="{2C033CE5-E704-46BF-88F1-BAF93D6DDDDB}" type="pres">
      <dgm:prSet presAssocID="{D047497B-C525-4FEB-9F14-6B2340ACEA95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47A8180-888B-46C8-BA91-C8CA950A3773}" type="pres">
      <dgm:prSet presAssocID="{99EFAD3B-E996-4531-A991-01A000EC3ECB}" presName="root1" presStyleCnt="0"/>
      <dgm:spPr/>
    </dgm:pt>
    <dgm:pt modelId="{9CE75221-5DF6-44E3-8C68-5E5E02E8CB0D}" type="pres">
      <dgm:prSet presAssocID="{99EFAD3B-E996-4531-A991-01A000EC3ECB}" presName="LevelOneTextNode" presStyleLbl="node0" presStyleIdx="0" presStyleCnt="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2CED4C3-6E56-4149-9ADE-2766CCB5BE83}" type="pres">
      <dgm:prSet presAssocID="{99EFAD3B-E996-4531-A991-01A000EC3ECB}" presName="level2hierChild" presStyleCnt="0"/>
      <dgm:spPr/>
    </dgm:pt>
    <dgm:pt modelId="{5F7437DE-B43A-471E-A798-85635CCA8C07}" type="pres">
      <dgm:prSet presAssocID="{F33E24C8-833C-46C7-8CD3-7895E4845AB4}" presName="conn2-1" presStyleLbl="parChTrans1D2" presStyleIdx="0" presStyleCnt="11" custScaleX="2000000"/>
      <dgm:spPr/>
      <dgm:t>
        <a:bodyPr/>
        <a:lstStyle/>
        <a:p>
          <a:pPr rtl="1"/>
          <a:endParaRPr lang="ar-SA"/>
        </a:p>
      </dgm:t>
    </dgm:pt>
    <dgm:pt modelId="{2B4D978A-D897-434D-A260-B849EB563D3C}" type="pres">
      <dgm:prSet presAssocID="{F33E24C8-833C-46C7-8CD3-7895E4845AB4}" presName="connTx" presStyleLbl="parChTrans1D2" presStyleIdx="0" presStyleCnt="11"/>
      <dgm:spPr/>
      <dgm:t>
        <a:bodyPr/>
        <a:lstStyle/>
        <a:p>
          <a:pPr rtl="1"/>
          <a:endParaRPr lang="ar-SA"/>
        </a:p>
      </dgm:t>
    </dgm:pt>
    <dgm:pt modelId="{D528CF79-B10D-429A-813F-4F5CE9891297}" type="pres">
      <dgm:prSet presAssocID="{CDC096C0-1739-4012-A27C-D805051BAEA8}" presName="root2" presStyleCnt="0"/>
      <dgm:spPr/>
    </dgm:pt>
    <dgm:pt modelId="{A6E31AF9-F570-48BA-8460-0D4A80DBA157}" type="pres">
      <dgm:prSet presAssocID="{CDC096C0-1739-4012-A27C-D805051BAEA8}" presName="LevelTwoTextNode" presStyleLbl="node2" presStyleIdx="0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8857DE-F1AE-47D1-9A16-332DE0E9AAF4}" type="pres">
      <dgm:prSet presAssocID="{CDC096C0-1739-4012-A27C-D805051BAEA8}" presName="level3hierChild" presStyleCnt="0"/>
      <dgm:spPr/>
    </dgm:pt>
    <dgm:pt modelId="{CDAD1674-0447-43EA-9D4F-7119E41C1D82}" type="pres">
      <dgm:prSet presAssocID="{035B1E3D-56F7-459D-A34C-881A6E673FC2}" presName="conn2-1" presStyleLbl="parChTrans1D2" presStyleIdx="1" presStyleCnt="11" custScaleX="2000000"/>
      <dgm:spPr/>
      <dgm:t>
        <a:bodyPr/>
        <a:lstStyle/>
        <a:p>
          <a:pPr rtl="1"/>
          <a:endParaRPr lang="ar-SA"/>
        </a:p>
      </dgm:t>
    </dgm:pt>
    <dgm:pt modelId="{710EB903-C324-4C67-9EF3-F2B32568182B}" type="pres">
      <dgm:prSet presAssocID="{035B1E3D-56F7-459D-A34C-881A6E673FC2}" presName="connTx" presStyleLbl="parChTrans1D2" presStyleIdx="1" presStyleCnt="11"/>
      <dgm:spPr/>
      <dgm:t>
        <a:bodyPr/>
        <a:lstStyle/>
        <a:p>
          <a:pPr rtl="1"/>
          <a:endParaRPr lang="ar-SA"/>
        </a:p>
      </dgm:t>
    </dgm:pt>
    <dgm:pt modelId="{B78FCCD3-D120-44CF-8D00-1F1E16321007}" type="pres">
      <dgm:prSet presAssocID="{8809075E-08EA-48DA-96EC-F605E43B93D1}" presName="root2" presStyleCnt="0"/>
      <dgm:spPr/>
    </dgm:pt>
    <dgm:pt modelId="{CCD70128-07D6-43AD-9DC4-25B774833F01}" type="pres">
      <dgm:prSet presAssocID="{8809075E-08EA-48DA-96EC-F605E43B93D1}" presName="LevelTwoTextNode" presStyleLbl="node2" presStyleIdx="1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715A1C4-655F-4F42-BC1D-1C6A94515814}" type="pres">
      <dgm:prSet presAssocID="{8809075E-08EA-48DA-96EC-F605E43B93D1}" presName="level3hierChild" presStyleCnt="0"/>
      <dgm:spPr/>
    </dgm:pt>
    <dgm:pt modelId="{A3F8AC3E-A8D2-4E94-A775-4437D66AC642}" type="pres">
      <dgm:prSet presAssocID="{BBAAB2EA-E9CD-4D5C-94E6-EC1F7F914949}" presName="conn2-1" presStyleLbl="parChTrans1D2" presStyleIdx="2" presStyleCnt="11" custScaleX="2000000"/>
      <dgm:spPr/>
      <dgm:t>
        <a:bodyPr/>
        <a:lstStyle/>
        <a:p>
          <a:pPr rtl="1"/>
          <a:endParaRPr lang="ar-SA"/>
        </a:p>
      </dgm:t>
    </dgm:pt>
    <dgm:pt modelId="{4D54F755-3966-4100-BE7B-AFE30B7B1FA3}" type="pres">
      <dgm:prSet presAssocID="{BBAAB2EA-E9CD-4D5C-94E6-EC1F7F914949}" presName="connTx" presStyleLbl="parChTrans1D2" presStyleIdx="2" presStyleCnt="11"/>
      <dgm:spPr/>
      <dgm:t>
        <a:bodyPr/>
        <a:lstStyle/>
        <a:p>
          <a:pPr rtl="1"/>
          <a:endParaRPr lang="ar-SA"/>
        </a:p>
      </dgm:t>
    </dgm:pt>
    <dgm:pt modelId="{AE5D409E-829C-436E-9F36-3C4B4EDEC9E2}" type="pres">
      <dgm:prSet presAssocID="{69F3E5A4-221F-4AFD-8785-FBFFFB63ABBD}" presName="root2" presStyleCnt="0"/>
      <dgm:spPr/>
    </dgm:pt>
    <dgm:pt modelId="{CC84E015-C320-4484-AA96-E5FD093443EA}" type="pres">
      <dgm:prSet presAssocID="{69F3E5A4-221F-4AFD-8785-FBFFFB63ABBD}" presName="LevelTwoTextNode" presStyleLbl="node2" presStyleIdx="2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64B74E-0494-484F-B96C-4297E2512C0D}" type="pres">
      <dgm:prSet presAssocID="{69F3E5A4-221F-4AFD-8785-FBFFFB63ABBD}" presName="level3hierChild" presStyleCnt="0"/>
      <dgm:spPr/>
    </dgm:pt>
    <dgm:pt modelId="{808AA3CB-B395-43EE-9C2C-E04BCB7432AB}" type="pres">
      <dgm:prSet presAssocID="{962058DB-204B-41CD-B3B6-EE83B74AC370}" presName="conn2-1" presStyleLbl="parChTrans1D2" presStyleIdx="3" presStyleCnt="11" custScaleX="2000000"/>
      <dgm:spPr/>
      <dgm:t>
        <a:bodyPr/>
        <a:lstStyle/>
        <a:p>
          <a:pPr rtl="1"/>
          <a:endParaRPr lang="ar-SA"/>
        </a:p>
      </dgm:t>
    </dgm:pt>
    <dgm:pt modelId="{2ECC8E3B-5C83-4200-AB04-76F671B75929}" type="pres">
      <dgm:prSet presAssocID="{962058DB-204B-41CD-B3B6-EE83B74AC370}" presName="connTx" presStyleLbl="parChTrans1D2" presStyleIdx="3" presStyleCnt="11"/>
      <dgm:spPr/>
      <dgm:t>
        <a:bodyPr/>
        <a:lstStyle/>
        <a:p>
          <a:pPr rtl="1"/>
          <a:endParaRPr lang="ar-SA"/>
        </a:p>
      </dgm:t>
    </dgm:pt>
    <dgm:pt modelId="{90C52ED4-9917-4203-997C-E3EB3A20B68C}" type="pres">
      <dgm:prSet presAssocID="{5FD4EEE7-58C2-42B5-8C12-892EFA2210D9}" presName="root2" presStyleCnt="0"/>
      <dgm:spPr/>
    </dgm:pt>
    <dgm:pt modelId="{130EE34B-074E-4E87-8CEA-1A1AB8F7DFB0}" type="pres">
      <dgm:prSet presAssocID="{5FD4EEE7-58C2-42B5-8C12-892EFA2210D9}" presName="LevelTwoTextNode" presStyleLbl="node2" presStyleIdx="3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8BB2119-5661-47A1-91EE-70B6F8B8F4A1}" type="pres">
      <dgm:prSet presAssocID="{5FD4EEE7-58C2-42B5-8C12-892EFA2210D9}" presName="level3hierChild" presStyleCnt="0"/>
      <dgm:spPr/>
    </dgm:pt>
    <dgm:pt modelId="{87542E61-8FF9-430C-9BBF-DA9244465283}" type="pres">
      <dgm:prSet presAssocID="{B6AFA390-3B69-43E4-B8AD-0D2D3E38CDF6}" presName="conn2-1" presStyleLbl="parChTrans1D2" presStyleIdx="4" presStyleCnt="11" custScaleX="2000000"/>
      <dgm:spPr/>
      <dgm:t>
        <a:bodyPr/>
        <a:lstStyle/>
        <a:p>
          <a:pPr rtl="1"/>
          <a:endParaRPr lang="ar-SA"/>
        </a:p>
      </dgm:t>
    </dgm:pt>
    <dgm:pt modelId="{8E13C9BC-F29F-49F0-BAE0-F3803B8F900F}" type="pres">
      <dgm:prSet presAssocID="{B6AFA390-3B69-43E4-B8AD-0D2D3E38CDF6}" presName="connTx" presStyleLbl="parChTrans1D2" presStyleIdx="4" presStyleCnt="11"/>
      <dgm:spPr/>
      <dgm:t>
        <a:bodyPr/>
        <a:lstStyle/>
        <a:p>
          <a:pPr rtl="1"/>
          <a:endParaRPr lang="ar-SA"/>
        </a:p>
      </dgm:t>
    </dgm:pt>
    <dgm:pt modelId="{375EA579-2626-4FA5-BCEF-370ACEF40D18}" type="pres">
      <dgm:prSet presAssocID="{EBBEEF3E-2E79-4FDF-A50D-EF3931097946}" presName="root2" presStyleCnt="0"/>
      <dgm:spPr/>
    </dgm:pt>
    <dgm:pt modelId="{4C24F501-644D-46D8-9A22-CBD2476FF2D8}" type="pres">
      <dgm:prSet presAssocID="{EBBEEF3E-2E79-4FDF-A50D-EF3931097946}" presName="LevelTwoTextNode" presStyleLbl="node2" presStyleIdx="4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F3B1A3F-92E7-4560-B315-AC8922E7A4E0}" type="pres">
      <dgm:prSet presAssocID="{EBBEEF3E-2E79-4FDF-A50D-EF3931097946}" presName="level3hierChild" presStyleCnt="0"/>
      <dgm:spPr/>
    </dgm:pt>
    <dgm:pt modelId="{D445CF02-1A41-4295-93B0-094BA5937A04}" type="pres">
      <dgm:prSet presAssocID="{5B721209-5A65-461B-8DB9-811CFF0C75C9}" presName="conn2-1" presStyleLbl="parChTrans1D2" presStyleIdx="5" presStyleCnt="11" custScaleX="2000000"/>
      <dgm:spPr/>
      <dgm:t>
        <a:bodyPr/>
        <a:lstStyle/>
        <a:p>
          <a:pPr rtl="1"/>
          <a:endParaRPr lang="ar-SA"/>
        </a:p>
      </dgm:t>
    </dgm:pt>
    <dgm:pt modelId="{4D585122-11D3-4168-86DF-E44C78FBDE34}" type="pres">
      <dgm:prSet presAssocID="{5B721209-5A65-461B-8DB9-811CFF0C75C9}" presName="connTx" presStyleLbl="parChTrans1D2" presStyleIdx="5" presStyleCnt="11"/>
      <dgm:spPr/>
      <dgm:t>
        <a:bodyPr/>
        <a:lstStyle/>
        <a:p>
          <a:pPr rtl="1"/>
          <a:endParaRPr lang="ar-SA"/>
        </a:p>
      </dgm:t>
    </dgm:pt>
    <dgm:pt modelId="{CAE35612-F460-4D3F-8FF8-79F623B7BEB6}" type="pres">
      <dgm:prSet presAssocID="{D5B86CB2-3260-47D5-9A2F-820F9A9CB57D}" presName="root2" presStyleCnt="0"/>
      <dgm:spPr/>
    </dgm:pt>
    <dgm:pt modelId="{AC15E075-F3C7-492D-A7EE-C34473FAF504}" type="pres">
      <dgm:prSet presAssocID="{D5B86CB2-3260-47D5-9A2F-820F9A9CB57D}" presName="LevelTwoTextNode" presStyleLbl="node2" presStyleIdx="5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A3A3897-4FD1-4309-A803-F53F7D9E896F}" type="pres">
      <dgm:prSet presAssocID="{D5B86CB2-3260-47D5-9A2F-820F9A9CB57D}" presName="level3hierChild" presStyleCnt="0"/>
      <dgm:spPr/>
    </dgm:pt>
    <dgm:pt modelId="{B74B6B69-1FDF-4E6F-B602-A21F86DFF6B8}" type="pres">
      <dgm:prSet presAssocID="{DD4059DA-51B6-4CF0-A615-4F58A3368D93}" presName="conn2-1" presStyleLbl="parChTrans1D2" presStyleIdx="6" presStyleCnt="11" custScaleX="2000000"/>
      <dgm:spPr/>
      <dgm:t>
        <a:bodyPr/>
        <a:lstStyle/>
        <a:p>
          <a:pPr rtl="1"/>
          <a:endParaRPr lang="ar-SA"/>
        </a:p>
      </dgm:t>
    </dgm:pt>
    <dgm:pt modelId="{56B5238E-53F0-42E2-8369-2AE413339A55}" type="pres">
      <dgm:prSet presAssocID="{DD4059DA-51B6-4CF0-A615-4F58A3368D93}" presName="connTx" presStyleLbl="parChTrans1D2" presStyleIdx="6" presStyleCnt="11"/>
      <dgm:spPr/>
      <dgm:t>
        <a:bodyPr/>
        <a:lstStyle/>
        <a:p>
          <a:pPr rtl="1"/>
          <a:endParaRPr lang="ar-SA"/>
        </a:p>
      </dgm:t>
    </dgm:pt>
    <dgm:pt modelId="{685A35B0-5ECD-440A-8AD9-9DC3CB7061EA}" type="pres">
      <dgm:prSet presAssocID="{324E4FB7-20EF-496B-B06B-AE5027983B86}" presName="root2" presStyleCnt="0"/>
      <dgm:spPr/>
    </dgm:pt>
    <dgm:pt modelId="{C47BA1BF-A691-4D68-8FFB-ED49C88D4E0B}" type="pres">
      <dgm:prSet presAssocID="{324E4FB7-20EF-496B-B06B-AE5027983B86}" presName="LevelTwoTextNode" presStyleLbl="node2" presStyleIdx="6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FC022A0-A203-4C07-A58B-2540E0523B69}" type="pres">
      <dgm:prSet presAssocID="{324E4FB7-20EF-496B-B06B-AE5027983B86}" presName="level3hierChild" presStyleCnt="0"/>
      <dgm:spPr/>
    </dgm:pt>
    <dgm:pt modelId="{74DE20BE-243E-437E-B108-5CAFB0395A70}" type="pres">
      <dgm:prSet presAssocID="{E001ABAC-92D2-4C0F-9492-0F76D236BFB4}" presName="conn2-1" presStyleLbl="parChTrans1D2" presStyleIdx="7" presStyleCnt="11" custScaleX="2000000"/>
      <dgm:spPr/>
      <dgm:t>
        <a:bodyPr/>
        <a:lstStyle/>
        <a:p>
          <a:pPr rtl="1"/>
          <a:endParaRPr lang="ar-SA"/>
        </a:p>
      </dgm:t>
    </dgm:pt>
    <dgm:pt modelId="{FC05FFE0-1D9D-4FCE-B53B-052FE6FEC43B}" type="pres">
      <dgm:prSet presAssocID="{E001ABAC-92D2-4C0F-9492-0F76D236BFB4}" presName="connTx" presStyleLbl="parChTrans1D2" presStyleIdx="7" presStyleCnt="11"/>
      <dgm:spPr/>
      <dgm:t>
        <a:bodyPr/>
        <a:lstStyle/>
        <a:p>
          <a:pPr rtl="1"/>
          <a:endParaRPr lang="ar-SA"/>
        </a:p>
      </dgm:t>
    </dgm:pt>
    <dgm:pt modelId="{1B0C16F1-A56D-4C31-888B-022A041F2D67}" type="pres">
      <dgm:prSet presAssocID="{A26E48E5-0DBC-46CC-87B3-13B2338FA751}" presName="root2" presStyleCnt="0"/>
      <dgm:spPr/>
    </dgm:pt>
    <dgm:pt modelId="{89DF0FC5-B7AB-45F8-ACE1-EE7DEA1991C4}" type="pres">
      <dgm:prSet presAssocID="{A26E48E5-0DBC-46CC-87B3-13B2338FA751}" presName="LevelTwoTextNode" presStyleLbl="node2" presStyleIdx="7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CF844F-D0E0-4D82-B1E5-83B4C3690739}" type="pres">
      <dgm:prSet presAssocID="{A26E48E5-0DBC-46CC-87B3-13B2338FA751}" presName="level3hierChild" presStyleCnt="0"/>
      <dgm:spPr/>
    </dgm:pt>
    <dgm:pt modelId="{F65B102B-D803-4A03-9381-36787631B6A8}" type="pres">
      <dgm:prSet presAssocID="{AD183679-3B67-47FE-829B-7E67287452C8}" presName="conn2-1" presStyleLbl="parChTrans1D2" presStyleIdx="8" presStyleCnt="11" custScaleX="2000000"/>
      <dgm:spPr/>
      <dgm:t>
        <a:bodyPr/>
        <a:lstStyle/>
        <a:p>
          <a:pPr rtl="1"/>
          <a:endParaRPr lang="ar-SA"/>
        </a:p>
      </dgm:t>
    </dgm:pt>
    <dgm:pt modelId="{4D6990E3-8575-4315-B91A-221A1D77BD8D}" type="pres">
      <dgm:prSet presAssocID="{AD183679-3B67-47FE-829B-7E67287452C8}" presName="connTx" presStyleLbl="parChTrans1D2" presStyleIdx="8" presStyleCnt="11"/>
      <dgm:spPr/>
      <dgm:t>
        <a:bodyPr/>
        <a:lstStyle/>
        <a:p>
          <a:pPr rtl="1"/>
          <a:endParaRPr lang="ar-SA"/>
        </a:p>
      </dgm:t>
    </dgm:pt>
    <dgm:pt modelId="{775B7C38-F9FE-4D59-8DB9-82D88534F462}" type="pres">
      <dgm:prSet presAssocID="{0AED7B70-6835-4AD2-9286-451CE299DCF0}" presName="root2" presStyleCnt="0"/>
      <dgm:spPr/>
    </dgm:pt>
    <dgm:pt modelId="{906537F8-129D-402E-A50A-624100B2C14C}" type="pres">
      <dgm:prSet presAssocID="{0AED7B70-6835-4AD2-9286-451CE299DCF0}" presName="LevelTwoTextNode" presStyleLbl="node2" presStyleIdx="8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9A0B5A9-38EB-422C-A994-D785A75EB44D}" type="pres">
      <dgm:prSet presAssocID="{0AED7B70-6835-4AD2-9286-451CE299DCF0}" presName="level3hierChild" presStyleCnt="0"/>
      <dgm:spPr/>
    </dgm:pt>
    <dgm:pt modelId="{7529533A-1A6A-4A19-943C-5EB812A1CDF9}" type="pres">
      <dgm:prSet presAssocID="{B83F9142-E8CA-46C7-9372-0F9EFD14557B}" presName="conn2-1" presStyleLbl="parChTrans1D2" presStyleIdx="9" presStyleCnt="11" custScaleX="2000000"/>
      <dgm:spPr/>
      <dgm:t>
        <a:bodyPr/>
        <a:lstStyle/>
        <a:p>
          <a:pPr rtl="1"/>
          <a:endParaRPr lang="ar-SA"/>
        </a:p>
      </dgm:t>
    </dgm:pt>
    <dgm:pt modelId="{BD9BD861-381A-41D7-BC36-AFD05B0C4532}" type="pres">
      <dgm:prSet presAssocID="{B83F9142-E8CA-46C7-9372-0F9EFD14557B}" presName="connTx" presStyleLbl="parChTrans1D2" presStyleIdx="9" presStyleCnt="11"/>
      <dgm:spPr/>
      <dgm:t>
        <a:bodyPr/>
        <a:lstStyle/>
        <a:p>
          <a:pPr rtl="1"/>
          <a:endParaRPr lang="ar-SA"/>
        </a:p>
      </dgm:t>
    </dgm:pt>
    <dgm:pt modelId="{BE4ED90E-08F4-46AB-9800-B9CC173EC742}" type="pres">
      <dgm:prSet presAssocID="{06B416D5-E98F-4035-8DDA-E9312AC439D8}" presName="root2" presStyleCnt="0"/>
      <dgm:spPr/>
    </dgm:pt>
    <dgm:pt modelId="{275291B1-4FA0-4EF7-AA0D-977D133E8ED5}" type="pres">
      <dgm:prSet presAssocID="{06B416D5-E98F-4035-8DDA-E9312AC439D8}" presName="LevelTwoTextNode" presStyleLbl="node2" presStyleIdx="9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B749E2-7668-4020-A832-81D8AC6629CE}" type="pres">
      <dgm:prSet presAssocID="{06B416D5-E98F-4035-8DDA-E9312AC439D8}" presName="level3hierChild" presStyleCnt="0"/>
      <dgm:spPr/>
    </dgm:pt>
    <dgm:pt modelId="{FA403E25-2E83-44F9-85AD-79C439666345}" type="pres">
      <dgm:prSet presAssocID="{5129DB0A-2555-4DDD-89CE-2E3E0C8BC5B0}" presName="conn2-1" presStyleLbl="parChTrans1D2" presStyleIdx="10" presStyleCnt="11" custScaleX="2000000"/>
      <dgm:spPr/>
      <dgm:t>
        <a:bodyPr/>
        <a:lstStyle/>
        <a:p>
          <a:pPr rtl="1"/>
          <a:endParaRPr lang="ar-SA"/>
        </a:p>
      </dgm:t>
    </dgm:pt>
    <dgm:pt modelId="{AFB5C6BD-E888-42C0-B9FB-37E08989B934}" type="pres">
      <dgm:prSet presAssocID="{5129DB0A-2555-4DDD-89CE-2E3E0C8BC5B0}" presName="connTx" presStyleLbl="parChTrans1D2" presStyleIdx="10" presStyleCnt="11"/>
      <dgm:spPr/>
      <dgm:t>
        <a:bodyPr/>
        <a:lstStyle/>
        <a:p>
          <a:pPr rtl="1"/>
          <a:endParaRPr lang="ar-SA"/>
        </a:p>
      </dgm:t>
    </dgm:pt>
    <dgm:pt modelId="{7138DB9C-8C08-4EC2-960F-E400E5DBF744}" type="pres">
      <dgm:prSet presAssocID="{FD32AD44-A19A-423E-AD71-2987C097D236}" presName="root2" presStyleCnt="0"/>
      <dgm:spPr/>
    </dgm:pt>
    <dgm:pt modelId="{3ECC808F-EC1F-4488-A08D-2D0565336C6D}" type="pres">
      <dgm:prSet presAssocID="{FD32AD44-A19A-423E-AD71-2987C097D236}" presName="LevelTwoTextNode" presStyleLbl="node2" presStyleIdx="10" presStyleCnt="11" custScaleX="3435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0C9B59F-36AC-43AC-91E6-D9EBE34F8837}" type="pres">
      <dgm:prSet presAssocID="{FD32AD44-A19A-423E-AD71-2987C097D236}" presName="level3hierChild" presStyleCnt="0"/>
      <dgm:spPr/>
    </dgm:pt>
  </dgm:ptLst>
  <dgm:cxnLst>
    <dgm:cxn modelId="{314572A8-00F8-4AC6-A7C3-114861F9A0A6}" srcId="{D047497B-C525-4FEB-9F14-6B2340ACEA95}" destId="{99EFAD3B-E996-4531-A991-01A000EC3ECB}" srcOrd="0" destOrd="0" parTransId="{9469F9B0-9D8A-4585-A201-F3CC144AB7A2}" sibTransId="{B0F6757D-6DC9-40B4-A50A-48A801432FEF}"/>
    <dgm:cxn modelId="{20BFCEE7-B3C4-44D5-B26E-9E23E6EAE999}" type="presOf" srcId="{AD183679-3B67-47FE-829B-7E67287452C8}" destId="{4D6990E3-8575-4315-B91A-221A1D77BD8D}" srcOrd="1" destOrd="0" presId="urn:microsoft.com/office/officeart/2005/8/layout/hierarchy2"/>
    <dgm:cxn modelId="{2B776AC9-5941-400C-90D0-C723406E574D}" type="presOf" srcId="{5129DB0A-2555-4DDD-89CE-2E3E0C8BC5B0}" destId="{FA403E25-2E83-44F9-85AD-79C439666345}" srcOrd="0" destOrd="0" presId="urn:microsoft.com/office/officeart/2005/8/layout/hierarchy2"/>
    <dgm:cxn modelId="{86506594-140A-4F71-A9AC-9B279CD4C46A}" type="presOf" srcId="{B83F9142-E8CA-46C7-9372-0F9EFD14557B}" destId="{BD9BD861-381A-41D7-BC36-AFD05B0C4532}" srcOrd="1" destOrd="0" presId="urn:microsoft.com/office/officeart/2005/8/layout/hierarchy2"/>
    <dgm:cxn modelId="{32E0FB79-6332-43D5-98A5-AD9624BC5980}" type="presOf" srcId="{CDC096C0-1739-4012-A27C-D805051BAEA8}" destId="{A6E31AF9-F570-48BA-8460-0D4A80DBA157}" srcOrd="0" destOrd="0" presId="urn:microsoft.com/office/officeart/2005/8/layout/hierarchy2"/>
    <dgm:cxn modelId="{9075BA6C-F8AF-40EC-A770-892461673D02}" type="presOf" srcId="{AD183679-3B67-47FE-829B-7E67287452C8}" destId="{F65B102B-D803-4A03-9381-36787631B6A8}" srcOrd="0" destOrd="0" presId="urn:microsoft.com/office/officeart/2005/8/layout/hierarchy2"/>
    <dgm:cxn modelId="{9D56F328-A49F-4181-97BE-C2DD09BE1DF0}" srcId="{99EFAD3B-E996-4531-A991-01A000EC3ECB}" destId="{0AED7B70-6835-4AD2-9286-451CE299DCF0}" srcOrd="8" destOrd="0" parTransId="{AD183679-3B67-47FE-829B-7E67287452C8}" sibTransId="{A2786E21-64E0-4593-8B3A-1A74C9F96A6A}"/>
    <dgm:cxn modelId="{18ACDF78-A15E-4995-A9C9-D271E461B928}" srcId="{99EFAD3B-E996-4531-A991-01A000EC3ECB}" destId="{69F3E5A4-221F-4AFD-8785-FBFFFB63ABBD}" srcOrd="2" destOrd="0" parTransId="{BBAAB2EA-E9CD-4D5C-94E6-EC1F7F914949}" sibTransId="{56379CA1-D3F4-4269-9B9D-71495AA8CC27}"/>
    <dgm:cxn modelId="{1358717E-3606-4020-B203-2D3A08E416A8}" srcId="{99EFAD3B-E996-4531-A991-01A000EC3ECB}" destId="{CDC096C0-1739-4012-A27C-D805051BAEA8}" srcOrd="0" destOrd="0" parTransId="{F33E24C8-833C-46C7-8CD3-7895E4845AB4}" sibTransId="{8A67F31C-1BEE-4FD1-9F5E-3F6EA0021F29}"/>
    <dgm:cxn modelId="{C2AAC456-F287-4E41-BF6E-108F267C3F3E}" type="presOf" srcId="{FD32AD44-A19A-423E-AD71-2987C097D236}" destId="{3ECC808F-EC1F-4488-A08D-2D0565336C6D}" srcOrd="0" destOrd="0" presId="urn:microsoft.com/office/officeart/2005/8/layout/hierarchy2"/>
    <dgm:cxn modelId="{566CC13B-5EF4-42F4-AAB4-60E07C7F2C01}" type="presOf" srcId="{BBAAB2EA-E9CD-4D5C-94E6-EC1F7F914949}" destId="{A3F8AC3E-A8D2-4E94-A775-4437D66AC642}" srcOrd="0" destOrd="0" presId="urn:microsoft.com/office/officeart/2005/8/layout/hierarchy2"/>
    <dgm:cxn modelId="{76403C6B-AD75-486A-B3B4-9EAB6803C22D}" srcId="{99EFAD3B-E996-4531-A991-01A000EC3ECB}" destId="{5FD4EEE7-58C2-42B5-8C12-892EFA2210D9}" srcOrd="3" destOrd="0" parTransId="{962058DB-204B-41CD-B3B6-EE83B74AC370}" sibTransId="{E7EEB722-2BA5-425D-85A0-25780B53856F}"/>
    <dgm:cxn modelId="{98851E88-0938-4829-9B98-0BE149CEE8AE}" type="presOf" srcId="{E001ABAC-92D2-4C0F-9492-0F76D236BFB4}" destId="{74DE20BE-243E-437E-B108-5CAFB0395A70}" srcOrd="0" destOrd="0" presId="urn:microsoft.com/office/officeart/2005/8/layout/hierarchy2"/>
    <dgm:cxn modelId="{545DC579-C213-4B06-9C77-07CBC6582A9E}" srcId="{99EFAD3B-E996-4531-A991-01A000EC3ECB}" destId="{EBBEEF3E-2E79-4FDF-A50D-EF3931097946}" srcOrd="4" destOrd="0" parTransId="{B6AFA390-3B69-43E4-B8AD-0D2D3E38CDF6}" sibTransId="{D6B6881A-F552-4A29-8F20-4DFD85190BFC}"/>
    <dgm:cxn modelId="{4CD00273-DFD3-4E7F-BC5A-AC6F3FC4C3D2}" type="presOf" srcId="{0AED7B70-6835-4AD2-9286-451CE299DCF0}" destId="{906537F8-129D-402E-A50A-624100B2C14C}" srcOrd="0" destOrd="0" presId="urn:microsoft.com/office/officeart/2005/8/layout/hierarchy2"/>
    <dgm:cxn modelId="{F96E3B18-4A9C-4E08-B958-B4B40156A8A9}" type="presOf" srcId="{B83F9142-E8CA-46C7-9372-0F9EFD14557B}" destId="{7529533A-1A6A-4A19-943C-5EB812A1CDF9}" srcOrd="0" destOrd="0" presId="urn:microsoft.com/office/officeart/2005/8/layout/hierarchy2"/>
    <dgm:cxn modelId="{88CFDEA9-E106-48AF-8D29-77F330396CAB}" srcId="{99EFAD3B-E996-4531-A991-01A000EC3ECB}" destId="{FD32AD44-A19A-423E-AD71-2987C097D236}" srcOrd="10" destOrd="0" parTransId="{5129DB0A-2555-4DDD-89CE-2E3E0C8BC5B0}" sibTransId="{4FB60619-3C8F-4C17-8739-04D823B30FC5}"/>
    <dgm:cxn modelId="{99D037B6-BEFB-4BF8-B093-BCDE0E4578D7}" type="presOf" srcId="{D5B86CB2-3260-47D5-9A2F-820F9A9CB57D}" destId="{AC15E075-F3C7-492D-A7EE-C34473FAF504}" srcOrd="0" destOrd="0" presId="urn:microsoft.com/office/officeart/2005/8/layout/hierarchy2"/>
    <dgm:cxn modelId="{1740E26F-4B91-41FE-896A-7146982E2632}" type="presOf" srcId="{E001ABAC-92D2-4C0F-9492-0F76D236BFB4}" destId="{FC05FFE0-1D9D-4FCE-B53B-052FE6FEC43B}" srcOrd="1" destOrd="0" presId="urn:microsoft.com/office/officeart/2005/8/layout/hierarchy2"/>
    <dgm:cxn modelId="{9FDE1268-72D3-4F61-9796-7D966E4779D8}" type="presOf" srcId="{06B416D5-E98F-4035-8DDA-E9312AC439D8}" destId="{275291B1-4FA0-4EF7-AA0D-977D133E8ED5}" srcOrd="0" destOrd="0" presId="urn:microsoft.com/office/officeart/2005/8/layout/hierarchy2"/>
    <dgm:cxn modelId="{BC278E8C-7593-4F12-80A9-313D07BA9949}" type="presOf" srcId="{A26E48E5-0DBC-46CC-87B3-13B2338FA751}" destId="{89DF0FC5-B7AB-45F8-ACE1-EE7DEA1991C4}" srcOrd="0" destOrd="0" presId="urn:microsoft.com/office/officeart/2005/8/layout/hierarchy2"/>
    <dgm:cxn modelId="{C03C39C9-0C71-42A1-8E80-BF3638957BE1}" type="presOf" srcId="{962058DB-204B-41CD-B3B6-EE83B74AC370}" destId="{808AA3CB-B395-43EE-9C2C-E04BCB7432AB}" srcOrd="0" destOrd="0" presId="urn:microsoft.com/office/officeart/2005/8/layout/hierarchy2"/>
    <dgm:cxn modelId="{3A3F51E2-806B-4493-B673-7EB16539AA01}" type="presOf" srcId="{69F3E5A4-221F-4AFD-8785-FBFFFB63ABBD}" destId="{CC84E015-C320-4484-AA96-E5FD093443EA}" srcOrd="0" destOrd="0" presId="urn:microsoft.com/office/officeart/2005/8/layout/hierarchy2"/>
    <dgm:cxn modelId="{02707FF6-920F-43DF-BD57-B0667ECD62C9}" srcId="{99EFAD3B-E996-4531-A991-01A000EC3ECB}" destId="{8809075E-08EA-48DA-96EC-F605E43B93D1}" srcOrd="1" destOrd="0" parTransId="{035B1E3D-56F7-459D-A34C-881A6E673FC2}" sibTransId="{4106D44F-AB22-4206-AD84-88CA0047BA95}"/>
    <dgm:cxn modelId="{30E2A1B1-A179-4481-A333-81409ED8B09C}" type="presOf" srcId="{BBAAB2EA-E9CD-4D5C-94E6-EC1F7F914949}" destId="{4D54F755-3966-4100-BE7B-AFE30B7B1FA3}" srcOrd="1" destOrd="0" presId="urn:microsoft.com/office/officeart/2005/8/layout/hierarchy2"/>
    <dgm:cxn modelId="{842CF1E7-F854-440F-BD2F-635F6153B0B7}" type="presOf" srcId="{F33E24C8-833C-46C7-8CD3-7895E4845AB4}" destId="{5F7437DE-B43A-471E-A798-85635CCA8C07}" srcOrd="0" destOrd="0" presId="urn:microsoft.com/office/officeart/2005/8/layout/hierarchy2"/>
    <dgm:cxn modelId="{949BEA2A-440C-48DB-A2A9-1229EFBEFC33}" type="presOf" srcId="{324E4FB7-20EF-496B-B06B-AE5027983B86}" destId="{C47BA1BF-A691-4D68-8FFB-ED49C88D4E0B}" srcOrd="0" destOrd="0" presId="urn:microsoft.com/office/officeart/2005/8/layout/hierarchy2"/>
    <dgm:cxn modelId="{065B6C95-2468-42CF-B378-278931149611}" type="presOf" srcId="{5B721209-5A65-461B-8DB9-811CFF0C75C9}" destId="{D445CF02-1A41-4295-93B0-094BA5937A04}" srcOrd="0" destOrd="0" presId="urn:microsoft.com/office/officeart/2005/8/layout/hierarchy2"/>
    <dgm:cxn modelId="{2B4B2056-618E-41CE-8A08-E148FE0B168D}" srcId="{99EFAD3B-E996-4531-A991-01A000EC3ECB}" destId="{324E4FB7-20EF-496B-B06B-AE5027983B86}" srcOrd="6" destOrd="0" parTransId="{DD4059DA-51B6-4CF0-A615-4F58A3368D93}" sibTransId="{79E3B400-D1EF-4217-8BC4-377A87925EE8}"/>
    <dgm:cxn modelId="{04CF4301-6FBB-437A-9F1B-39B59A022ED6}" type="presOf" srcId="{035B1E3D-56F7-459D-A34C-881A6E673FC2}" destId="{CDAD1674-0447-43EA-9D4F-7119E41C1D82}" srcOrd="0" destOrd="0" presId="urn:microsoft.com/office/officeart/2005/8/layout/hierarchy2"/>
    <dgm:cxn modelId="{1F4BDB95-3DE0-43CF-B52E-36C5205F0D11}" type="presOf" srcId="{B6AFA390-3B69-43E4-B8AD-0D2D3E38CDF6}" destId="{8E13C9BC-F29F-49F0-BAE0-F3803B8F900F}" srcOrd="1" destOrd="0" presId="urn:microsoft.com/office/officeart/2005/8/layout/hierarchy2"/>
    <dgm:cxn modelId="{B4E5113E-262B-4E7C-8BC4-85FEA506D965}" type="presOf" srcId="{99EFAD3B-E996-4531-A991-01A000EC3ECB}" destId="{9CE75221-5DF6-44E3-8C68-5E5E02E8CB0D}" srcOrd="0" destOrd="0" presId="urn:microsoft.com/office/officeart/2005/8/layout/hierarchy2"/>
    <dgm:cxn modelId="{A82A3A20-E750-4B06-ABE4-3D7FD14D6719}" type="presOf" srcId="{DD4059DA-51B6-4CF0-A615-4F58A3368D93}" destId="{56B5238E-53F0-42E2-8369-2AE413339A55}" srcOrd="1" destOrd="0" presId="urn:microsoft.com/office/officeart/2005/8/layout/hierarchy2"/>
    <dgm:cxn modelId="{DFA1E263-F339-402D-B362-5236989A9027}" type="presOf" srcId="{035B1E3D-56F7-459D-A34C-881A6E673FC2}" destId="{710EB903-C324-4C67-9EF3-F2B32568182B}" srcOrd="1" destOrd="0" presId="urn:microsoft.com/office/officeart/2005/8/layout/hierarchy2"/>
    <dgm:cxn modelId="{5936EACB-2B71-4339-8188-CB5991F8B9AD}" type="presOf" srcId="{8809075E-08EA-48DA-96EC-F605E43B93D1}" destId="{CCD70128-07D6-43AD-9DC4-25B774833F01}" srcOrd="0" destOrd="0" presId="urn:microsoft.com/office/officeart/2005/8/layout/hierarchy2"/>
    <dgm:cxn modelId="{BFABA6C2-DBE7-4EE0-B3AB-E81AD0C1967C}" type="presOf" srcId="{5FD4EEE7-58C2-42B5-8C12-892EFA2210D9}" destId="{130EE34B-074E-4E87-8CEA-1A1AB8F7DFB0}" srcOrd="0" destOrd="0" presId="urn:microsoft.com/office/officeart/2005/8/layout/hierarchy2"/>
    <dgm:cxn modelId="{1BB5620D-83A5-44D7-B8CA-7EA9A67F2173}" type="presOf" srcId="{F33E24C8-833C-46C7-8CD3-7895E4845AB4}" destId="{2B4D978A-D897-434D-A260-B849EB563D3C}" srcOrd="1" destOrd="0" presId="urn:microsoft.com/office/officeart/2005/8/layout/hierarchy2"/>
    <dgm:cxn modelId="{AEC01BED-F226-4CA2-925C-F2E0E771B3E9}" srcId="{99EFAD3B-E996-4531-A991-01A000EC3ECB}" destId="{06B416D5-E98F-4035-8DDA-E9312AC439D8}" srcOrd="9" destOrd="0" parTransId="{B83F9142-E8CA-46C7-9372-0F9EFD14557B}" sibTransId="{180336B1-1FC0-436F-8ACB-1711B852748F}"/>
    <dgm:cxn modelId="{9D58A901-BB47-4674-950D-0E6E799A4B03}" type="presOf" srcId="{B6AFA390-3B69-43E4-B8AD-0D2D3E38CDF6}" destId="{87542E61-8FF9-430C-9BBF-DA9244465283}" srcOrd="0" destOrd="0" presId="urn:microsoft.com/office/officeart/2005/8/layout/hierarchy2"/>
    <dgm:cxn modelId="{BBD7D261-3DC9-45CF-82AF-720D0DDEBAF5}" type="presOf" srcId="{962058DB-204B-41CD-B3B6-EE83B74AC370}" destId="{2ECC8E3B-5C83-4200-AB04-76F671B75929}" srcOrd="1" destOrd="0" presId="urn:microsoft.com/office/officeart/2005/8/layout/hierarchy2"/>
    <dgm:cxn modelId="{2438838B-40B9-4F68-B19B-593DDEE76B7A}" type="presOf" srcId="{DD4059DA-51B6-4CF0-A615-4F58A3368D93}" destId="{B74B6B69-1FDF-4E6F-B602-A21F86DFF6B8}" srcOrd="0" destOrd="0" presId="urn:microsoft.com/office/officeart/2005/8/layout/hierarchy2"/>
    <dgm:cxn modelId="{8CE331B4-F750-48C9-B7B0-8693A1BF8C4B}" type="presOf" srcId="{5B721209-5A65-461B-8DB9-811CFF0C75C9}" destId="{4D585122-11D3-4168-86DF-E44C78FBDE34}" srcOrd="1" destOrd="0" presId="urn:microsoft.com/office/officeart/2005/8/layout/hierarchy2"/>
    <dgm:cxn modelId="{90E10086-ACEF-4CB6-B0CB-0DEF3E26495B}" type="presOf" srcId="{D047497B-C525-4FEB-9F14-6B2340ACEA95}" destId="{2C033CE5-E704-46BF-88F1-BAF93D6DDDDB}" srcOrd="0" destOrd="0" presId="urn:microsoft.com/office/officeart/2005/8/layout/hierarchy2"/>
    <dgm:cxn modelId="{1C7C4425-F42F-474F-A0E1-686A7AB1C4FB}" type="presOf" srcId="{EBBEEF3E-2E79-4FDF-A50D-EF3931097946}" destId="{4C24F501-644D-46D8-9A22-CBD2476FF2D8}" srcOrd="0" destOrd="0" presId="urn:microsoft.com/office/officeart/2005/8/layout/hierarchy2"/>
    <dgm:cxn modelId="{40990FF2-B60D-4F6B-A364-45DFC0DE40B4}" srcId="{99EFAD3B-E996-4531-A991-01A000EC3ECB}" destId="{D5B86CB2-3260-47D5-9A2F-820F9A9CB57D}" srcOrd="5" destOrd="0" parTransId="{5B721209-5A65-461B-8DB9-811CFF0C75C9}" sibTransId="{F2E072FC-3F70-4812-A3D3-8DB54C7BF7D2}"/>
    <dgm:cxn modelId="{E7D3E100-3334-41AE-BCFD-3F2AE3077A11}" type="presOf" srcId="{5129DB0A-2555-4DDD-89CE-2E3E0C8BC5B0}" destId="{AFB5C6BD-E888-42C0-B9FB-37E08989B934}" srcOrd="1" destOrd="0" presId="urn:microsoft.com/office/officeart/2005/8/layout/hierarchy2"/>
    <dgm:cxn modelId="{1040EA90-64A9-4761-9CC0-A93FE776C67E}" srcId="{99EFAD3B-E996-4531-A991-01A000EC3ECB}" destId="{A26E48E5-0DBC-46CC-87B3-13B2338FA751}" srcOrd="7" destOrd="0" parTransId="{E001ABAC-92D2-4C0F-9492-0F76D236BFB4}" sibTransId="{8AEC86D5-9964-48B5-AE85-EAB71CE509D4}"/>
    <dgm:cxn modelId="{3FC89CC0-91CC-4917-8D81-AE0CBD614C80}" type="presParOf" srcId="{2C033CE5-E704-46BF-88F1-BAF93D6DDDDB}" destId="{547A8180-888B-46C8-BA91-C8CA950A3773}" srcOrd="0" destOrd="0" presId="urn:microsoft.com/office/officeart/2005/8/layout/hierarchy2"/>
    <dgm:cxn modelId="{0068A0F1-1B50-4445-BB7E-27AEC03E1A0E}" type="presParOf" srcId="{547A8180-888B-46C8-BA91-C8CA950A3773}" destId="{9CE75221-5DF6-44E3-8C68-5E5E02E8CB0D}" srcOrd="0" destOrd="0" presId="urn:microsoft.com/office/officeart/2005/8/layout/hierarchy2"/>
    <dgm:cxn modelId="{7EFB7DCA-D9FE-4ABF-99C6-96BD87AD8675}" type="presParOf" srcId="{547A8180-888B-46C8-BA91-C8CA950A3773}" destId="{72CED4C3-6E56-4149-9ADE-2766CCB5BE83}" srcOrd="1" destOrd="0" presId="urn:microsoft.com/office/officeart/2005/8/layout/hierarchy2"/>
    <dgm:cxn modelId="{602A7830-8569-4618-B9EF-19BBE476CDE7}" type="presParOf" srcId="{72CED4C3-6E56-4149-9ADE-2766CCB5BE83}" destId="{5F7437DE-B43A-471E-A798-85635CCA8C07}" srcOrd="0" destOrd="0" presId="urn:microsoft.com/office/officeart/2005/8/layout/hierarchy2"/>
    <dgm:cxn modelId="{C71BBEA7-47AB-47B5-992B-2202EC679E99}" type="presParOf" srcId="{5F7437DE-B43A-471E-A798-85635CCA8C07}" destId="{2B4D978A-D897-434D-A260-B849EB563D3C}" srcOrd="0" destOrd="0" presId="urn:microsoft.com/office/officeart/2005/8/layout/hierarchy2"/>
    <dgm:cxn modelId="{290F6044-7E18-4236-BFA9-FEDB60264F02}" type="presParOf" srcId="{72CED4C3-6E56-4149-9ADE-2766CCB5BE83}" destId="{D528CF79-B10D-429A-813F-4F5CE9891297}" srcOrd="1" destOrd="0" presId="urn:microsoft.com/office/officeart/2005/8/layout/hierarchy2"/>
    <dgm:cxn modelId="{41579C43-3CF5-4B72-95FE-67CFA8596D59}" type="presParOf" srcId="{D528CF79-B10D-429A-813F-4F5CE9891297}" destId="{A6E31AF9-F570-48BA-8460-0D4A80DBA157}" srcOrd="0" destOrd="0" presId="urn:microsoft.com/office/officeart/2005/8/layout/hierarchy2"/>
    <dgm:cxn modelId="{AA0E93F0-38B9-47C8-9671-56F877E2713E}" type="presParOf" srcId="{D528CF79-B10D-429A-813F-4F5CE9891297}" destId="{5E8857DE-F1AE-47D1-9A16-332DE0E9AAF4}" srcOrd="1" destOrd="0" presId="urn:microsoft.com/office/officeart/2005/8/layout/hierarchy2"/>
    <dgm:cxn modelId="{6A285993-A56F-4AF4-AEB8-6059F5BA542F}" type="presParOf" srcId="{72CED4C3-6E56-4149-9ADE-2766CCB5BE83}" destId="{CDAD1674-0447-43EA-9D4F-7119E41C1D82}" srcOrd="2" destOrd="0" presId="urn:microsoft.com/office/officeart/2005/8/layout/hierarchy2"/>
    <dgm:cxn modelId="{AF135792-41BC-43FB-856C-DF748A3F5EE9}" type="presParOf" srcId="{CDAD1674-0447-43EA-9D4F-7119E41C1D82}" destId="{710EB903-C324-4C67-9EF3-F2B32568182B}" srcOrd="0" destOrd="0" presId="urn:microsoft.com/office/officeart/2005/8/layout/hierarchy2"/>
    <dgm:cxn modelId="{5C264DD0-BBA6-484D-8006-F448148B4E50}" type="presParOf" srcId="{72CED4C3-6E56-4149-9ADE-2766CCB5BE83}" destId="{B78FCCD3-D120-44CF-8D00-1F1E16321007}" srcOrd="3" destOrd="0" presId="urn:microsoft.com/office/officeart/2005/8/layout/hierarchy2"/>
    <dgm:cxn modelId="{07DB5B0D-1059-4721-BB64-A846D346FF6C}" type="presParOf" srcId="{B78FCCD3-D120-44CF-8D00-1F1E16321007}" destId="{CCD70128-07D6-43AD-9DC4-25B774833F01}" srcOrd="0" destOrd="0" presId="urn:microsoft.com/office/officeart/2005/8/layout/hierarchy2"/>
    <dgm:cxn modelId="{2A5BC995-4AE8-4B9D-918A-3B2C6A25332A}" type="presParOf" srcId="{B78FCCD3-D120-44CF-8D00-1F1E16321007}" destId="{0715A1C4-655F-4F42-BC1D-1C6A94515814}" srcOrd="1" destOrd="0" presId="urn:microsoft.com/office/officeart/2005/8/layout/hierarchy2"/>
    <dgm:cxn modelId="{0B1CE459-CAC3-493B-A292-50C506E77D8D}" type="presParOf" srcId="{72CED4C3-6E56-4149-9ADE-2766CCB5BE83}" destId="{A3F8AC3E-A8D2-4E94-A775-4437D66AC642}" srcOrd="4" destOrd="0" presId="urn:microsoft.com/office/officeart/2005/8/layout/hierarchy2"/>
    <dgm:cxn modelId="{B637347A-86C4-4801-BF1F-86CB41B76433}" type="presParOf" srcId="{A3F8AC3E-A8D2-4E94-A775-4437D66AC642}" destId="{4D54F755-3966-4100-BE7B-AFE30B7B1FA3}" srcOrd="0" destOrd="0" presId="urn:microsoft.com/office/officeart/2005/8/layout/hierarchy2"/>
    <dgm:cxn modelId="{F983145E-1768-4A38-8871-51F726D4A45A}" type="presParOf" srcId="{72CED4C3-6E56-4149-9ADE-2766CCB5BE83}" destId="{AE5D409E-829C-436E-9F36-3C4B4EDEC9E2}" srcOrd="5" destOrd="0" presId="urn:microsoft.com/office/officeart/2005/8/layout/hierarchy2"/>
    <dgm:cxn modelId="{8C6F46C9-66E9-452B-B474-49782A90BA48}" type="presParOf" srcId="{AE5D409E-829C-436E-9F36-3C4B4EDEC9E2}" destId="{CC84E015-C320-4484-AA96-E5FD093443EA}" srcOrd="0" destOrd="0" presId="urn:microsoft.com/office/officeart/2005/8/layout/hierarchy2"/>
    <dgm:cxn modelId="{E99CA0A6-4302-4495-8BDA-385CD107E502}" type="presParOf" srcId="{AE5D409E-829C-436E-9F36-3C4B4EDEC9E2}" destId="{7664B74E-0494-484F-B96C-4297E2512C0D}" srcOrd="1" destOrd="0" presId="urn:microsoft.com/office/officeart/2005/8/layout/hierarchy2"/>
    <dgm:cxn modelId="{29D0A87E-6F7C-4176-9744-F8D9AF5D2EEC}" type="presParOf" srcId="{72CED4C3-6E56-4149-9ADE-2766CCB5BE83}" destId="{808AA3CB-B395-43EE-9C2C-E04BCB7432AB}" srcOrd="6" destOrd="0" presId="urn:microsoft.com/office/officeart/2005/8/layout/hierarchy2"/>
    <dgm:cxn modelId="{299F7EA1-0CF1-476E-A13B-6194BB407263}" type="presParOf" srcId="{808AA3CB-B395-43EE-9C2C-E04BCB7432AB}" destId="{2ECC8E3B-5C83-4200-AB04-76F671B75929}" srcOrd="0" destOrd="0" presId="urn:microsoft.com/office/officeart/2005/8/layout/hierarchy2"/>
    <dgm:cxn modelId="{089DEEF0-30C1-4184-911B-DDB73311420F}" type="presParOf" srcId="{72CED4C3-6E56-4149-9ADE-2766CCB5BE83}" destId="{90C52ED4-9917-4203-997C-E3EB3A20B68C}" srcOrd="7" destOrd="0" presId="urn:microsoft.com/office/officeart/2005/8/layout/hierarchy2"/>
    <dgm:cxn modelId="{7528BD6D-FE28-4287-9D6F-6B9570927C4E}" type="presParOf" srcId="{90C52ED4-9917-4203-997C-E3EB3A20B68C}" destId="{130EE34B-074E-4E87-8CEA-1A1AB8F7DFB0}" srcOrd="0" destOrd="0" presId="urn:microsoft.com/office/officeart/2005/8/layout/hierarchy2"/>
    <dgm:cxn modelId="{2AC1F845-3A31-4A82-9B47-062235EF6F9E}" type="presParOf" srcId="{90C52ED4-9917-4203-997C-E3EB3A20B68C}" destId="{A8BB2119-5661-47A1-91EE-70B6F8B8F4A1}" srcOrd="1" destOrd="0" presId="urn:microsoft.com/office/officeart/2005/8/layout/hierarchy2"/>
    <dgm:cxn modelId="{CBDCB626-1774-4D64-8589-03105EF7938F}" type="presParOf" srcId="{72CED4C3-6E56-4149-9ADE-2766CCB5BE83}" destId="{87542E61-8FF9-430C-9BBF-DA9244465283}" srcOrd="8" destOrd="0" presId="urn:microsoft.com/office/officeart/2005/8/layout/hierarchy2"/>
    <dgm:cxn modelId="{92746576-7F2E-4806-BEC5-F10943434ED9}" type="presParOf" srcId="{87542E61-8FF9-430C-9BBF-DA9244465283}" destId="{8E13C9BC-F29F-49F0-BAE0-F3803B8F900F}" srcOrd="0" destOrd="0" presId="urn:microsoft.com/office/officeart/2005/8/layout/hierarchy2"/>
    <dgm:cxn modelId="{8C27FBC7-9DF5-4B8F-A914-3737CB3C62AB}" type="presParOf" srcId="{72CED4C3-6E56-4149-9ADE-2766CCB5BE83}" destId="{375EA579-2626-4FA5-BCEF-370ACEF40D18}" srcOrd="9" destOrd="0" presId="urn:microsoft.com/office/officeart/2005/8/layout/hierarchy2"/>
    <dgm:cxn modelId="{69164CC5-4E8E-4679-B511-70E45893B999}" type="presParOf" srcId="{375EA579-2626-4FA5-BCEF-370ACEF40D18}" destId="{4C24F501-644D-46D8-9A22-CBD2476FF2D8}" srcOrd="0" destOrd="0" presId="urn:microsoft.com/office/officeart/2005/8/layout/hierarchy2"/>
    <dgm:cxn modelId="{5977F3DF-083E-46F8-AD1D-52E354B5ABD7}" type="presParOf" srcId="{375EA579-2626-4FA5-BCEF-370ACEF40D18}" destId="{AF3B1A3F-92E7-4560-B315-AC8922E7A4E0}" srcOrd="1" destOrd="0" presId="urn:microsoft.com/office/officeart/2005/8/layout/hierarchy2"/>
    <dgm:cxn modelId="{4207BF12-7B80-4864-98DF-8F03518B0736}" type="presParOf" srcId="{72CED4C3-6E56-4149-9ADE-2766CCB5BE83}" destId="{D445CF02-1A41-4295-93B0-094BA5937A04}" srcOrd="10" destOrd="0" presId="urn:microsoft.com/office/officeart/2005/8/layout/hierarchy2"/>
    <dgm:cxn modelId="{B69ACDFC-F5CE-4243-B8D8-CDD2CCAC76DC}" type="presParOf" srcId="{D445CF02-1A41-4295-93B0-094BA5937A04}" destId="{4D585122-11D3-4168-86DF-E44C78FBDE34}" srcOrd="0" destOrd="0" presId="urn:microsoft.com/office/officeart/2005/8/layout/hierarchy2"/>
    <dgm:cxn modelId="{661891B4-913D-4307-8357-86718E538FC2}" type="presParOf" srcId="{72CED4C3-6E56-4149-9ADE-2766CCB5BE83}" destId="{CAE35612-F460-4D3F-8FF8-79F623B7BEB6}" srcOrd="11" destOrd="0" presId="urn:microsoft.com/office/officeart/2005/8/layout/hierarchy2"/>
    <dgm:cxn modelId="{887D2395-6A56-4D92-9137-DF1313548FEF}" type="presParOf" srcId="{CAE35612-F460-4D3F-8FF8-79F623B7BEB6}" destId="{AC15E075-F3C7-492D-A7EE-C34473FAF504}" srcOrd="0" destOrd="0" presId="urn:microsoft.com/office/officeart/2005/8/layout/hierarchy2"/>
    <dgm:cxn modelId="{868DB976-A5C4-46AE-9710-328BD5CB4B37}" type="presParOf" srcId="{CAE35612-F460-4D3F-8FF8-79F623B7BEB6}" destId="{3A3A3897-4FD1-4309-A803-F53F7D9E896F}" srcOrd="1" destOrd="0" presId="urn:microsoft.com/office/officeart/2005/8/layout/hierarchy2"/>
    <dgm:cxn modelId="{830BCBCF-C45C-4F8C-ADB1-01B1F1331B95}" type="presParOf" srcId="{72CED4C3-6E56-4149-9ADE-2766CCB5BE83}" destId="{B74B6B69-1FDF-4E6F-B602-A21F86DFF6B8}" srcOrd="12" destOrd="0" presId="urn:microsoft.com/office/officeart/2005/8/layout/hierarchy2"/>
    <dgm:cxn modelId="{B9A80361-F690-4B80-9DA2-771FF9FC22C2}" type="presParOf" srcId="{B74B6B69-1FDF-4E6F-B602-A21F86DFF6B8}" destId="{56B5238E-53F0-42E2-8369-2AE413339A55}" srcOrd="0" destOrd="0" presId="urn:microsoft.com/office/officeart/2005/8/layout/hierarchy2"/>
    <dgm:cxn modelId="{D9DF2974-E5E4-4C0A-B47D-579133651461}" type="presParOf" srcId="{72CED4C3-6E56-4149-9ADE-2766CCB5BE83}" destId="{685A35B0-5ECD-440A-8AD9-9DC3CB7061EA}" srcOrd="13" destOrd="0" presId="urn:microsoft.com/office/officeart/2005/8/layout/hierarchy2"/>
    <dgm:cxn modelId="{07AB0EA2-DAD8-4672-B958-A7634735813D}" type="presParOf" srcId="{685A35B0-5ECD-440A-8AD9-9DC3CB7061EA}" destId="{C47BA1BF-A691-4D68-8FFB-ED49C88D4E0B}" srcOrd="0" destOrd="0" presId="urn:microsoft.com/office/officeart/2005/8/layout/hierarchy2"/>
    <dgm:cxn modelId="{AE76B619-8EE6-4D73-9E6B-5B5445C5888D}" type="presParOf" srcId="{685A35B0-5ECD-440A-8AD9-9DC3CB7061EA}" destId="{BFC022A0-A203-4C07-A58B-2540E0523B69}" srcOrd="1" destOrd="0" presId="urn:microsoft.com/office/officeart/2005/8/layout/hierarchy2"/>
    <dgm:cxn modelId="{9CEF3851-25E1-428B-AE2B-FD4D2404E6D5}" type="presParOf" srcId="{72CED4C3-6E56-4149-9ADE-2766CCB5BE83}" destId="{74DE20BE-243E-437E-B108-5CAFB0395A70}" srcOrd="14" destOrd="0" presId="urn:microsoft.com/office/officeart/2005/8/layout/hierarchy2"/>
    <dgm:cxn modelId="{58E87EAA-6BE1-4801-8136-DBCE6EE42208}" type="presParOf" srcId="{74DE20BE-243E-437E-B108-5CAFB0395A70}" destId="{FC05FFE0-1D9D-4FCE-B53B-052FE6FEC43B}" srcOrd="0" destOrd="0" presId="urn:microsoft.com/office/officeart/2005/8/layout/hierarchy2"/>
    <dgm:cxn modelId="{F0105630-74B3-4BBC-AABA-7D23DC2FC24F}" type="presParOf" srcId="{72CED4C3-6E56-4149-9ADE-2766CCB5BE83}" destId="{1B0C16F1-A56D-4C31-888B-022A041F2D67}" srcOrd="15" destOrd="0" presId="urn:microsoft.com/office/officeart/2005/8/layout/hierarchy2"/>
    <dgm:cxn modelId="{1D765C40-DC31-4EE4-894E-AA9EF45CE61F}" type="presParOf" srcId="{1B0C16F1-A56D-4C31-888B-022A041F2D67}" destId="{89DF0FC5-B7AB-45F8-ACE1-EE7DEA1991C4}" srcOrd="0" destOrd="0" presId="urn:microsoft.com/office/officeart/2005/8/layout/hierarchy2"/>
    <dgm:cxn modelId="{986C553B-2334-49E8-BC89-B74E3A3984AE}" type="presParOf" srcId="{1B0C16F1-A56D-4C31-888B-022A041F2D67}" destId="{F5CF844F-D0E0-4D82-B1E5-83B4C3690739}" srcOrd="1" destOrd="0" presId="urn:microsoft.com/office/officeart/2005/8/layout/hierarchy2"/>
    <dgm:cxn modelId="{7B3DC261-DD1E-4BD9-A95D-43DB9E5AA06D}" type="presParOf" srcId="{72CED4C3-6E56-4149-9ADE-2766CCB5BE83}" destId="{F65B102B-D803-4A03-9381-36787631B6A8}" srcOrd="16" destOrd="0" presId="urn:microsoft.com/office/officeart/2005/8/layout/hierarchy2"/>
    <dgm:cxn modelId="{7E13751C-2451-4973-B999-4E74365BC673}" type="presParOf" srcId="{F65B102B-D803-4A03-9381-36787631B6A8}" destId="{4D6990E3-8575-4315-B91A-221A1D77BD8D}" srcOrd="0" destOrd="0" presId="urn:microsoft.com/office/officeart/2005/8/layout/hierarchy2"/>
    <dgm:cxn modelId="{BC0C0CAD-60B4-428A-AB7C-7F546150E6DE}" type="presParOf" srcId="{72CED4C3-6E56-4149-9ADE-2766CCB5BE83}" destId="{775B7C38-F9FE-4D59-8DB9-82D88534F462}" srcOrd="17" destOrd="0" presId="urn:microsoft.com/office/officeart/2005/8/layout/hierarchy2"/>
    <dgm:cxn modelId="{6A4A7930-6661-4123-8625-D91E10B2C40A}" type="presParOf" srcId="{775B7C38-F9FE-4D59-8DB9-82D88534F462}" destId="{906537F8-129D-402E-A50A-624100B2C14C}" srcOrd="0" destOrd="0" presId="urn:microsoft.com/office/officeart/2005/8/layout/hierarchy2"/>
    <dgm:cxn modelId="{731DB240-E1B4-402B-9626-7FD9021F75D8}" type="presParOf" srcId="{775B7C38-F9FE-4D59-8DB9-82D88534F462}" destId="{D9A0B5A9-38EB-422C-A994-D785A75EB44D}" srcOrd="1" destOrd="0" presId="urn:microsoft.com/office/officeart/2005/8/layout/hierarchy2"/>
    <dgm:cxn modelId="{2172D37B-B3FF-47B8-A5A2-912BBCC341A8}" type="presParOf" srcId="{72CED4C3-6E56-4149-9ADE-2766CCB5BE83}" destId="{7529533A-1A6A-4A19-943C-5EB812A1CDF9}" srcOrd="18" destOrd="0" presId="urn:microsoft.com/office/officeart/2005/8/layout/hierarchy2"/>
    <dgm:cxn modelId="{3AF7F68F-EF9E-4C0B-BC36-530DF70F05C5}" type="presParOf" srcId="{7529533A-1A6A-4A19-943C-5EB812A1CDF9}" destId="{BD9BD861-381A-41D7-BC36-AFD05B0C4532}" srcOrd="0" destOrd="0" presId="urn:microsoft.com/office/officeart/2005/8/layout/hierarchy2"/>
    <dgm:cxn modelId="{4D391E90-53FF-4950-88E5-1EF78D278571}" type="presParOf" srcId="{72CED4C3-6E56-4149-9ADE-2766CCB5BE83}" destId="{BE4ED90E-08F4-46AB-9800-B9CC173EC742}" srcOrd="19" destOrd="0" presId="urn:microsoft.com/office/officeart/2005/8/layout/hierarchy2"/>
    <dgm:cxn modelId="{73E7331B-2C95-45DF-9AE5-D4162EAD07B5}" type="presParOf" srcId="{BE4ED90E-08F4-46AB-9800-B9CC173EC742}" destId="{275291B1-4FA0-4EF7-AA0D-977D133E8ED5}" srcOrd="0" destOrd="0" presId="urn:microsoft.com/office/officeart/2005/8/layout/hierarchy2"/>
    <dgm:cxn modelId="{50377909-7C92-449F-8ADD-C0A35426C23F}" type="presParOf" srcId="{BE4ED90E-08F4-46AB-9800-B9CC173EC742}" destId="{62B749E2-7668-4020-A832-81D8AC6629CE}" srcOrd="1" destOrd="0" presId="urn:microsoft.com/office/officeart/2005/8/layout/hierarchy2"/>
    <dgm:cxn modelId="{28D589EB-790F-471E-8C53-41AD1C204186}" type="presParOf" srcId="{72CED4C3-6E56-4149-9ADE-2766CCB5BE83}" destId="{FA403E25-2E83-44F9-85AD-79C439666345}" srcOrd="20" destOrd="0" presId="urn:microsoft.com/office/officeart/2005/8/layout/hierarchy2"/>
    <dgm:cxn modelId="{B8853CA1-579B-4089-8FE5-0C0CAFE114A4}" type="presParOf" srcId="{FA403E25-2E83-44F9-85AD-79C439666345}" destId="{AFB5C6BD-E888-42C0-B9FB-37E08989B934}" srcOrd="0" destOrd="0" presId="urn:microsoft.com/office/officeart/2005/8/layout/hierarchy2"/>
    <dgm:cxn modelId="{A20C57E7-C2A9-48C3-B914-F1CE28B088BD}" type="presParOf" srcId="{72CED4C3-6E56-4149-9ADE-2766CCB5BE83}" destId="{7138DB9C-8C08-4EC2-960F-E400E5DBF744}" srcOrd="21" destOrd="0" presId="urn:microsoft.com/office/officeart/2005/8/layout/hierarchy2"/>
    <dgm:cxn modelId="{78C02906-A1D7-40DB-9F00-7428F32E7992}" type="presParOf" srcId="{7138DB9C-8C08-4EC2-960F-E400E5DBF744}" destId="{3ECC808F-EC1F-4488-A08D-2D0565336C6D}" srcOrd="0" destOrd="0" presId="urn:microsoft.com/office/officeart/2005/8/layout/hierarchy2"/>
    <dgm:cxn modelId="{944ADB25-B5F8-4D6C-9FAE-44A472793021}" type="presParOf" srcId="{7138DB9C-8C08-4EC2-960F-E400E5DBF744}" destId="{50C9B59F-36AC-43AC-91E6-D9EBE34F883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47497B-C525-4FEB-9F14-6B2340ACEA95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9EFAD3B-E996-4531-A991-01A000EC3EC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1-أفْعَلَ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9469F9B0-9D8A-4585-A201-F3CC144AB7A2}" type="par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B0F6757D-6DC9-40B4-A50A-48A801432FEF}" type="sib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CDC096C0-1739-4012-A27C-D805051BAEA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1) التَّعدية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F33E24C8-833C-46C7-8CD3-7895E4845AB4}" type="parTrans" cxnId="{1358717E-3606-4020-B203-2D3A08E416A8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8A67F31C-1BEE-4FD1-9F5E-3F6EA0021F29}" type="sibTrans" cxnId="{1358717E-3606-4020-B203-2D3A08E416A8}">
      <dgm:prSet/>
      <dgm:spPr/>
      <dgm:t>
        <a:bodyPr/>
        <a:lstStyle/>
        <a:p>
          <a:pPr rtl="1"/>
          <a:endParaRPr lang="ar-SA"/>
        </a:p>
      </dgm:t>
    </dgm:pt>
    <dgm:pt modelId="{8809075E-08EA-48DA-96EC-F605E43B93D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2) صيرورة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شيء ذا شيءٍ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35B1E3D-56F7-459D-A34C-881A6E673FC2}" type="parTrans" cxnId="{02707FF6-920F-43DF-BD57-B0667ECD62C9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4106D44F-AB22-4206-AD84-88CA0047BA95}" type="sibTrans" cxnId="{02707FF6-920F-43DF-BD57-B0667ECD62C9}">
      <dgm:prSet/>
      <dgm:spPr/>
      <dgm:t>
        <a:bodyPr/>
        <a:lstStyle/>
        <a:p>
          <a:pPr rtl="1"/>
          <a:endParaRPr lang="ar-SA"/>
        </a:p>
      </dgm:t>
    </dgm:pt>
    <dgm:pt modelId="{69F3E5A4-221F-4AFD-8785-FBFFFB63ABB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3) الدخول في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شيء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BAAB2EA-E9CD-4D5C-94E6-EC1F7F914949}" type="parTrans" cxnId="{18ACDF78-A15E-4995-A9C9-D271E461B928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56379CA1-D3F4-4269-9B9D-71495AA8CC27}" type="sibTrans" cxnId="{18ACDF78-A15E-4995-A9C9-D271E461B928}">
      <dgm:prSet/>
      <dgm:spPr/>
      <dgm:t>
        <a:bodyPr/>
        <a:lstStyle/>
        <a:p>
          <a:pPr rtl="1"/>
          <a:endParaRPr lang="ar-SA"/>
        </a:p>
      </dgm:t>
    </dgm:pt>
    <dgm:pt modelId="{5FD4EEE7-58C2-42B5-8C12-892EFA2210D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4) السَّلْب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والإزالة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962058DB-204B-41CD-B3B6-EE83B74AC370}" type="parTrans" cxnId="{76403C6B-AD75-486A-B3B4-9EAB6803C22D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E7EEB722-2BA5-425D-85A0-25780B53856F}" type="sibTrans" cxnId="{76403C6B-AD75-486A-B3B4-9EAB6803C22D}">
      <dgm:prSet/>
      <dgm:spPr/>
      <dgm:t>
        <a:bodyPr/>
        <a:lstStyle/>
        <a:p>
          <a:pPr rtl="1"/>
          <a:endParaRPr lang="ar-SA"/>
        </a:p>
      </dgm:t>
    </dgm:pt>
    <dgm:pt modelId="{370FAC1D-953B-44FD-B64E-B910050868E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وهي تصير الفاعل بالهمزة مفعولاً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784B3DCE-999F-4D83-BF5B-2A8414EDE04B}" type="parTrans" cxnId="{B1BF81DB-7C18-4254-85AE-9EF546FFC5E2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FC51AC31-649C-47E7-A187-A062B8A1E0A8}" type="sibTrans" cxnId="{B1BF81DB-7C18-4254-85AE-9EF546FFC5E2}">
      <dgm:prSet/>
      <dgm:spPr/>
      <dgm:t>
        <a:bodyPr/>
        <a:lstStyle/>
        <a:p>
          <a:pPr rtl="1"/>
          <a:endParaRPr lang="ar-SA"/>
        </a:p>
      </dgm:t>
    </dgm:pt>
    <dgm:pt modelId="{9244D3B1-5F1D-42B8-AA7F-F6A9E8ED3D6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كأقمت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زيداً، وأقعدته وأقرأته. الأصل: قام زيد وقعد وقرأ، فلما دخلت عليه الهمزة صار زيد مُقاما مُقْعَداً مُقْرَأ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FF66118E-BAE3-4E75-9966-27C3ACCE9418}" type="parTrans" cxnId="{55027FE3-8D21-4AA1-8778-D2079590CA49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76000ADA-FCAB-4C0B-9482-89A1AE696FDD}" type="sibTrans" cxnId="{55027FE3-8D21-4AA1-8778-D2079590CA49}">
      <dgm:prSet/>
      <dgm:spPr/>
      <dgm:t>
        <a:bodyPr/>
        <a:lstStyle/>
        <a:p>
          <a:pPr rtl="1"/>
          <a:endParaRPr lang="ar-SA"/>
        </a:p>
      </dgm:t>
    </dgm:pt>
    <dgm:pt modelId="{A6F0E252-B6EB-4DBD-B99C-FFC4B36713E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فإذا كان الفعل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9FBD9030-324F-4DDF-96B8-004166843755}" type="parTrans" cxnId="{12914969-0962-4B52-B5F1-4F274A040A8E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F1BBE804-D5F1-4365-8EE1-111FC6C59C0E}" type="sibTrans" cxnId="{12914969-0962-4B52-B5F1-4F274A040A8E}">
      <dgm:prSet/>
      <dgm:spPr/>
      <dgm:t>
        <a:bodyPr/>
        <a:lstStyle/>
        <a:p>
          <a:pPr rtl="1"/>
          <a:endParaRPr lang="ar-SA"/>
        </a:p>
      </dgm:t>
    </dgm:pt>
    <dgm:pt modelId="{C1443A31-E051-40BB-B34F-6C834282757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لازمًا صار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بها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متعديًا لواحد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921906F5-BE90-4A60-AD03-5EBAB38A0A2D}" type="parTrans" cxnId="{92E54071-12D3-4AB5-98E9-12AC437F654C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4B15AC8A-B498-4F16-8640-3201FA1F73F5}" type="sibTrans" cxnId="{92E54071-12D3-4AB5-98E9-12AC437F654C}">
      <dgm:prSet/>
      <dgm:spPr/>
      <dgm:t>
        <a:bodyPr/>
        <a:lstStyle/>
        <a:p>
          <a:pPr rtl="1"/>
          <a:endParaRPr lang="ar-SA"/>
        </a:p>
      </dgm:t>
    </dgm:pt>
    <dgm:pt modelId="{0A82FB90-1848-476E-AB8E-F727E275369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متعدياً لواحد صار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بها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متعدياً لاثنين، 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3FB40BB5-308C-4089-9CB9-1AFDF4876FAA}" type="parTrans" cxnId="{9374ACDB-DA66-44C2-94C5-18A5E5EB9744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8BAA1CD5-F0E5-4572-99D7-AEF5C4AA40E9}" type="sibTrans" cxnId="{9374ACDB-DA66-44C2-94C5-18A5E5EB9744}">
      <dgm:prSet/>
      <dgm:spPr/>
      <dgm:t>
        <a:bodyPr/>
        <a:lstStyle/>
        <a:p>
          <a:pPr rtl="1"/>
          <a:endParaRPr lang="ar-SA"/>
        </a:p>
      </dgm:t>
    </dgm:pt>
    <dgm:pt modelId="{098E96D2-4216-4D49-A173-84DA2A43566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متعديًا لاثنين، صار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بها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متعديًا لثلاثة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F0F21B32-F187-4142-B695-98FEECEC46D1}" type="parTrans" cxnId="{7E4A0072-69F6-4FA5-8471-64B59B8D4319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AF7A6058-E674-46AB-9E20-063E1BF9078C}" type="sibTrans" cxnId="{7E4A0072-69F6-4FA5-8471-64B59B8D4319}">
      <dgm:prSet/>
      <dgm:spPr/>
      <dgm:t>
        <a:bodyPr/>
        <a:lstStyle/>
        <a:p>
          <a:pPr rtl="1"/>
          <a:endParaRPr lang="ar-SA"/>
        </a:p>
      </dgm:t>
    </dgm:pt>
    <dgm:pt modelId="{04B66C5A-E8D7-4B16-BB6F-31ADB8926E7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ولم يُوجد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فى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اللغة ما هو متعدّ لاثنين، وصار بالهمزة متعديًا لثلاثة، إلاّ رَأى وَعَلِم،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كرأى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وعلم زيدٌ بكراً قائمًا، تقول: أرَيْتُ أو أعلمتُ زيدًا بكرًا قائمًا.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F0573FB2-5A3F-491D-94B2-C7D4F12BB1CF}" type="parTrans" cxnId="{A193E9BE-1776-4D93-889A-1BC29D9E6A77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22E82C49-2944-47E8-A0E6-D90146F0BB51}" type="sibTrans" cxnId="{A193E9BE-1776-4D93-889A-1BC29D9E6A77}">
      <dgm:prSet/>
      <dgm:spPr/>
      <dgm:t>
        <a:bodyPr/>
        <a:lstStyle/>
        <a:p>
          <a:pPr rtl="1"/>
          <a:endParaRPr lang="ar-SA"/>
        </a:p>
      </dgm:t>
    </dgm:pt>
    <dgm:pt modelId="{43965720-A97B-41DA-8CC1-02753DC74AF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كألبنَ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الرجلُ وأتمرَ وأفلسَ: صار ذا لبَن وتمْر وفُلُوس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1CDCFA8B-AEB5-4148-8D2F-631C7BD4619F}" type="parTrans" cxnId="{730588A6-27BF-409B-B30F-3F8F0D3EB280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ECC31FC3-B39C-4207-BDC9-96EB55418CEA}" type="sibTrans" cxnId="{730588A6-27BF-409B-B30F-3F8F0D3EB280}">
      <dgm:prSet/>
      <dgm:spPr/>
      <dgm:t>
        <a:bodyPr/>
        <a:lstStyle/>
        <a:p>
          <a:pPr rtl="1"/>
          <a:endParaRPr lang="ar-SA"/>
        </a:p>
      </dgm:t>
    </dgm:pt>
    <dgm:pt modelId="{940CCFC0-EA1F-4FC8-B7C1-A6D926870DBF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مكانًا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B548763-A54A-4318-AFA5-557CD88F5884}" type="parTrans" cxnId="{A4A34E4D-0050-4B70-85ED-221A56CC10EB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2E518A0F-C395-4B80-AC47-C97D43F6FE69}" type="sibTrans" cxnId="{A4A34E4D-0050-4B70-85ED-221A56CC10EB}">
      <dgm:prSet/>
      <dgm:spPr/>
      <dgm:t>
        <a:bodyPr/>
        <a:lstStyle/>
        <a:p>
          <a:pPr rtl="1"/>
          <a:endParaRPr lang="ar-SA"/>
        </a:p>
      </dgm:t>
    </dgm:pt>
    <dgm:pt modelId="{D8336C91-1E65-4FDB-BC07-B79709973EC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زمانًا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6173EFE3-B6B7-4298-ACD3-B9A67155AE71}" type="parTrans" cxnId="{A47B4204-16FA-4A90-AC84-21B5937BD8F4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6F27CED0-EFE5-4072-B0C8-A772C7F624F9}" type="sibTrans" cxnId="{A47B4204-16FA-4A90-AC84-21B5937BD8F4}">
      <dgm:prSet/>
      <dgm:spPr/>
      <dgm:t>
        <a:bodyPr/>
        <a:lstStyle/>
        <a:p>
          <a:pPr rtl="1"/>
          <a:endParaRPr lang="ar-SA"/>
        </a:p>
      </dgm:t>
    </dgm:pt>
    <dgm:pt modelId="{3D5AD7C4-E8B0-41C1-A6C0-00557678D5D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كأَقذيتُ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عينَ فلان،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وأعجمتُ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الكتابَ: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أى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أزلتُ القَذَى عن عينه، وأزلتُ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عجْمة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الكتاب بنقطه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2375F52B-4C72-479F-BCD7-FA803C0FB925}" type="parTrans" cxnId="{15358CEC-887A-4561-921F-C33D297637FC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39D94BC9-72C1-436D-BAEA-8F91F0D76A6B}" type="sibTrans" cxnId="{15358CEC-887A-4561-921F-C33D297637FC}">
      <dgm:prSet/>
      <dgm:spPr/>
      <dgm:t>
        <a:bodyPr/>
        <a:lstStyle/>
        <a:p>
          <a:pPr rtl="1"/>
          <a:endParaRPr lang="ar-SA"/>
        </a:p>
      </dgm:t>
    </dgm:pt>
    <dgm:pt modelId="{157438B7-CF25-4F2D-A127-29814CCC96A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كأشأم وأعرقَ، أي دخل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فى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الشأم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، والعراق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D7543012-9C88-4259-ACA9-0878FFA43B27}" type="parTrans" cxnId="{5C919EA8-6466-4DA6-B98D-B893CCFC2A87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C8F86902-FCA0-4C51-8450-F51A17EC97B8}" type="sibTrans" cxnId="{5C919EA8-6466-4DA6-B98D-B893CCFC2A87}">
      <dgm:prSet/>
      <dgm:spPr/>
      <dgm:t>
        <a:bodyPr/>
        <a:lstStyle/>
        <a:p>
          <a:pPr rtl="1"/>
          <a:endParaRPr lang="ar-SA"/>
        </a:p>
      </dgm:t>
    </dgm:pt>
    <dgm:pt modelId="{B5D885B4-254F-4E04-B3C4-CFAE3BFBADA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كأصبحَ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وأمسى، أي دخل في الصباح، والمساء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493EA681-C1F8-4E28-A0D3-3F7CCC5A2FE6}" type="parTrans" cxnId="{9F91A2C2-4405-4ED3-8BF8-FE9B916A7B00}">
      <dgm:prSet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/>
        </a:p>
      </dgm:t>
    </dgm:pt>
    <dgm:pt modelId="{F80D9B11-E8B4-41EA-8016-160D495B88C1}" type="sibTrans" cxnId="{9F91A2C2-4405-4ED3-8BF8-FE9B916A7B00}">
      <dgm:prSet/>
      <dgm:spPr/>
      <dgm:t>
        <a:bodyPr/>
        <a:lstStyle/>
        <a:p>
          <a:pPr rtl="1"/>
          <a:endParaRPr lang="ar-SA"/>
        </a:p>
      </dgm:t>
    </dgm:pt>
    <dgm:pt modelId="{8E2FA924-8DC0-4142-BE61-820373EE7DF0}" type="pres">
      <dgm:prSet presAssocID="{D047497B-C525-4FEB-9F14-6B2340ACEA95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9EC184B-C8BF-4495-AC42-3AAF7FA837B2}" type="pres">
      <dgm:prSet presAssocID="{99EFAD3B-E996-4531-A991-01A000EC3ECB}" presName="root1" presStyleCnt="0"/>
      <dgm:spPr/>
    </dgm:pt>
    <dgm:pt modelId="{7179C9D7-5011-4923-81BF-2E97BAEA20D2}" type="pres">
      <dgm:prSet presAssocID="{99EFAD3B-E996-4531-A991-01A000EC3ECB}" presName="LevelOneTextNode" presStyleLbl="node0" presStyleIdx="0" presStyleCnt="1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DCC72B1-13C9-4AF1-AD51-5017233CFC1D}" type="pres">
      <dgm:prSet presAssocID="{99EFAD3B-E996-4531-A991-01A000EC3ECB}" presName="level2hierChild" presStyleCnt="0"/>
      <dgm:spPr/>
    </dgm:pt>
    <dgm:pt modelId="{C33A3C15-F329-4C38-A4EF-FF40421EFC3F}" type="pres">
      <dgm:prSet presAssocID="{F33E24C8-833C-46C7-8CD3-7895E4845AB4}" presName="conn2-1" presStyleLbl="parChTrans1D2" presStyleIdx="0" presStyleCnt="4" custScaleX="2000000" custScaleY="144647"/>
      <dgm:spPr/>
      <dgm:t>
        <a:bodyPr/>
        <a:lstStyle/>
        <a:p>
          <a:pPr rtl="1"/>
          <a:endParaRPr lang="ar-SA"/>
        </a:p>
      </dgm:t>
    </dgm:pt>
    <dgm:pt modelId="{04BD609A-E3D1-4D0F-87D9-3CE98FDF283E}" type="pres">
      <dgm:prSet presAssocID="{F33E24C8-833C-46C7-8CD3-7895E4845AB4}" presName="connTx" presStyleLbl="parChTrans1D2" presStyleIdx="0" presStyleCnt="4"/>
      <dgm:spPr/>
      <dgm:t>
        <a:bodyPr/>
        <a:lstStyle/>
        <a:p>
          <a:pPr rtl="1"/>
          <a:endParaRPr lang="ar-SA"/>
        </a:p>
      </dgm:t>
    </dgm:pt>
    <dgm:pt modelId="{B378545E-B53B-4937-A811-0D813C0D5F19}" type="pres">
      <dgm:prSet presAssocID="{CDC096C0-1739-4012-A27C-D805051BAEA8}" presName="root2" presStyleCnt="0"/>
      <dgm:spPr/>
    </dgm:pt>
    <dgm:pt modelId="{16FE5F7E-6655-42EC-AA4F-5BECB26B256D}" type="pres">
      <dgm:prSet presAssocID="{CDC096C0-1739-4012-A27C-D805051BAEA8}" presName="LevelTwoTextNode" presStyleLbl="node2" presStyleIdx="0" presStyleCnt="4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0F63406-5174-4CA9-B3FA-45E8A338283A}" type="pres">
      <dgm:prSet presAssocID="{CDC096C0-1739-4012-A27C-D805051BAEA8}" presName="level3hierChild" presStyleCnt="0"/>
      <dgm:spPr/>
    </dgm:pt>
    <dgm:pt modelId="{48DF3C40-E2CB-41FA-B012-567B6D7F0143}" type="pres">
      <dgm:prSet presAssocID="{784B3DCE-999F-4D83-BF5B-2A8414EDE04B}" presName="conn2-1" presStyleLbl="parChTrans1D3" presStyleIdx="0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63DB62E7-AE80-4966-9C70-E1AB660CFC05}" type="pres">
      <dgm:prSet presAssocID="{784B3DCE-999F-4D83-BF5B-2A8414EDE04B}" presName="connTx" presStyleLbl="parChTrans1D3" presStyleIdx="0" presStyleCnt="7"/>
      <dgm:spPr/>
      <dgm:t>
        <a:bodyPr/>
        <a:lstStyle/>
        <a:p>
          <a:pPr rtl="1"/>
          <a:endParaRPr lang="ar-SA"/>
        </a:p>
      </dgm:t>
    </dgm:pt>
    <dgm:pt modelId="{5570E92D-CC01-4581-AD76-384D7951B333}" type="pres">
      <dgm:prSet presAssocID="{370FAC1D-953B-44FD-B64E-B910050868E1}" presName="root2" presStyleCnt="0"/>
      <dgm:spPr/>
    </dgm:pt>
    <dgm:pt modelId="{E5E96B90-8E50-4E46-8F00-12510CA9FF7C}" type="pres">
      <dgm:prSet presAssocID="{370FAC1D-953B-44FD-B64E-B910050868E1}" presName="LevelTwoTextNode" presStyleLbl="node3" presStyleIdx="0" presStyleCnt="7" custScaleX="412133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7825F64-A321-45E4-883D-D6D4DD67E9E3}" type="pres">
      <dgm:prSet presAssocID="{370FAC1D-953B-44FD-B64E-B910050868E1}" presName="level3hierChild" presStyleCnt="0"/>
      <dgm:spPr/>
    </dgm:pt>
    <dgm:pt modelId="{AA9138D4-1FDF-40E3-8324-D19CCE4AF1B1}" type="pres">
      <dgm:prSet presAssocID="{FF66118E-BAE3-4E75-9966-27C3ACCE9418}" presName="conn2-1" presStyleLbl="parChTrans1D3" presStyleIdx="1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489E6AA7-DBFF-4AC2-AC0A-89CB41019F28}" type="pres">
      <dgm:prSet presAssocID="{FF66118E-BAE3-4E75-9966-27C3ACCE9418}" presName="connTx" presStyleLbl="parChTrans1D3" presStyleIdx="1" presStyleCnt="7"/>
      <dgm:spPr/>
      <dgm:t>
        <a:bodyPr/>
        <a:lstStyle/>
        <a:p>
          <a:pPr rtl="1"/>
          <a:endParaRPr lang="ar-SA"/>
        </a:p>
      </dgm:t>
    </dgm:pt>
    <dgm:pt modelId="{8D11B22A-6CC5-4A0C-B455-B8355F681C85}" type="pres">
      <dgm:prSet presAssocID="{9244D3B1-5F1D-42B8-AA7F-F6A9E8ED3D68}" presName="root2" presStyleCnt="0"/>
      <dgm:spPr/>
    </dgm:pt>
    <dgm:pt modelId="{B104DE70-A798-4E66-8749-F4C57B4AFCB7}" type="pres">
      <dgm:prSet presAssocID="{9244D3B1-5F1D-42B8-AA7F-F6A9E8ED3D68}" presName="LevelTwoTextNode" presStyleLbl="node3" presStyleIdx="1" presStyleCnt="7" custScaleX="412133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D022F73-94F5-4F81-99BD-C4F9F370E097}" type="pres">
      <dgm:prSet presAssocID="{9244D3B1-5F1D-42B8-AA7F-F6A9E8ED3D68}" presName="level3hierChild" presStyleCnt="0"/>
      <dgm:spPr/>
    </dgm:pt>
    <dgm:pt modelId="{A7421AA2-994E-4E74-8D9B-DF33609AC792}" type="pres">
      <dgm:prSet presAssocID="{9FBD9030-324F-4DDF-96B8-004166843755}" presName="conn2-1" presStyleLbl="parChTrans1D3" presStyleIdx="2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58727C2D-E7FE-4C4C-9B35-327D7B702F39}" type="pres">
      <dgm:prSet presAssocID="{9FBD9030-324F-4DDF-96B8-004166843755}" presName="connTx" presStyleLbl="parChTrans1D3" presStyleIdx="2" presStyleCnt="7"/>
      <dgm:spPr/>
      <dgm:t>
        <a:bodyPr/>
        <a:lstStyle/>
        <a:p>
          <a:pPr rtl="1"/>
          <a:endParaRPr lang="ar-SA"/>
        </a:p>
      </dgm:t>
    </dgm:pt>
    <dgm:pt modelId="{BC1299A8-A282-47BA-898A-4FBE6D4CAB1A}" type="pres">
      <dgm:prSet presAssocID="{A6F0E252-B6EB-4DBD-B99C-FFC4B36713ED}" presName="root2" presStyleCnt="0"/>
      <dgm:spPr/>
    </dgm:pt>
    <dgm:pt modelId="{DBDBCD5E-D82B-45CA-9808-49EE9C639891}" type="pres">
      <dgm:prSet presAssocID="{A6F0E252-B6EB-4DBD-B99C-FFC4B36713ED}" presName="LevelTwoTextNode" presStyleLbl="node3" presStyleIdx="2" presStyleCnt="7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4A8C92B-CF8A-48AF-B69D-3715F61CD8D6}" type="pres">
      <dgm:prSet presAssocID="{A6F0E252-B6EB-4DBD-B99C-FFC4B36713ED}" presName="level3hierChild" presStyleCnt="0"/>
      <dgm:spPr/>
    </dgm:pt>
    <dgm:pt modelId="{F37CB0BD-4527-473E-81E9-28198BBE78E6}" type="pres">
      <dgm:prSet presAssocID="{921906F5-BE90-4A60-AD03-5EBAB38A0A2D}" presName="conn2-1" presStyleLbl="parChTrans1D4" presStyleIdx="0" presStyleCnt="6" custScaleX="2000000" custScaleY="144647"/>
      <dgm:spPr/>
      <dgm:t>
        <a:bodyPr/>
        <a:lstStyle/>
        <a:p>
          <a:pPr rtl="1"/>
          <a:endParaRPr lang="ar-SA"/>
        </a:p>
      </dgm:t>
    </dgm:pt>
    <dgm:pt modelId="{EF0BE5EA-9F0A-4AFE-AF49-71F1C15C0CAF}" type="pres">
      <dgm:prSet presAssocID="{921906F5-BE90-4A60-AD03-5EBAB38A0A2D}" presName="connTx" presStyleLbl="parChTrans1D4" presStyleIdx="0" presStyleCnt="6"/>
      <dgm:spPr/>
      <dgm:t>
        <a:bodyPr/>
        <a:lstStyle/>
        <a:p>
          <a:pPr rtl="1"/>
          <a:endParaRPr lang="ar-SA"/>
        </a:p>
      </dgm:t>
    </dgm:pt>
    <dgm:pt modelId="{36B00B42-313B-48FF-B98E-4B1C7F1C5FEB}" type="pres">
      <dgm:prSet presAssocID="{C1443A31-E051-40BB-B34F-6C8342827571}" presName="root2" presStyleCnt="0"/>
      <dgm:spPr/>
    </dgm:pt>
    <dgm:pt modelId="{D8C3E295-5CE8-4F6D-BE80-DE878BEC77DC}" type="pres">
      <dgm:prSet presAssocID="{C1443A31-E051-40BB-B34F-6C8342827571}" presName="LevelTwoTextNode" presStyleLbl="node4" presStyleIdx="0" presStyleCnt="6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4D15D24-9D7A-4BA9-B586-8801B297DF9D}" type="pres">
      <dgm:prSet presAssocID="{C1443A31-E051-40BB-B34F-6C8342827571}" presName="level3hierChild" presStyleCnt="0"/>
      <dgm:spPr/>
    </dgm:pt>
    <dgm:pt modelId="{816D592E-BD38-45E8-956A-17D02FDA3549}" type="pres">
      <dgm:prSet presAssocID="{3FB40BB5-308C-4089-9CB9-1AFDF4876FAA}" presName="conn2-1" presStyleLbl="parChTrans1D4" presStyleIdx="1" presStyleCnt="6" custScaleX="2000000" custScaleY="144647"/>
      <dgm:spPr/>
      <dgm:t>
        <a:bodyPr/>
        <a:lstStyle/>
        <a:p>
          <a:pPr rtl="1"/>
          <a:endParaRPr lang="ar-SA"/>
        </a:p>
      </dgm:t>
    </dgm:pt>
    <dgm:pt modelId="{5F78365A-320E-42EF-82A5-301094975795}" type="pres">
      <dgm:prSet presAssocID="{3FB40BB5-308C-4089-9CB9-1AFDF4876FAA}" presName="connTx" presStyleLbl="parChTrans1D4" presStyleIdx="1" presStyleCnt="6"/>
      <dgm:spPr/>
      <dgm:t>
        <a:bodyPr/>
        <a:lstStyle/>
        <a:p>
          <a:pPr rtl="1"/>
          <a:endParaRPr lang="ar-SA"/>
        </a:p>
      </dgm:t>
    </dgm:pt>
    <dgm:pt modelId="{6817781E-F555-474C-936B-3ABCBDFAB208}" type="pres">
      <dgm:prSet presAssocID="{0A82FB90-1848-476E-AB8E-F727E2753698}" presName="root2" presStyleCnt="0"/>
      <dgm:spPr/>
    </dgm:pt>
    <dgm:pt modelId="{E250A1ED-D880-4E40-A606-D41FCBCF33A2}" type="pres">
      <dgm:prSet presAssocID="{0A82FB90-1848-476E-AB8E-F727E2753698}" presName="LevelTwoTextNode" presStyleLbl="node4" presStyleIdx="1" presStyleCnt="6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096DAB0-6DD5-4977-8F04-970036983346}" type="pres">
      <dgm:prSet presAssocID="{0A82FB90-1848-476E-AB8E-F727E2753698}" presName="level3hierChild" presStyleCnt="0"/>
      <dgm:spPr/>
    </dgm:pt>
    <dgm:pt modelId="{9212DC2A-4B68-4A3C-B495-B5F4BEBDE5EB}" type="pres">
      <dgm:prSet presAssocID="{F0F21B32-F187-4142-B695-98FEECEC46D1}" presName="conn2-1" presStyleLbl="parChTrans1D4" presStyleIdx="2" presStyleCnt="6" custScaleX="2000000" custScaleY="144647"/>
      <dgm:spPr/>
      <dgm:t>
        <a:bodyPr/>
        <a:lstStyle/>
        <a:p>
          <a:pPr rtl="1"/>
          <a:endParaRPr lang="ar-SA"/>
        </a:p>
      </dgm:t>
    </dgm:pt>
    <dgm:pt modelId="{601A26B9-170A-48A8-95C5-C0FDBCB16485}" type="pres">
      <dgm:prSet presAssocID="{F0F21B32-F187-4142-B695-98FEECEC46D1}" presName="connTx" presStyleLbl="parChTrans1D4" presStyleIdx="2" presStyleCnt="6"/>
      <dgm:spPr/>
      <dgm:t>
        <a:bodyPr/>
        <a:lstStyle/>
        <a:p>
          <a:pPr rtl="1"/>
          <a:endParaRPr lang="ar-SA"/>
        </a:p>
      </dgm:t>
    </dgm:pt>
    <dgm:pt modelId="{79F01ABC-D657-4790-8CD6-63113C6BC0EF}" type="pres">
      <dgm:prSet presAssocID="{098E96D2-4216-4D49-A173-84DA2A435665}" presName="root2" presStyleCnt="0"/>
      <dgm:spPr/>
    </dgm:pt>
    <dgm:pt modelId="{C9FCEB07-0EC7-49BA-B006-08B0EEFA9FEE}" type="pres">
      <dgm:prSet presAssocID="{098E96D2-4216-4D49-A173-84DA2A435665}" presName="LevelTwoTextNode" presStyleLbl="node4" presStyleIdx="2" presStyleCnt="6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68E3184-78CD-4640-8BFD-E9C076C6C0A7}" type="pres">
      <dgm:prSet presAssocID="{098E96D2-4216-4D49-A173-84DA2A435665}" presName="level3hierChild" presStyleCnt="0"/>
      <dgm:spPr/>
    </dgm:pt>
    <dgm:pt modelId="{BE9E9750-FBC3-40B9-B4D8-F4BA7A09AF6A}" type="pres">
      <dgm:prSet presAssocID="{F0573FB2-5A3F-491D-94B2-C7D4F12BB1CF}" presName="conn2-1" presStyleLbl="parChTrans1D4" presStyleIdx="3" presStyleCnt="6" custScaleX="2000000" custScaleY="144647"/>
      <dgm:spPr/>
      <dgm:t>
        <a:bodyPr/>
        <a:lstStyle/>
        <a:p>
          <a:pPr rtl="1"/>
          <a:endParaRPr lang="ar-SA"/>
        </a:p>
      </dgm:t>
    </dgm:pt>
    <dgm:pt modelId="{202BF502-C845-4165-8EC4-C3A6FDECBA05}" type="pres">
      <dgm:prSet presAssocID="{F0573FB2-5A3F-491D-94B2-C7D4F12BB1CF}" presName="connTx" presStyleLbl="parChTrans1D4" presStyleIdx="3" presStyleCnt="6"/>
      <dgm:spPr/>
      <dgm:t>
        <a:bodyPr/>
        <a:lstStyle/>
        <a:p>
          <a:pPr rtl="1"/>
          <a:endParaRPr lang="ar-SA"/>
        </a:p>
      </dgm:t>
    </dgm:pt>
    <dgm:pt modelId="{35E70E35-3732-496A-BBFA-E5C586A0D469}" type="pres">
      <dgm:prSet presAssocID="{04B66C5A-E8D7-4B16-BB6F-31ADB8926E74}" presName="root2" presStyleCnt="0"/>
      <dgm:spPr/>
    </dgm:pt>
    <dgm:pt modelId="{273ECBBF-9093-4EA8-A44B-C81012B6C059}" type="pres">
      <dgm:prSet presAssocID="{04B66C5A-E8D7-4B16-BB6F-31ADB8926E74}" presName="LevelTwoTextNode" presStyleLbl="node4" presStyleIdx="3" presStyleCnt="6" custScaleX="189158" custScaleY="66892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F6787A3-07D9-4ED9-8797-57A61B90A8FD}" type="pres">
      <dgm:prSet presAssocID="{04B66C5A-E8D7-4B16-BB6F-31ADB8926E74}" presName="level3hierChild" presStyleCnt="0"/>
      <dgm:spPr/>
    </dgm:pt>
    <dgm:pt modelId="{5284D425-CFE6-4CBD-AC3A-44D9C5572958}" type="pres">
      <dgm:prSet presAssocID="{035B1E3D-56F7-459D-A34C-881A6E673FC2}" presName="conn2-1" presStyleLbl="parChTrans1D2" presStyleIdx="1" presStyleCnt="4" custScaleX="2000000" custScaleY="144647"/>
      <dgm:spPr/>
      <dgm:t>
        <a:bodyPr/>
        <a:lstStyle/>
        <a:p>
          <a:pPr rtl="1"/>
          <a:endParaRPr lang="ar-SA"/>
        </a:p>
      </dgm:t>
    </dgm:pt>
    <dgm:pt modelId="{7BD03AF8-BF55-41B3-87B0-0FA8D72A9B58}" type="pres">
      <dgm:prSet presAssocID="{035B1E3D-56F7-459D-A34C-881A6E673FC2}" presName="connTx" presStyleLbl="parChTrans1D2" presStyleIdx="1" presStyleCnt="4"/>
      <dgm:spPr/>
      <dgm:t>
        <a:bodyPr/>
        <a:lstStyle/>
        <a:p>
          <a:pPr rtl="1"/>
          <a:endParaRPr lang="ar-SA"/>
        </a:p>
      </dgm:t>
    </dgm:pt>
    <dgm:pt modelId="{18BDDECA-9E24-42B8-9D6F-B53DAAB5766A}" type="pres">
      <dgm:prSet presAssocID="{8809075E-08EA-48DA-96EC-F605E43B93D1}" presName="root2" presStyleCnt="0"/>
      <dgm:spPr/>
    </dgm:pt>
    <dgm:pt modelId="{24DDEC92-2559-453C-BA15-0821B33911C5}" type="pres">
      <dgm:prSet presAssocID="{8809075E-08EA-48DA-96EC-F605E43B93D1}" presName="LevelTwoTextNode" presStyleLbl="node2" presStyleIdx="1" presStyleCnt="4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7A8E540-87CA-4B48-93C5-A5E408651617}" type="pres">
      <dgm:prSet presAssocID="{8809075E-08EA-48DA-96EC-F605E43B93D1}" presName="level3hierChild" presStyleCnt="0"/>
      <dgm:spPr/>
    </dgm:pt>
    <dgm:pt modelId="{0D9A9FA3-6B79-4828-9070-794713630B76}" type="pres">
      <dgm:prSet presAssocID="{1CDCFA8B-AEB5-4148-8D2F-631C7BD4619F}" presName="conn2-1" presStyleLbl="parChTrans1D3" presStyleIdx="3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A7F83B30-697E-43D0-A12C-38DBD239B2E8}" type="pres">
      <dgm:prSet presAssocID="{1CDCFA8B-AEB5-4148-8D2F-631C7BD4619F}" presName="connTx" presStyleLbl="parChTrans1D3" presStyleIdx="3" presStyleCnt="7"/>
      <dgm:spPr/>
      <dgm:t>
        <a:bodyPr/>
        <a:lstStyle/>
        <a:p>
          <a:pPr rtl="1"/>
          <a:endParaRPr lang="ar-SA"/>
        </a:p>
      </dgm:t>
    </dgm:pt>
    <dgm:pt modelId="{EF04AF6B-D448-4E9C-91BF-95E2C85CEC8B}" type="pres">
      <dgm:prSet presAssocID="{43965720-A97B-41DA-8CC1-02753DC74AFB}" presName="root2" presStyleCnt="0"/>
      <dgm:spPr/>
    </dgm:pt>
    <dgm:pt modelId="{C6E5C021-DAAA-4AAA-AEB3-2AE7B4D2B427}" type="pres">
      <dgm:prSet presAssocID="{43965720-A97B-41DA-8CC1-02753DC74AFB}" presName="LevelTwoTextNode" presStyleLbl="node3" presStyleIdx="3" presStyleCnt="7" custScaleX="412133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AFF8D8-CC0A-4ADF-989A-B6008BA80B9E}" type="pres">
      <dgm:prSet presAssocID="{43965720-A97B-41DA-8CC1-02753DC74AFB}" presName="level3hierChild" presStyleCnt="0"/>
      <dgm:spPr/>
    </dgm:pt>
    <dgm:pt modelId="{F6516DB2-01FC-49B5-B006-D7C947EC6D19}" type="pres">
      <dgm:prSet presAssocID="{BBAAB2EA-E9CD-4D5C-94E6-EC1F7F914949}" presName="conn2-1" presStyleLbl="parChTrans1D2" presStyleIdx="2" presStyleCnt="4" custScaleX="2000000" custScaleY="144647"/>
      <dgm:spPr/>
      <dgm:t>
        <a:bodyPr/>
        <a:lstStyle/>
        <a:p>
          <a:pPr rtl="1"/>
          <a:endParaRPr lang="ar-SA"/>
        </a:p>
      </dgm:t>
    </dgm:pt>
    <dgm:pt modelId="{C000D083-BA58-4A81-8B97-3DC5791D6171}" type="pres">
      <dgm:prSet presAssocID="{BBAAB2EA-E9CD-4D5C-94E6-EC1F7F914949}" presName="connTx" presStyleLbl="parChTrans1D2" presStyleIdx="2" presStyleCnt="4"/>
      <dgm:spPr/>
      <dgm:t>
        <a:bodyPr/>
        <a:lstStyle/>
        <a:p>
          <a:pPr rtl="1"/>
          <a:endParaRPr lang="ar-SA"/>
        </a:p>
      </dgm:t>
    </dgm:pt>
    <dgm:pt modelId="{4822B582-235C-4100-A55F-B847F43CF818}" type="pres">
      <dgm:prSet presAssocID="{69F3E5A4-221F-4AFD-8785-FBFFFB63ABBD}" presName="root2" presStyleCnt="0"/>
      <dgm:spPr/>
    </dgm:pt>
    <dgm:pt modelId="{5B5F3ACE-4FBC-4563-81DC-E7E43FB357F5}" type="pres">
      <dgm:prSet presAssocID="{69F3E5A4-221F-4AFD-8785-FBFFFB63ABBD}" presName="LevelTwoTextNode" presStyleLbl="node2" presStyleIdx="2" presStyleCnt="4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CDB8DD8-34E9-4C87-A7C3-1501DCF9404A}" type="pres">
      <dgm:prSet presAssocID="{69F3E5A4-221F-4AFD-8785-FBFFFB63ABBD}" presName="level3hierChild" presStyleCnt="0"/>
      <dgm:spPr/>
    </dgm:pt>
    <dgm:pt modelId="{3944BC75-46BA-4299-9471-DA172E90FAD5}" type="pres">
      <dgm:prSet presAssocID="{BB548763-A54A-4318-AFA5-557CD88F5884}" presName="conn2-1" presStyleLbl="parChTrans1D3" presStyleIdx="4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209A0AF2-30DA-4495-A812-CE50BB03F664}" type="pres">
      <dgm:prSet presAssocID="{BB548763-A54A-4318-AFA5-557CD88F5884}" presName="connTx" presStyleLbl="parChTrans1D3" presStyleIdx="4" presStyleCnt="7"/>
      <dgm:spPr/>
      <dgm:t>
        <a:bodyPr/>
        <a:lstStyle/>
        <a:p>
          <a:pPr rtl="1"/>
          <a:endParaRPr lang="ar-SA"/>
        </a:p>
      </dgm:t>
    </dgm:pt>
    <dgm:pt modelId="{38FE105B-E9D2-4B03-991E-F0B43147BA13}" type="pres">
      <dgm:prSet presAssocID="{940CCFC0-EA1F-4FC8-B7C1-A6D926870DBF}" presName="root2" presStyleCnt="0"/>
      <dgm:spPr/>
    </dgm:pt>
    <dgm:pt modelId="{5D9CA368-79EB-481F-A7ED-7236A445DB60}" type="pres">
      <dgm:prSet presAssocID="{940CCFC0-EA1F-4FC8-B7C1-A6D926870DBF}" presName="LevelTwoTextNode" presStyleLbl="node3" presStyleIdx="4" presStyleCnt="7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9E8E616-639F-4474-ADCA-5BF4A3234C37}" type="pres">
      <dgm:prSet presAssocID="{940CCFC0-EA1F-4FC8-B7C1-A6D926870DBF}" presName="level3hierChild" presStyleCnt="0"/>
      <dgm:spPr/>
    </dgm:pt>
    <dgm:pt modelId="{F911AEF7-3A60-4717-96FA-3158DC97FB6E}" type="pres">
      <dgm:prSet presAssocID="{D7543012-9C88-4259-ACA9-0878FFA43B27}" presName="conn2-1" presStyleLbl="parChTrans1D4" presStyleIdx="4" presStyleCnt="6" custScaleX="2000000" custScaleY="144647"/>
      <dgm:spPr/>
      <dgm:t>
        <a:bodyPr/>
        <a:lstStyle/>
        <a:p>
          <a:pPr rtl="1"/>
          <a:endParaRPr lang="ar-SA"/>
        </a:p>
      </dgm:t>
    </dgm:pt>
    <dgm:pt modelId="{00BC331D-4539-4C71-974D-0053E91A8EE1}" type="pres">
      <dgm:prSet presAssocID="{D7543012-9C88-4259-ACA9-0878FFA43B27}" presName="connTx" presStyleLbl="parChTrans1D4" presStyleIdx="4" presStyleCnt="6"/>
      <dgm:spPr/>
      <dgm:t>
        <a:bodyPr/>
        <a:lstStyle/>
        <a:p>
          <a:pPr rtl="1"/>
          <a:endParaRPr lang="ar-SA"/>
        </a:p>
      </dgm:t>
    </dgm:pt>
    <dgm:pt modelId="{4AA40874-A119-46DD-96EC-54774020122F}" type="pres">
      <dgm:prSet presAssocID="{157438B7-CF25-4F2D-A127-29814CCC96A9}" presName="root2" presStyleCnt="0"/>
      <dgm:spPr/>
    </dgm:pt>
    <dgm:pt modelId="{FBA61369-7FA5-40E5-AC9E-214DE6816F0B}" type="pres">
      <dgm:prSet presAssocID="{157438B7-CF25-4F2D-A127-29814CCC96A9}" presName="LevelTwoTextNode" presStyleLbl="node4" presStyleIdx="4" presStyleCnt="6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7E96CA3-F093-4238-B208-2F7B26DA6EB9}" type="pres">
      <dgm:prSet presAssocID="{157438B7-CF25-4F2D-A127-29814CCC96A9}" presName="level3hierChild" presStyleCnt="0"/>
      <dgm:spPr/>
    </dgm:pt>
    <dgm:pt modelId="{296542A1-D5D6-4477-8EA5-5B36CB005B90}" type="pres">
      <dgm:prSet presAssocID="{6173EFE3-B6B7-4298-ACD3-B9A67155AE71}" presName="conn2-1" presStyleLbl="parChTrans1D3" presStyleIdx="5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895D0338-BD64-4CF9-A97D-B6511160E7BE}" type="pres">
      <dgm:prSet presAssocID="{6173EFE3-B6B7-4298-ACD3-B9A67155AE71}" presName="connTx" presStyleLbl="parChTrans1D3" presStyleIdx="5" presStyleCnt="7"/>
      <dgm:spPr/>
      <dgm:t>
        <a:bodyPr/>
        <a:lstStyle/>
        <a:p>
          <a:pPr rtl="1"/>
          <a:endParaRPr lang="ar-SA"/>
        </a:p>
      </dgm:t>
    </dgm:pt>
    <dgm:pt modelId="{24739DAB-B0E9-41FC-8A08-BB6307BA82FD}" type="pres">
      <dgm:prSet presAssocID="{D8336C91-1E65-4FDB-BC07-B79709973ECC}" presName="root2" presStyleCnt="0"/>
      <dgm:spPr/>
    </dgm:pt>
    <dgm:pt modelId="{D29B656D-9F4F-4356-B6C3-F2B8E2FD78AA}" type="pres">
      <dgm:prSet presAssocID="{D8336C91-1E65-4FDB-BC07-B79709973ECC}" presName="LevelTwoTextNode" presStyleLbl="node3" presStyleIdx="5" presStyleCnt="7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C82A7-888C-4426-BD87-AF89D37F2DFF}" type="pres">
      <dgm:prSet presAssocID="{D8336C91-1E65-4FDB-BC07-B79709973ECC}" presName="level3hierChild" presStyleCnt="0"/>
      <dgm:spPr/>
    </dgm:pt>
    <dgm:pt modelId="{3C4C8DAE-3CF1-45C1-9895-C0AFB17EC043}" type="pres">
      <dgm:prSet presAssocID="{493EA681-C1F8-4E28-A0D3-3F7CCC5A2FE6}" presName="conn2-1" presStyleLbl="parChTrans1D4" presStyleIdx="5" presStyleCnt="6" custScaleX="2000000" custScaleY="144647"/>
      <dgm:spPr/>
      <dgm:t>
        <a:bodyPr/>
        <a:lstStyle/>
        <a:p>
          <a:pPr rtl="1"/>
          <a:endParaRPr lang="ar-SA"/>
        </a:p>
      </dgm:t>
    </dgm:pt>
    <dgm:pt modelId="{E6EA8AF8-00A2-46D5-B57B-E4EEF0146518}" type="pres">
      <dgm:prSet presAssocID="{493EA681-C1F8-4E28-A0D3-3F7CCC5A2FE6}" presName="connTx" presStyleLbl="parChTrans1D4" presStyleIdx="5" presStyleCnt="6"/>
      <dgm:spPr/>
      <dgm:t>
        <a:bodyPr/>
        <a:lstStyle/>
        <a:p>
          <a:pPr rtl="1"/>
          <a:endParaRPr lang="ar-SA"/>
        </a:p>
      </dgm:t>
    </dgm:pt>
    <dgm:pt modelId="{3B4DA325-87F9-446C-8F7B-A4574CF9C492}" type="pres">
      <dgm:prSet presAssocID="{B5D885B4-254F-4E04-B3C4-CFAE3BFBADA5}" presName="root2" presStyleCnt="0"/>
      <dgm:spPr/>
    </dgm:pt>
    <dgm:pt modelId="{95B1F060-6767-41A3-9A21-60E940025713}" type="pres">
      <dgm:prSet presAssocID="{B5D885B4-254F-4E04-B3C4-CFAE3BFBADA5}" presName="LevelTwoTextNode" presStyleLbl="node4" presStyleIdx="5" presStyleCnt="6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1EBBAFD-695F-4AF7-B239-F536388730B8}" type="pres">
      <dgm:prSet presAssocID="{B5D885B4-254F-4E04-B3C4-CFAE3BFBADA5}" presName="level3hierChild" presStyleCnt="0"/>
      <dgm:spPr/>
    </dgm:pt>
    <dgm:pt modelId="{06AE9254-DF4E-4655-9A88-A05EE014617A}" type="pres">
      <dgm:prSet presAssocID="{962058DB-204B-41CD-B3B6-EE83B74AC370}" presName="conn2-1" presStyleLbl="parChTrans1D2" presStyleIdx="3" presStyleCnt="4" custScaleX="2000000" custScaleY="144647"/>
      <dgm:spPr/>
      <dgm:t>
        <a:bodyPr/>
        <a:lstStyle/>
        <a:p>
          <a:pPr rtl="1"/>
          <a:endParaRPr lang="ar-SA"/>
        </a:p>
      </dgm:t>
    </dgm:pt>
    <dgm:pt modelId="{EED006FF-F92D-4849-8D90-C76E03B303B0}" type="pres">
      <dgm:prSet presAssocID="{962058DB-204B-41CD-B3B6-EE83B74AC370}" presName="connTx" presStyleLbl="parChTrans1D2" presStyleIdx="3" presStyleCnt="4"/>
      <dgm:spPr/>
      <dgm:t>
        <a:bodyPr/>
        <a:lstStyle/>
        <a:p>
          <a:pPr rtl="1"/>
          <a:endParaRPr lang="ar-SA"/>
        </a:p>
      </dgm:t>
    </dgm:pt>
    <dgm:pt modelId="{CE787CAC-9BA0-4C4C-BCB3-52AA57FADCBD}" type="pres">
      <dgm:prSet presAssocID="{5FD4EEE7-58C2-42B5-8C12-892EFA2210D9}" presName="root2" presStyleCnt="0"/>
      <dgm:spPr/>
    </dgm:pt>
    <dgm:pt modelId="{D27FD6CF-E2C7-462A-A5FC-D3B610DA6F92}" type="pres">
      <dgm:prSet presAssocID="{5FD4EEE7-58C2-42B5-8C12-892EFA2210D9}" presName="LevelTwoTextNode" presStyleLbl="node2" presStyleIdx="3" presStyleCnt="4" custScaleX="189158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E5D6AD2-3872-4195-8D6B-A0D71D8C7642}" type="pres">
      <dgm:prSet presAssocID="{5FD4EEE7-58C2-42B5-8C12-892EFA2210D9}" presName="level3hierChild" presStyleCnt="0"/>
      <dgm:spPr/>
    </dgm:pt>
    <dgm:pt modelId="{61CF6F11-983C-4C5C-8B5E-D8CA16784501}" type="pres">
      <dgm:prSet presAssocID="{2375F52B-4C72-479F-BCD7-FA803C0FB925}" presName="conn2-1" presStyleLbl="parChTrans1D3" presStyleIdx="6" presStyleCnt="7" custScaleX="2000000" custScaleY="144647"/>
      <dgm:spPr/>
      <dgm:t>
        <a:bodyPr/>
        <a:lstStyle/>
        <a:p>
          <a:pPr rtl="1"/>
          <a:endParaRPr lang="ar-SA"/>
        </a:p>
      </dgm:t>
    </dgm:pt>
    <dgm:pt modelId="{D148B9D6-34C9-4BDA-A76B-3906ABBB3B07}" type="pres">
      <dgm:prSet presAssocID="{2375F52B-4C72-479F-BCD7-FA803C0FB925}" presName="connTx" presStyleLbl="parChTrans1D3" presStyleIdx="6" presStyleCnt="7"/>
      <dgm:spPr/>
      <dgm:t>
        <a:bodyPr/>
        <a:lstStyle/>
        <a:p>
          <a:pPr rtl="1"/>
          <a:endParaRPr lang="ar-SA"/>
        </a:p>
      </dgm:t>
    </dgm:pt>
    <dgm:pt modelId="{C873EE34-1F91-4307-A94B-D17A8BA3EEBB}" type="pres">
      <dgm:prSet presAssocID="{3D5AD7C4-E8B0-41C1-A6C0-00557678D5D5}" presName="root2" presStyleCnt="0"/>
      <dgm:spPr/>
    </dgm:pt>
    <dgm:pt modelId="{4E1705AD-F698-4A23-BB93-1C69101A1D72}" type="pres">
      <dgm:prSet presAssocID="{3D5AD7C4-E8B0-41C1-A6C0-00557678D5D5}" presName="LevelTwoTextNode" presStyleLbl="node3" presStyleIdx="6" presStyleCnt="7" custScaleX="412133" custScaleY="14465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EF53C22-97B7-4E16-AFF2-341E7AF2EBBB}" type="pres">
      <dgm:prSet presAssocID="{3D5AD7C4-E8B0-41C1-A6C0-00557678D5D5}" presName="level3hierChild" presStyleCnt="0"/>
      <dgm:spPr/>
    </dgm:pt>
  </dgm:ptLst>
  <dgm:cxnLst>
    <dgm:cxn modelId="{0D17DCC4-2C20-467B-A45B-D832D6A95891}" type="presOf" srcId="{B5D885B4-254F-4E04-B3C4-CFAE3BFBADA5}" destId="{95B1F060-6767-41A3-9A21-60E940025713}" srcOrd="0" destOrd="0" presId="urn:microsoft.com/office/officeart/2005/8/layout/hierarchy2"/>
    <dgm:cxn modelId="{C2E95A69-6F9F-45B6-A056-BECE841C2748}" type="presOf" srcId="{BB548763-A54A-4318-AFA5-557CD88F5884}" destId="{209A0AF2-30DA-4495-A812-CE50BB03F664}" srcOrd="1" destOrd="0" presId="urn:microsoft.com/office/officeart/2005/8/layout/hierarchy2"/>
    <dgm:cxn modelId="{12914969-0962-4B52-B5F1-4F274A040A8E}" srcId="{CDC096C0-1739-4012-A27C-D805051BAEA8}" destId="{A6F0E252-B6EB-4DBD-B99C-FFC4B36713ED}" srcOrd="2" destOrd="0" parTransId="{9FBD9030-324F-4DDF-96B8-004166843755}" sibTransId="{F1BBE804-D5F1-4365-8EE1-111FC6C59C0E}"/>
    <dgm:cxn modelId="{F37C2F16-2550-498D-B9A9-D8F0424C1285}" type="presOf" srcId="{6173EFE3-B6B7-4298-ACD3-B9A67155AE71}" destId="{895D0338-BD64-4CF9-A97D-B6511160E7BE}" srcOrd="1" destOrd="0" presId="urn:microsoft.com/office/officeart/2005/8/layout/hierarchy2"/>
    <dgm:cxn modelId="{ADF2C697-CA65-4970-AB94-77F3C4F598E9}" type="presOf" srcId="{C1443A31-E051-40BB-B34F-6C8342827571}" destId="{D8C3E295-5CE8-4F6D-BE80-DE878BEC77DC}" srcOrd="0" destOrd="0" presId="urn:microsoft.com/office/officeart/2005/8/layout/hierarchy2"/>
    <dgm:cxn modelId="{92E54071-12D3-4AB5-98E9-12AC437F654C}" srcId="{A6F0E252-B6EB-4DBD-B99C-FFC4B36713ED}" destId="{C1443A31-E051-40BB-B34F-6C8342827571}" srcOrd="0" destOrd="0" parTransId="{921906F5-BE90-4A60-AD03-5EBAB38A0A2D}" sibTransId="{4B15AC8A-B498-4F16-8640-3201FA1F73F5}"/>
    <dgm:cxn modelId="{621333E5-6940-45F3-B9C1-8C50AA96DF41}" type="presOf" srcId="{F0573FB2-5A3F-491D-94B2-C7D4F12BB1CF}" destId="{202BF502-C845-4165-8EC4-C3A6FDECBA05}" srcOrd="1" destOrd="0" presId="urn:microsoft.com/office/officeart/2005/8/layout/hierarchy2"/>
    <dgm:cxn modelId="{51DADFCE-6C09-4556-A032-D8041313B45C}" type="presOf" srcId="{370FAC1D-953B-44FD-B64E-B910050868E1}" destId="{E5E96B90-8E50-4E46-8F00-12510CA9FF7C}" srcOrd="0" destOrd="0" presId="urn:microsoft.com/office/officeart/2005/8/layout/hierarchy2"/>
    <dgm:cxn modelId="{B40746C6-755F-4A31-8BC1-02C4DC399C82}" type="presOf" srcId="{69F3E5A4-221F-4AFD-8785-FBFFFB63ABBD}" destId="{5B5F3ACE-4FBC-4563-81DC-E7E43FB357F5}" srcOrd="0" destOrd="0" presId="urn:microsoft.com/office/officeart/2005/8/layout/hierarchy2"/>
    <dgm:cxn modelId="{7CD1C319-AA59-463E-A898-DE2476014A97}" type="presOf" srcId="{921906F5-BE90-4A60-AD03-5EBAB38A0A2D}" destId="{EF0BE5EA-9F0A-4AFE-AF49-71F1C15C0CAF}" srcOrd="1" destOrd="0" presId="urn:microsoft.com/office/officeart/2005/8/layout/hierarchy2"/>
    <dgm:cxn modelId="{8FD9A0AF-C491-431B-8AAC-D7C4D6C8A290}" type="presOf" srcId="{035B1E3D-56F7-459D-A34C-881A6E673FC2}" destId="{5284D425-CFE6-4CBD-AC3A-44D9C5572958}" srcOrd="0" destOrd="0" presId="urn:microsoft.com/office/officeart/2005/8/layout/hierarchy2"/>
    <dgm:cxn modelId="{76403C6B-AD75-486A-B3B4-9EAB6803C22D}" srcId="{99EFAD3B-E996-4531-A991-01A000EC3ECB}" destId="{5FD4EEE7-58C2-42B5-8C12-892EFA2210D9}" srcOrd="3" destOrd="0" parTransId="{962058DB-204B-41CD-B3B6-EE83B74AC370}" sibTransId="{E7EEB722-2BA5-425D-85A0-25780B53856F}"/>
    <dgm:cxn modelId="{774B856F-DEC0-4F10-B537-972A653E98F4}" type="presOf" srcId="{F0573FB2-5A3F-491D-94B2-C7D4F12BB1CF}" destId="{BE9E9750-FBC3-40B9-B4D8-F4BA7A09AF6A}" srcOrd="0" destOrd="0" presId="urn:microsoft.com/office/officeart/2005/8/layout/hierarchy2"/>
    <dgm:cxn modelId="{ABF92DA1-A4E7-482D-96BB-D8831ECDB718}" type="presOf" srcId="{0A82FB90-1848-476E-AB8E-F727E2753698}" destId="{E250A1ED-D880-4E40-A606-D41FCBCF33A2}" srcOrd="0" destOrd="0" presId="urn:microsoft.com/office/officeart/2005/8/layout/hierarchy2"/>
    <dgm:cxn modelId="{2B1BA4F2-C211-401B-AA52-52404F11F473}" type="presOf" srcId="{9244D3B1-5F1D-42B8-AA7F-F6A9E8ED3D68}" destId="{B104DE70-A798-4E66-8749-F4C57B4AFCB7}" srcOrd="0" destOrd="0" presId="urn:microsoft.com/office/officeart/2005/8/layout/hierarchy2"/>
    <dgm:cxn modelId="{D558CC09-A967-4F21-908F-2CDE8B0C6E3C}" type="presOf" srcId="{99EFAD3B-E996-4531-A991-01A000EC3ECB}" destId="{7179C9D7-5011-4923-81BF-2E97BAEA20D2}" srcOrd="0" destOrd="0" presId="urn:microsoft.com/office/officeart/2005/8/layout/hierarchy2"/>
    <dgm:cxn modelId="{3480F5B3-8F1A-4F1C-86B7-09FFADCE747C}" type="presOf" srcId="{962058DB-204B-41CD-B3B6-EE83B74AC370}" destId="{EED006FF-F92D-4849-8D90-C76E03B303B0}" srcOrd="1" destOrd="0" presId="urn:microsoft.com/office/officeart/2005/8/layout/hierarchy2"/>
    <dgm:cxn modelId="{DCD86E01-2879-4076-9E3C-C1B15CE7778B}" type="presOf" srcId="{04B66C5A-E8D7-4B16-BB6F-31ADB8926E74}" destId="{273ECBBF-9093-4EA8-A44B-C81012B6C059}" srcOrd="0" destOrd="0" presId="urn:microsoft.com/office/officeart/2005/8/layout/hierarchy2"/>
    <dgm:cxn modelId="{A29A1D95-50DB-4CD0-B1F4-F514675E77C9}" type="presOf" srcId="{784B3DCE-999F-4D83-BF5B-2A8414EDE04B}" destId="{48DF3C40-E2CB-41FA-B012-567B6D7F0143}" srcOrd="0" destOrd="0" presId="urn:microsoft.com/office/officeart/2005/8/layout/hierarchy2"/>
    <dgm:cxn modelId="{B1BF81DB-7C18-4254-85AE-9EF546FFC5E2}" srcId="{CDC096C0-1739-4012-A27C-D805051BAEA8}" destId="{370FAC1D-953B-44FD-B64E-B910050868E1}" srcOrd="0" destOrd="0" parTransId="{784B3DCE-999F-4D83-BF5B-2A8414EDE04B}" sibTransId="{FC51AC31-649C-47E7-A187-A062B8A1E0A8}"/>
    <dgm:cxn modelId="{C9830970-331B-477D-AFBA-9BA08D0BF547}" type="presOf" srcId="{BB548763-A54A-4318-AFA5-557CD88F5884}" destId="{3944BC75-46BA-4299-9471-DA172E90FAD5}" srcOrd="0" destOrd="0" presId="urn:microsoft.com/office/officeart/2005/8/layout/hierarchy2"/>
    <dgm:cxn modelId="{96E4D22B-E597-4CB7-AA2F-A1D23E32A370}" type="presOf" srcId="{493EA681-C1F8-4E28-A0D3-3F7CCC5A2FE6}" destId="{E6EA8AF8-00A2-46D5-B57B-E4EEF0146518}" srcOrd="1" destOrd="0" presId="urn:microsoft.com/office/officeart/2005/8/layout/hierarchy2"/>
    <dgm:cxn modelId="{0FAA030E-3099-4293-A660-A48918A80A06}" type="presOf" srcId="{F33E24C8-833C-46C7-8CD3-7895E4845AB4}" destId="{04BD609A-E3D1-4D0F-87D9-3CE98FDF283E}" srcOrd="1" destOrd="0" presId="urn:microsoft.com/office/officeart/2005/8/layout/hierarchy2"/>
    <dgm:cxn modelId="{4E22E014-89A2-4AB7-865A-D77C3DAE97E2}" type="presOf" srcId="{035B1E3D-56F7-459D-A34C-881A6E673FC2}" destId="{7BD03AF8-BF55-41B3-87B0-0FA8D72A9B58}" srcOrd="1" destOrd="0" presId="urn:microsoft.com/office/officeart/2005/8/layout/hierarchy2"/>
    <dgm:cxn modelId="{837B3448-F192-4CD8-84CF-D7F85F7A5E9A}" type="presOf" srcId="{157438B7-CF25-4F2D-A127-29814CCC96A9}" destId="{FBA61369-7FA5-40E5-AC9E-214DE6816F0B}" srcOrd="0" destOrd="0" presId="urn:microsoft.com/office/officeart/2005/8/layout/hierarchy2"/>
    <dgm:cxn modelId="{5120A683-2285-4D1D-BF47-70C5F01329C1}" type="presOf" srcId="{D8336C91-1E65-4FDB-BC07-B79709973ECC}" destId="{D29B656D-9F4F-4356-B6C3-F2B8E2FD78AA}" srcOrd="0" destOrd="0" presId="urn:microsoft.com/office/officeart/2005/8/layout/hierarchy2"/>
    <dgm:cxn modelId="{CFB98E3F-0098-455B-90B2-14217319C804}" type="presOf" srcId="{6173EFE3-B6B7-4298-ACD3-B9A67155AE71}" destId="{296542A1-D5D6-4477-8EA5-5B36CB005B90}" srcOrd="0" destOrd="0" presId="urn:microsoft.com/office/officeart/2005/8/layout/hierarchy2"/>
    <dgm:cxn modelId="{D939E2FA-9FF2-4E83-BF72-6000E7168A6B}" type="presOf" srcId="{1CDCFA8B-AEB5-4148-8D2F-631C7BD4619F}" destId="{A7F83B30-697E-43D0-A12C-38DBD239B2E8}" srcOrd="1" destOrd="0" presId="urn:microsoft.com/office/officeart/2005/8/layout/hierarchy2"/>
    <dgm:cxn modelId="{1358717E-3606-4020-B203-2D3A08E416A8}" srcId="{99EFAD3B-E996-4531-A991-01A000EC3ECB}" destId="{CDC096C0-1739-4012-A27C-D805051BAEA8}" srcOrd="0" destOrd="0" parTransId="{F33E24C8-833C-46C7-8CD3-7895E4845AB4}" sibTransId="{8A67F31C-1BEE-4FD1-9F5E-3F6EA0021F29}"/>
    <dgm:cxn modelId="{62AD619E-167B-45B8-BEBA-C382F07639B4}" type="presOf" srcId="{9FBD9030-324F-4DDF-96B8-004166843755}" destId="{58727C2D-E7FE-4C4C-9B35-327D7B702F39}" srcOrd="1" destOrd="0" presId="urn:microsoft.com/office/officeart/2005/8/layout/hierarchy2"/>
    <dgm:cxn modelId="{5E691284-0E99-44F0-94B8-BFCCE73F3DE4}" type="presOf" srcId="{098E96D2-4216-4D49-A173-84DA2A435665}" destId="{C9FCEB07-0EC7-49BA-B006-08B0EEFA9FEE}" srcOrd="0" destOrd="0" presId="urn:microsoft.com/office/officeart/2005/8/layout/hierarchy2"/>
    <dgm:cxn modelId="{8EC6A86C-B496-4E5F-8F00-67C31669C330}" type="presOf" srcId="{F0F21B32-F187-4142-B695-98FEECEC46D1}" destId="{9212DC2A-4B68-4A3C-B495-B5F4BEBDE5EB}" srcOrd="0" destOrd="0" presId="urn:microsoft.com/office/officeart/2005/8/layout/hierarchy2"/>
    <dgm:cxn modelId="{83BDA966-20C6-4979-A8F1-EE4D147B0B04}" type="presOf" srcId="{CDC096C0-1739-4012-A27C-D805051BAEA8}" destId="{16FE5F7E-6655-42EC-AA4F-5BECB26B256D}" srcOrd="0" destOrd="0" presId="urn:microsoft.com/office/officeart/2005/8/layout/hierarchy2"/>
    <dgm:cxn modelId="{5C919EA8-6466-4DA6-B98D-B893CCFC2A87}" srcId="{940CCFC0-EA1F-4FC8-B7C1-A6D926870DBF}" destId="{157438B7-CF25-4F2D-A127-29814CCC96A9}" srcOrd="0" destOrd="0" parTransId="{D7543012-9C88-4259-ACA9-0878FFA43B27}" sibTransId="{C8F86902-FCA0-4C51-8450-F51A17EC97B8}"/>
    <dgm:cxn modelId="{E7217969-99EC-4836-B952-557D0B549099}" type="presOf" srcId="{D7543012-9C88-4259-ACA9-0878FFA43B27}" destId="{00BC331D-4539-4C71-974D-0053E91A8EE1}" srcOrd="1" destOrd="0" presId="urn:microsoft.com/office/officeart/2005/8/layout/hierarchy2"/>
    <dgm:cxn modelId="{E3707377-E40E-4FD7-8239-DBAA1DF58004}" type="presOf" srcId="{493EA681-C1F8-4E28-A0D3-3F7CCC5A2FE6}" destId="{3C4C8DAE-3CF1-45C1-9895-C0AFB17EC043}" srcOrd="0" destOrd="0" presId="urn:microsoft.com/office/officeart/2005/8/layout/hierarchy2"/>
    <dgm:cxn modelId="{DB50E2DE-8F05-4ECA-93DA-D45EB010A382}" type="presOf" srcId="{BBAAB2EA-E9CD-4D5C-94E6-EC1F7F914949}" destId="{C000D083-BA58-4A81-8B97-3DC5791D6171}" srcOrd="1" destOrd="0" presId="urn:microsoft.com/office/officeart/2005/8/layout/hierarchy2"/>
    <dgm:cxn modelId="{043DAB62-4555-4A18-AFB3-FF4DA4D8F259}" type="presOf" srcId="{784B3DCE-999F-4D83-BF5B-2A8414EDE04B}" destId="{63DB62E7-AE80-4966-9C70-E1AB660CFC05}" srcOrd="1" destOrd="0" presId="urn:microsoft.com/office/officeart/2005/8/layout/hierarchy2"/>
    <dgm:cxn modelId="{DD646798-307E-402B-80CB-EE5E534FEC63}" type="presOf" srcId="{2375F52B-4C72-479F-BCD7-FA803C0FB925}" destId="{61CF6F11-983C-4C5C-8B5E-D8CA16784501}" srcOrd="0" destOrd="0" presId="urn:microsoft.com/office/officeart/2005/8/layout/hierarchy2"/>
    <dgm:cxn modelId="{0AA55E32-C438-48A0-AC5C-C9B616205606}" type="presOf" srcId="{F0F21B32-F187-4142-B695-98FEECEC46D1}" destId="{601A26B9-170A-48A8-95C5-C0FDBCB16485}" srcOrd="1" destOrd="0" presId="urn:microsoft.com/office/officeart/2005/8/layout/hierarchy2"/>
    <dgm:cxn modelId="{091281C1-A2EF-42CE-83FB-0FF72F728678}" type="presOf" srcId="{FF66118E-BAE3-4E75-9966-27C3ACCE9418}" destId="{489E6AA7-DBFF-4AC2-AC0A-89CB41019F28}" srcOrd="1" destOrd="0" presId="urn:microsoft.com/office/officeart/2005/8/layout/hierarchy2"/>
    <dgm:cxn modelId="{55027FE3-8D21-4AA1-8778-D2079590CA49}" srcId="{CDC096C0-1739-4012-A27C-D805051BAEA8}" destId="{9244D3B1-5F1D-42B8-AA7F-F6A9E8ED3D68}" srcOrd="1" destOrd="0" parTransId="{FF66118E-BAE3-4E75-9966-27C3ACCE9418}" sibTransId="{76000ADA-FCAB-4C0B-9482-89A1AE696FDD}"/>
    <dgm:cxn modelId="{D2847F92-50B2-454E-83AB-C4C4BBD5E3DF}" type="presOf" srcId="{3D5AD7C4-E8B0-41C1-A6C0-00557678D5D5}" destId="{4E1705AD-F698-4A23-BB93-1C69101A1D72}" srcOrd="0" destOrd="0" presId="urn:microsoft.com/office/officeart/2005/8/layout/hierarchy2"/>
    <dgm:cxn modelId="{0F75A134-A9D7-42B2-8297-3D860AB0E872}" type="presOf" srcId="{D7543012-9C88-4259-ACA9-0878FFA43B27}" destId="{F911AEF7-3A60-4717-96FA-3158DC97FB6E}" srcOrd="0" destOrd="0" presId="urn:microsoft.com/office/officeart/2005/8/layout/hierarchy2"/>
    <dgm:cxn modelId="{730588A6-27BF-409B-B30F-3F8F0D3EB280}" srcId="{8809075E-08EA-48DA-96EC-F605E43B93D1}" destId="{43965720-A97B-41DA-8CC1-02753DC74AFB}" srcOrd="0" destOrd="0" parTransId="{1CDCFA8B-AEB5-4148-8D2F-631C7BD4619F}" sibTransId="{ECC31FC3-B39C-4207-BDC9-96EB55418CEA}"/>
    <dgm:cxn modelId="{81D4BE20-2C6B-489C-9B40-2BCED3F8FCFE}" type="presOf" srcId="{43965720-A97B-41DA-8CC1-02753DC74AFB}" destId="{C6E5C021-DAAA-4AAA-AEB3-2AE7B4D2B427}" srcOrd="0" destOrd="0" presId="urn:microsoft.com/office/officeart/2005/8/layout/hierarchy2"/>
    <dgm:cxn modelId="{021DEB4B-2F87-4231-B356-BBB585B53C75}" type="presOf" srcId="{1CDCFA8B-AEB5-4148-8D2F-631C7BD4619F}" destId="{0D9A9FA3-6B79-4828-9070-794713630B76}" srcOrd="0" destOrd="0" presId="urn:microsoft.com/office/officeart/2005/8/layout/hierarchy2"/>
    <dgm:cxn modelId="{314572A8-00F8-4AC6-A7C3-114861F9A0A6}" srcId="{D047497B-C525-4FEB-9F14-6B2340ACEA95}" destId="{99EFAD3B-E996-4531-A991-01A000EC3ECB}" srcOrd="0" destOrd="0" parTransId="{9469F9B0-9D8A-4585-A201-F3CC144AB7A2}" sibTransId="{B0F6757D-6DC9-40B4-A50A-48A801432FEF}"/>
    <dgm:cxn modelId="{A83F37C9-E0BE-45E7-AFF1-F88FAFE7D2EF}" type="presOf" srcId="{BBAAB2EA-E9CD-4D5C-94E6-EC1F7F914949}" destId="{F6516DB2-01FC-49B5-B006-D7C947EC6D19}" srcOrd="0" destOrd="0" presId="urn:microsoft.com/office/officeart/2005/8/layout/hierarchy2"/>
    <dgm:cxn modelId="{85719362-338E-458C-A726-0D36C571C84B}" type="presOf" srcId="{FF66118E-BAE3-4E75-9966-27C3ACCE9418}" destId="{AA9138D4-1FDF-40E3-8324-D19CCE4AF1B1}" srcOrd="0" destOrd="0" presId="urn:microsoft.com/office/officeart/2005/8/layout/hierarchy2"/>
    <dgm:cxn modelId="{7E4A0072-69F6-4FA5-8471-64B59B8D4319}" srcId="{A6F0E252-B6EB-4DBD-B99C-FFC4B36713ED}" destId="{098E96D2-4216-4D49-A173-84DA2A435665}" srcOrd="2" destOrd="0" parTransId="{F0F21B32-F187-4142-B695-98FEECEC46D1}" sibTransId="{AF7A6058-E674-46AB-9E20-063E1BF9078C}"/>
    <dgm:cxn modelId="{15358CEC-887A-4561-921F-C33D297637FC}" srcId="{5FD4EEE7-58C2-42B5-8C12-892EFA2210D9}" destId="{3D5AD7C4-E8B0-41C1-A6C0-00557678D5D5}" srcOrd="0" destOrd="0" parTransId="{2375F52B-4C72-479F-BCD7-FA803C0FB925}" sibTransId="{39D94BC9-72C1-436D-BAEA-8F91F0D76A6B}"/>
    <dgm:cxn modelId="{DE64845C-A3DA-4545-B038-03D829FB6FD6}" type="presOf" srcId="{F33E24C8-833C-46C7-8CD3-7895E4845AB4}" destId="{C33A3C15-F329-4C38-A4EF-FF40421EFC3F}" srcOrd="0" destOrd="0" presId="urn:microsoft.com/office/officeart/2005/8/layout/hierarchy2"/>
    <dgm:cxn modelId="{38DE90C2-D6D8-4BD6-BE55-20EA9F320C92}" type="presOf" srcId="{D047497B-C525-4FEB-9F14-6B2340ACEA95}" destId="{8E2FA924-8DC0-4142-BE61-820373EE7DF0}" srcOrd="0" destOrd="0" presId="urn:microsoft.com/office/officeart/2005/8/layout/hierarchy2"/>
    <dgm:cxn modelId="{0BFB8327-21BE-4F06-B3BC-567233AE8C10}" type="presOf" srcId="{921906F5-BE90-4A60-AD03-5EBAB38A0A2D}" destId="{F37CB0BD-4527-473E-81E9-28198BBE78E6}" srcOrd="0" destOrd="0" presId="urn:microsoft.com/office/officeart/2005/8/layout/hierarchy2"/>
    <dgm:cxn modelId="{18ACDF78-A15E-4995-A9C9-D271E461B928}" srcId="{99EFAD3B-E996-4531-A991-01A000EC3ECB}" destId="{69F3E5A4-221F-4AFD-8785-FBFFFB63ABBD}" srcOrd="2" destOrd="0" parTransId="{BBAAB2EA-E9CD-4D5C-94E6-EC1F7F914949}" sibTransId="{56379CA1-D3F4-4269-9B9D-71495AA8CC27}"/>
    <dgm:cxn modelId="{9F91A2C2-4405-4ED3-8BF8-FE9B916A7B00}" srcId="{D8336C91-1E65-4FDB-BC07-B79709973ECC}" destId="{B5D885B4-254F-4E04-B3C4-CFAE3BFBADA5}" srcOrd="0" destOrd="0" parTransId="{493EA681-C1F8-4E28-A0D3-3F7CCC5A2FE6}" sibTransId="{F80D9B11-E8B4-41EA-8016-160D495B88C1}"/>
    <dgm:cxn modelId="{B395AD65-2F85-44C9-9155-4B38720084AB}" type="presOf" srcId="{9FBD9030-324F-4DDF-96B8-004166843755}" destId="{A7421AA2-994E-4E74-8D9B-DF33609AC792}" srcOrd="0" destOrd="0" presId="urn:microsoft.com/office/officeart/2005/8/layout/hierarchy2"/>
    <dgm:cxn modelId="{A81112E8-F073-4FE1-9E20-9EED25CB01ED}" type="presOf" srcId="{A6F0E252-B6EB-4DBD-B99C-FFC4B36713ED}" destId="{DBDBCD5E-D82B-45CA-9808-49EE9C639891}" srcOrd="0" destOrd="0" presId="urn:microsoft.com/office/officeart/2005/8/layout/hierarchy2"/>
    <dgm:cxn modelId="{25924099-F682-48FA-AB60-12C39DE8CD59}" type="presOf" srcId="{962058DB-204B-41CD-B3B6-EE83B74AC370}" destId="{06AE9254-DF4E-4655-9A88-A05EE014617A}" srcOrd="0" destOrd="0" presId="urn:microsoft.com/office/officeart/2005/8/layout/hierarchy2"/>
    <dgm:cxn modelId="{A193E9BE-1776-4D93-889A-1BC29D9E6A77}" srcId="{098E96D2-4216-4D49-A173-84DA2A435665}" destId="{04B66C5A-E8D7-4B16-BB6F-31ADB8926E74}" srcOrd="0" destOrd="0" parTransId="{F0573FB2-5A3F-491D-94B2-C7D4F12BB1CF}" sibTransId="{22E82C49-2944-47E8-A0E6-D90146F0BB51}"/>
    <dgm:cxn modelId="{A47B4204-16FA-4A90-AC84-21B5937BD8F4}" srcId="{69F3E5A4-221F-4AFD-8785-FBFFFB63ABBD}" destId="{D8336C91-1E65-4FDB-BC07-B79709973ECC}" srcOrd="1" destOrd="0" parTransId="{6173EFE3-B6B7-4298-ACD3-B9A67155AE71}" sibTransId="{6F27CED0-EFE5-4072-B0C8-A772C7F624F9}"/>
    <dgm:cxn modelId="{9374ACDB-DA66-44C2-94C5-18A5E5EB9744}" srcId="{A6F0E252-B6EB-4DBD-B99C-FFC4B36713ED}" destId="{0A82FB90-1848-476E-AB8E-F727E2753698}" srcOrd="1" destOrd="0" parTransId="{3FB40BB5-308C-4089-9CB9-1AFDF4876FAA}" sibTransId="{8BAA1CD5-F0E5-4572-99D7-AEF5C4AA40E9}"/>
    <dgm:cxn modelId="{45059FD4-0BD4-45BB-9D7C-81DD7478DDED}" type="presOf" srcId="{3FB40BB5-308C-4089-9CB9-1AFDF4876FAA}" destId="{5F78365A-320E-42EF-82A5-301094975795}" srcOrd="1" destOrd="0" presId="urn:microsoft.com/office/officeart/2005/8/layout/hierarchy2"/>
    <dgm:cxn modelId="{18C21B17-1827-4CB5-BA36-1E413096F5E2}" type="presOf" srcId="{3FB40BB5-308C-4089-9CB9-1AFDF4876FAA}" destId="{816D592E-BD38-45E8-956A-17D02FDA3549}" srcOrd="0" destOrd="0" presId="urn:microsoft.com/office/officeart/2005/8/layout/hierarchy2"/>
    <dgm:cxn modelId="{02707FF6-920F-43DF-BD57-B0667ECD62C9}" srcId="{99EFAD3B-E996-4531-A991-01A000EC3ECB}" destId="{8809075E-08EA-48DA-96EC-F605E43B93D1}" srcOrd="1" destOrd="0" parTransId="{035B1E3D-56F7-459D-A34C-881A6E673FC2}" sibTransId="{4106D44F-AB22-4206-AD84-88CA0047BA95}"/>
    <dgm:cxn modelId="{2561376B-1820-40FF-B590-DC53D028080A}" type="presOf" srcId="{940CCFC0-EA1F-4FC8-B7C1-A6D926870DBF}" destId="{5D9CA368-79EB-481F-A7ED-7236A445DB60}" srcOrd="0" destOrd="0" presId="urn:microsoft.com/office/officeart/2005/8/layout/hierarchy2"/>
    <dgm:cxn modelId="{67650163-950B-418F-BE2B-071EA4066F94}" type="presOf" srcId="{8809075E-08EA-48DA-96EC-F605E43B93D1}" destId="{24DDEC92-2559-453C-BA15-0821B33911C5}" srcOrd="0" destOrd="0" presId="urn:microsoft.com/office/officeart/2005/8/layout/hierarchy2"/>
    <dgm:cxn modelId="{A4A34E4D-0050-4B70-85ED-221A56CC10EB}" srcId="{69F3E5A4-221F-4AFD-8785-FBFFFB63ABBD}" destId="{940CCFC0-EA1F-4FC8-B7C1-A6D926870DBF}" srcOrd="0" destOrd="0" parTransId="{BB548763-A54A-4318-AFA5-557CD88F5884}" sibTransId="{2E518A0F-C395-4B80-AC47-C97D43F6FE69}"/>
    <dgm:cxn modelId="{8F9F8921-3C5E-4852-A6B7-0298897E74A0}" type="presOf" srcId="{2375F52B-4C72-479F-BCD7-FA803C0FB925}" destId="{D148B9D6-34C9-4BDA-A76B-3906ABBB3B07}" srcOrd="1" destOrd="0" presId="urn:microsoft.com/office/officeart/2005/8/layout/hierarchy2"/>
    <dgm:cxn modelId="{764F67A0-1928-4DFE-BD09-099A4B58FA9B}" type="presOf" srcId="{5FD4EEE7-58C2-42B5-8C12-892EFA2210D9}" destId="{D27FD6CF-E2C7-462A-A5FC-D3B610DA6F92}" srcOrd="0" destOrd="0" presId="urn:microsoft.com/office/officeart/2005/8/layout/hierarchy2"/>
    <dgm:cxn modelId="{CB9C9924-3AAF-4D29-9EF6-74E97A62E338}" type="presParOf" srcId="{8E2FA924-8DC0-4142-BE61-820373EE7DF0}" destId="{69EC184B-C8BF-4495-AC42-3AAF7FA837B2}" srcOrd="0" destOrd="0" presId="urn:microsoft.com/office/officeart/2005/8/layout/hierarchy2"/>
    <dgm:cxn modelId="{CA89B2A5-6CE6-4ABE-9E36-5D1817779B50}" type="presParOf" srcId="{69EC184B-C8BF-4495-AC42-3AAF7FA837B2}" destId="{7179C9D7-5011-4923-81BF-2E97BAEA20D2}" srcOrd="0" destOrd="0" presId="urn:microsoft.com/office/officeart/2005/8/layout/hierarchy2"/>
    <dgm:cxn modelId="{210D78FD-320B-43F3-A6F1-41763F9C4E99}" type="presParOf" srcId="{69EC184B-C8BF-4495-AC42-3AAF7FA837B2}" destId="{5DCC72B1-13C9-4AF1-AD51-5017233CFC1D}" srcOrd="1" destOrd="0" presId="urn:microsoft.com/office/officeart/2005/8/layout/hierarchy2"/>
    <dgm:cxn modelId="{29C727CF-587D-4A81-B7BB-2D6E7C32FB4B}" type="presParOf" srcId="{5DCC72B1-13C9-4AF1-AD51-5017233CFC1D}" destId="{C33A3C15-F329-4C38-A4EF-FF40421EFC3F}" srcOrd="0" destOrd="0" presId="urn:microsoft.com/office/officeart/2005/8/layout/hierarchy2"/>
    <dgm:cxn modelId="{692EB0FC-288F-4156-89BB-96D6928DD3F1}" type="presParOf" srcId="{C33A3C15-F329-4C38-A4EF-FF40421EFC3F}" destId="{04BD609A-E3D1-4D0F-87D9-3CE98FDF283E}" srcOrd="0" destOrd="0" presId="urn:microsoft.com/office/officeart/2005/8/layout/hierarchy2"/>
    <dgm:cxn modelId="{A08D4298-761E-434D-B577-8671F604111F}" type="presParOf" srcId="{5DCC72B1-13C9-4AF1-AD51-5017233CFC1D}" destId="{B378545E-B53B-4937-A811-0D813C0D5F19}" srcOrd="1" destOrd="0" presId="urn:microsoft.com/office/officeart/2005/8/layout/hierarchy2"/>
    <dgm:cxn modelId="{14D3FB24-1E72-4B63-978C-1C4F4BDD1F0F}" type="presParOf" srcId="{B378545E-B53B-4937-A811-0D813C0D5F19}" destId="{16FE5F7E-6655-42EC-AA4F-5BECB26B256D}" srcOrd="0" destOrd="0" presId="urn:microsoft.com/office/officeart/2005/8/layout/hierarchy2"/>
    <dgm:cxn modelId="{FC7DCB90-3FD1-49D4-A0FA-1FC57578FA39}" type="presParOf" srcId="{B378545E-B53B-4937-A811-0D813C0D5F19}" destId="{90F63406-5174-4CA9-B3FA-45E8A338283A}" srcOrd="1" destOrd="0" presId="urn:microsoft.com/office/officeart/2005/8/layout/hierarchy2"/>
    <dgm:cxn modelId="{7E183C3B-854F-48B7-8F17-A62523853574}" type="presParOf" srcId="{90F63406-5174-4CA9-B3FA-45E8A338283A}" destId="{48DF3C40-E2CB-41FA-B012-567B6D7F0143}" srcOrd="0" destOrd="0" presId="urn:microsoft.com/office/officeart/2005/8/layout/hierarchy2"/>
    <dgm:cxn modelId="{53719A9F-1347-4E56-80A2-3AC7D49D04B5}" type="presParOf" srcId="{48DF3C40-E2CB-41FA-B012-567B6D7F0143}" destId="{63DB62E7-AE80-4966-9C70-E1AB660CFC05}" srcOrd="0" destOrd="0" presId="urn:microsoft.com/office/officeart/2005/8/layout/hierarchy2"/>
    <dgm:cxn modelId="{9F85DB32-BC07-4721-B9E1-BDE5616680EF}" type="presParOf" srcId="{90F63406-5174-4CA9-B3FA-45E8A338283A}" destId="{5570E92D-CC01-4581-AD76-384D7951B333}" srcOrd="1" destOrd="0" presId="urn:microsoft.com/office/officeart/2005/8/layout/hierarchy2"/>
    <dgm:cxn modelId="{2F18B778-AF24-4838-A9A6-BD38DBA36D44}" type="presParOf" srcId="{5570E92D-CC01-4581-AD76-384D7951B333}" destId="{E5E96B90-8E50-4E46-8F00-12510CA9FF7C}" srcOrd="0" destOrd="0" presId="urn:microsoft.com/office/officeart/2005/8/layout/hierarchy2"/>
    <dgm:cxn modelId="{D2E2D39C-FA6C-4127-A183-0597677A85F9}" type="presParOf" srcId="{5570E92D-CC01-4581-AD76-384D7951B333}" destId="{D7825F64-A321-45E4-883D-D6D4DD67E9E3}" srcOrd="1" destOrd="0" presId="urn:microsoft.com/office/officeart/2005/8/layout/hierarchy2"/>
    <dgm:cxn modelId="{258E1698-5EAD-4F96-8D10-A6EC91E21D8F}" type="presParOf" srcId="{90F63406-5174-4CA9-B3FA-45E8A338283A}" destId="{AA9138D4-1FDF-40E3-8324-D19CCE4AF1B1}" srcOrd="2" destOrd="0" presId="urn:microsoft.com/office/officeart/2005/8/layout/hierarchy2"/>
    <dgm:cxn modelId="{76E46C06-8028-485E-8F43-D74A927F9A0E}" type="presParOf" srcId="{AA9138D4-1FDF-40E3-8324-D19CCE4AF1B1}" destId="{489E6AA7-DBFF-4AC2-AC0A-89CB41019F28}" srcOrd="0" destOrd="0" presId="urn:microsoft.com/office/officeart/2005/8/layout/hierarchy2"/>
    <dgm:cxn modelId="{3B420EBC-5839-42E5-9773-392272937B5B}" type="presParOf" srcId="{90F63406-5174-4CA9-B3FA-45E8A338283A}" destId="{8D11B22A-6CC5-4A0C-B455-B8355F681C85}" srcOrd="3" destOrd="0" presId="urn:microsoft.com/office/officeart/2005/8/layout/hierarchy2"/>
    <dgm:cxn modelId="{1E59305A-E26C-4530-80A2-0262845C4424}" type="presParOf" srcId="{8D11B22A-6CC5-4A0C-B455-B8355F681C85}" destId="{B104DE70-A798-4E66-8749-F4C57B4AFCB7}" srcOrd="0" destOrd="0" presId="urn:microsoft.com/office/officeart/2005/8/layout/hierarchy2"/>
    <dgm:cxn modelId="{C5699DDE-9A27-4E74-BD91-2E1183E231B6}" type="presParOf" srcId="{8D11B22A-6CC5-4A0C-B455-B8355F681C85}" destId="{CD022F73-94F5-4F81-99BD-C4F9F370E097}" srcOrd="1" destOrd="0" presId="urn:microsoft.com/office/officeart/2005/8/layout/hierarchy2"/>
    <dgm:cxn modelId="{8C585D4F-8C85-42D2-BFBA-60ABAA6B737A}" type="presParOf" srcId="{90F63406-5174-4CA9-B3FA-45E8A338283A}" destId="{A7421AA2-994E-4E74-8D9B-DF33609AC792}" srcOrd="4" destOrd="0" presId="urn:microsoft.com/office/officeart/2005/8/layout/hierarchy2"/>
    <dgm:cxn modelId="{2E7E07AA-BFD8-4D6E-8401-4666557E033C}" type="presParOf" srcId="{A7421AA2-994E-4E74-8D9B-DF33609AC792}" destId="{58727C2D-E7FE-4C4C-9B35-327D7B702F39}" srcOrd="0" destOrd="0" presId="urn:microsoft.com/office/officeart/2005/8/layout/hierarchy2"/>
    <dgm:cxn modelId="{000F28DC-956D-41EF-B557-369CDA1BDB22}" type="presParOf" srcId="{90F63406-5174-4CA9-B3FA-45E8A338283A}" destId="{BC1299A8-A282-47BA-898A-4FBE6D4CAB1A}" srcOrd="5" destOrd="0" presId="urn:microsoft.com/office/officeart/2005/8/layout/hierarchy2"/>
    <dgm:cxn modelId="{0A16D95D-ADFD-4E7B-A122-8865002029AF}" type="presParOf" srcId="{BC1299A8-A282-47BA-898A-4FBE6D4CAB1A}" destId="{DBDBCD5E-D82B-45CA-9808-49EE9C639891}" srcOrd="0" destOrd="0" presId="urn:microsoft.com/office/officeart/2005/8/layout/hierarchy2"/>
    <dgm:cxn modelId="{437A835D-A3C5-4900-AAF9-F4602C791EB9}" type="presParOf" srcId="{BC1299A8-A282-47BA-898A-4FBE6D4CAB1A}" destId="{C4A8C92B-CF8A-48AF-B69D-3715F61CD8D6}" srcOrd="1" destOrd="0" presId="urn:microsoft.com/office/officeart/2005/8/layout/hierarchy2"/>
    <dgm:cxn modelId="{0036A766-E2E1-424E-AA98-06370503FA22}" type="presParOf" srcId="{C4A8C92B-CF8A-48AF-B69D-3715F61CD8D6}" destId="{F37CB0BD-4527-473E-81E9-28198BBE78E6}" srcOrd="0" destOrd="0" presId="urn:microsoft.com/office/officeart/2005/8/layout/hierarchy2"/>
    <dgm:cxn modelId="{8D00AA15-B07E-471D-AF39-137E86E1D152}" type="presParOf" srcId="{F37CB0BD-4527-473E-81E9-28198BBE78E6}" destId="{EF0BE5EA-9F0A-4AFE-AF49-71F1C15C0CAF}" srcOrd="0" destOrd="0" presId="urn:microsoft.com/office/officeart/2005/8/layout/hierarchy2"/>
    <dgm:cxn modelId="{16581026-547C-4123-9607-0243977C4764}" type="presParOf" srcId="{C4A8C92B-CF8A-48AF-B69D-3715F61CD8D6}" destId="{36B00B42-313B-48FF-B98E-4B1C7F1C5FEB}" srcOrd="1" destOrd="0" presId="urn:microsoft.com/office/officeart/2005/8/layout/hierarchy2"/>
    <dgm:cxn modelId="{3B309E59-ED60-4AB9-A9B7-40B634BCAD68}" type="presParOf" srcId="{36B00B42-313B-48FF-B98E-4B1C7F1C5FEB}" destId="{D8C3E295-5CE8-4F6D-BE80-DE878BEC77DC}" srcOrd="0" destOrd="0" presId="urn:microsoft.com/office/officeart/2005/8/layout/hierarchy2"/>
    <dgm:cxn modelId="{6BA308DA-E35F-4B34-B576-E42299D24F5E}" type="presParOf" srcId="{36B00B42-313B-48FF-B98E-4B1C7F1C5FEB}" destId="{E4D15D24-9D7A-4BA9-B586-8801B297DF9D}" srcOrd="1" destOrd="0" presId="urn:microsoft.com/office/officeart/2005/8/layout/hierarchy2"/>
    <dgm:cxn modelId="{253232B5-5646-409A-A755-C7C6320C6B5D}" type="presParOf" srcId="{C4A8C92B-CF8A-48AF-B69D-3715F61CD8D6}" destId="{816D592E-BD38-45E8-956A-17D02FDA3549}" srcOrd="2" destOrd="0" presId="urn:microsoft.com/office/officeart/2005/8/layout/hierarchy2"/>
    <dgm:cxn modelId="{EA615D1F-3EA8-445A-8AA1-91852579696C}" type="presParOf" srcId="{816D592E-BD38-45E8-956A-17D02FDA3549}" destId="{5F78365A-320E-42EF-82A5-301094975795}" srcOrd="0" destOrd="0" presId="urn:microsoft.com/office/officeart/2005/8/layout/hierarchy2"/>
    <dgm:cxn modelId="{36F65A3C-6BE2-4447-9328-3323D80A512A}" type="presParOf" srcId="{C4A8C92B-CF8A-48AF-B69D-3715F61CD8D6}" destId="{6817781E-F555-474C-936B-3ABCBDFAB208}" srcOrd="3" destOrd="0" presId="urn:microsoft.com/office/officeart/2005/8/layout/hierarchy2"/>
    <dgm:cxn modelId="{ECB3D87C-71A9-4FEF-B591-401000229098}" type="presParOf" srcId="{6817781E-F555-474C-936B-3ABCBDFAB208}" destId="{E250A1ED-D880-4E40-A606-D41FCBCF33A2}" srcOrd="0" destOrd="0" presId="urn:microsoft.com/office/officeart/2005/8/layout/hierarchy2"/>
    <dgm:cxn modelId="{B439B721-4984-4853-9621-B809ED95C792}" type="presParOf" srcId="{6817781E-F555-474C-936B-3ABCBDFAB208}" destId="{3096DAB0-6DD5-4977-8F04-970036983346}" srcOrd="1" destOrd="0" presId="urn:microsoft.com/office/officeart/2005/8/layout/hierarchy2"/>
    <dgm:cxn modelId="{F94F8D40-27F0-42E9-8DCA-FCC8BD3E71DD}" type="presParOf" srcId="{C4A8C92B-CF8A-48AF-B69D-3715F61CD8D6}" destId="{9212DC2A-4B68-4A3C-B495-B5F4BEBDE5EB}" srcOrd="4" destOrd="0" presId="urn:microsoft.com/office/officeart/2005/8/layout/hierarchy2"/>
    <dgm:cxn modelId="{13B29CEA-B6C9-43BC-9ED8-484B68B757D3}" type="presParOf" srcId="{9212DC2A-4B68-4A3C-B495-B5F4BEBDE5EB}" destId="{601A26B9-170A-48A8-95C5-C0FDBCB16485}" srcOrd="0" destOrd="0" presId="urn:microsoft.com/office/officeart/2005/8/layout/hierarchy2"/>
    <dgm:cxn modelId="{8B5DE3AE-C89E-424E-A717-66A73D47DAC4}" type="presParOf" srcId="{C4A8C92B-CF8A-48AF-B69D-3715F61CD8D6}" destId="{79F01ABC-D657-4790-8CD6-63113C6BC0EF}" srcOrd="5" destOrd="0" presId="urn:microsoft.com/office/officeart/2005/8/layout/hierarchy2"/>
    <dgm:cxn modelId="{ED08C613-B184-4950-8C2A-1AAD6E5C68A6}" type="presParOf" srcId="{79F01ABC-D657-4790-8CD6-63113C6BC0EF}" destId="{C9FCEB07-0EC7-49BA-B006-08B0EEFA9FEE}" srcOrd="0" destOrd="0" presId="urn:microsoft.com/office/officeart/2005/8/layout/hierarchy2"/>
    <dgm:cxn modelId="{41D12E86-7170-4CF4-A023-2458C550E513}" type="presParOf" srcId="{79F01ABC-D657-4790-8CD6-63113C6BC0EF}" destId="{868E3184-78CD-4640-8BFD-E9C076C6C0A7}" srcOrd="1" destOrd="0" presId="urn:microsoft.com/office/officeart/2005/8/layout/hierarchy2"/>
    <dgm:cxn modelId="{14709277-F668-4B72-BF61-8DDDAB43E570}" type="presParOf" srcId="{868E3184-78CD-4640-8BFD-E9C076C6C0A7}" destId="{BE9E9750-FBC3-40B9-B4D8-F4BA7A09AF6A}" srcOrd="0" destOrd="0" presId="urn:microsoft.com/office/officeart/2005/8/layout/hierarchy2"/>
    <dgm:cxn modelId="{68E1D15F-51DF-488A-8FF9-F4E223348ADB}" type="presParOf" srcId="{BE9E9750-FBC3-40B9-B4D8-F4BA7A09AF6A}" destId="{202BF502-C845-4165-8EC4-C3A6FDECBA05}" srcOrd="0" destOrd="0" presId="urn:microsoft.com/office/officeart/2005/8/layout/hierarchy2"/>
    <dgm:cxn modelId="{C6B3B819-9922-40A6-BA15-AA29B31569A4}" type="presParOf" srcId="{868E3184-78CD-4640-8BFD-E9C076C6C0A7}" destId="{35E70E35-3732-496A-BBFA-E5C586A0D469}" srcOrd="1" destOrd="0" presId="urn:microsoft.com/office/officeart/2005/8/layout/hierarchy2"/>
    <dgm:cxn modelId="{A533D9B8-1E69-4048-B2F9-B0038F377B73}" type="presParOf" srcId="{35E70E35-3732-496A-BBFA-E5C586A0D469}" destId="{273ECBBF-9093-4EA8-A44B-C81012B6C059}" srcOrd="0" destOrd="0" presId="urn:microsoft.com/office/officeart/2005/8/layout/hierarchy2"/>
    <dgm:cxn modelId="{3344B301-2D3B-4453-B514-12A6ABE000C8}" type="presParOf" srcId="{35E70E35-3732-496A-BBFA-E5C586A0D469}" destId="{4F6787A3-07D9-4ED9-8797-57A61B90A8FD}" srcOrd="1" destOrd="0" presId="urn:microsoft.com/office/officeart/2005/8/layout/hierarchy2"/>
    <dgm:cxn modelId="{8CA20A2A-B3FA-40A3-97BA-69770443D204}" type="presParOf" srcId="{5DCC72B1-13C9-4AF1-AD51-5017233CFC1D}" destId="{5284D425-CFE6-4CBD-AC3A-44D9C5572958}" srcOrd="2" destOrd="0" presId="urn:microsoft.com/office/officeart/2005/8/layout/hierarchy2"/>
    <dgm:cxn modelId="{4B4DD452-2771-4F46-97E2-14F62EE1714E}" type="presParOf" srcId="{5284D425-CFE6-4CBD-AC3A-44D9C5572958}" destId="{7BD03AF8-BF55-41B3-87B0-0FA8D72A9B58}" srcOrd="0" destOrd="0" presId="urn:microsoft.com/office/officeart/2005/8/layout/hierarchy2"/>
    <dgm:cxn modelId="{04AE99BC-3093-4C2C-A427-1354130539EB}" type="presParOf" srcId="{5DCC72B1-13C9-4AF1-AD51-5017233CFC1D}" destId="{18BDDECA-9E24-42B8-9D6F-B53DAAB5766A}" srcOrd="3" destOrd="0" presId="urn:microsoft.com/office/officeart/2005/8/layout/hierarchy2"/>
    <dgm:cxn modelId="{7EC500B0-03BB-4F07-A8A5-F469B73A96BD}" type="presParOf" srcId="{18BDDECA-9E24-42B8-9D6F-B53DAAB5766A}" destId="{24DDEC92-2559-453C-BA15-0821B33911C5}" srcOrd="0" destOrd="0" presId="urn:microsoft.com/office/officeart/2005/8/layout/hierarchy2"/>
    <dgm:cxn modelId="{CB602B39-A07B-40FE-8ECC-07EA9B1DB60D}" type="presParOf" srcId="{18BDDECA-9E24-42B8-9D6F-B53DAAB5766A}" destId="{97A8E540-87CA-4B48-93C5-A5E408651617}" srcOrd="1" destOrd="0" presId="urn:microsoft.com/office/officeart/2005/8/layout/hierarchy2"/>
    <dgm:cxn modelId="{A912FD4D-07B5-48DF-BEDE-CC108424DC8E}" type="presParOf" srcId="{97A8E540-87CA-4B48-93C5-A5E408651617}" destId="{0D9A9FA3-6B79-4828-9070-794713630B76}" srcOrd="0" destOrd="0" presId="urn:microsoft.com/office/officeart/2005/8/layout/hierarchy2"/>
    <dgm:cxn modelId="{E31DE3E0-9242-4AEC-AFD7-E1AD47770A16}" type="presParOf" srcId="{0D9A9FA3-6B79-4828-9070-794713630B76}" destId="{A7F83B30-697E-43D0-A12C-38DBD239B2E8}" srcOrd="0" destOrd="0" presId="urn:microsoft.com/office/officeart/2005/8/layout/hierarchy2"/>
    <dgm:cxn modelId="{2BFA5114-BF5A-4C26-AC22-DFBAD25B6769}" type="presParOf" srcId="{97A8E540-87CA-4B48-93C5-A5E408651617}" destId="{EF04AF6B-D448-4E9C-91BF-95E2C85CEC8B}" srcOrd="1" destOrd="0" presId="urn:microsoft.com/office/officeart/2005/8/layout/hierarchy2"/>
    <dgm:cxn modelId="{6664D08A-2A17-4B3B-93A4-CA4F6DC98824}" type="presParOf" srcId="{EF04AF6B-D448-4E9C-91BF-95E2C85CEC8B}" destId="{C6E5C021-DAAA-4AAA-AEB3-2AE7B4D2B427}" srcOrd="0" destOrd="0" presId="urn:microsoft.com/office/officeart/2005/8/layout/hierarchy2"/>
    <dgm:cxn modelId="{F58F4D0E-DE4A-4474-8F20-50811C4F92A4}" type="presParOf" srcId="{EF04AF6B-D448-4E9C-91BF-95E2C85CEC8B}" destId="{03AFF8D8-CC0A-4ADF-989A-B6008BA80B9E}" srcOrd="1" destOrd="0" presId="urn:microsoft.com/office/officeart/2005/8/layout/hierarchy2"/>
    <dgm:cxn modelId="{0768F1B0-D863-48B9-B3A9-332324DEDABF}" type="presParOf" srcId="{5DCC72B1-13C9-4AF1-AD51-5017233CFC1D}" destId="{F6516DB2-01FC-49B5-B006-D7C947EC6D19}" srcOrd="4" destOrd="0" presId="urn:microsoft.com/office/officeart/2005/8/layout/hierarchy2"/>
    <dgm:cxn modelId="{87D68349-27A2-42B8-9654-9668D009AA4E}" type="presParOf" srcId="{F6516DB2-01FC-49B5-B006-D7C947EC6D19}" destId="{C000D083-BA58-4A81-8B97-3DC5791D6171}" srcOrd="0" destOrd="0" presId="urn:microsoft.com/office/officeart/2005/8/layout/hierarchy2"/>
    <dgm:cxn modelId="{E317F27E-FF6A-45E1-A120-57E00002C55E}" type="presParOf" srcId="{5DCC72B1-13C9-4AF1-AD51-5017233CFC1D}" destId="{4822B582-235C-4100-A55F-B847F43CF818}" srcOrd="5" destOrd="0" presId="urn:microsoft.com/office/officeart/2005/8/layout/hierarchy2"/>
    <dgm:cxn modelId="{00BB9417-2712-4A6C-B6E5-CAC93C8980B0}" type="presParOf" srcId="{4822B582-235C-4100-A55F-B847F43CF818}" destId="{5B5F3ACE-4FBC-4563-81DC-E7E43FB357F5}" srcOrd="0" destOrd="0" presId="urn:microsoft.com/office/officeart/2005/8/layout/hierarchy2"/>
    <dgm:cxn modelId="{93CC27A0-715D-4EF4-8EFC-7357BEB178C9}" type="presParOf" srcId="{4822B582-235C-4100-A55F-B847F43CF818}" destId="{6CDB8DD8-34E9-4C87-A7C3-1501DCF9404A}" srcOrd="1" destOrd="0" presId="urn:microsoft.com/office/officeart/2005/8/layout/hierarchy2"/>
    <dgm:cxn modelId="{670D13C7-8E66-4281-9ED1-7D4823F8532C}" type="presParOf" srcId="{6CDB8DD8-34E9-4C87-A7C3-1501DCF9404A}" destId="{3944BC75-46BA-4299-9471-DA172E90FAD5}" srcOrd="0" destOrd="0" presId="urn:microsoft.com/office/officeart/2005/8/layout/hierarchy2"/>
    <dgm:cxn modelId="{DF330D4E-A9BB-418F-B0F0-D53FED882BFF}" type="presParOf" srcId="{3944BC75-46BA-4299-9471-DA172E90FAD5}" destId="{209A0AF2-30DA-4495-A812-CE50BB03F664}" srcOrd="0" destOrd="0" presId="urn:microsoft.com/office/officeart/2005/8/layout/hierarchy2"/>
    <dgm:cxn modelId="{920183CB-C7BF-48C4-82BD-739C22FCC162}" type="presParOf" srcId="{6CDB8DD8-34E9-4C87-A7C3-1501DCF9404A}" destId="{38FE105B-E9D2-4B03-991E-F0B43147BA13}" srcOrd="1" destOrd="0" presId="urn:microsoft.com/office/officeart/2005/8/layout/hierarchy2"/>
    <dgm:cxn modelId="{76FCF860-27BC-4077-B9F6-2842A56F5B05}" type="presParOf" srcId="{38FE105B-E9D2-4B03-991E-F0B43147BA13}" destId="{5D9CA368-79EB-481F-A7ED-7236A445DB60}" srcOrd="0" destOrd="0" presId="urn:microsoft.com/office/officeart/2005/8/layout/hierarchy2"/>
    <dgm:cxn modelId="{20059F4E-226A-4BFF-BEF7-A66E0D074777}" type="presParOf" srcId="{38FE105B-E9D2-4B03-991E-F0B43147BA13}" destId="{49E8E616-639F-4474-ADCA-5BF4A3234C37}" srcOrd="1" destOrd="0" presId="urn:microsoft.com/office/officeart/2005/8/layout/hierarchy2"/>
    <dgm:cxn modelId="{5D18919D-E2AC-4F6D-9F67-1471FC41BF0A}" type="presParOf" srcId="{49E8E616-639F-4474-ADCA-5BF4A3234C37}" destId="{F911AEF7-3A60-4717-96FA-3158DC97FB6E}" srcOrd="0" destOrd="0" presId="urn:microsoft.com/office/officeart/2005/8/layout/hierarchy2"/>
    <dgm:cxn modelId="{365B5B14-FE8C-4923-99C9-4A18017FADDB}" type="presParOf" srcId="{F911AEF7-3A60-4717-96FA-3158DC97FB6E}" destId="{00BC331D-4539-4C71-974D-0053E91A8EE1}" srcOrd="0" destOrd="0" presId="urn:microsoft.com/office/officeart/2005/8/layout/hierarchy2"/>
    <dgm:cxn modelId="{952DE08D-80FB-4F05-A19D-253C8204618C}" type="presParOf" srcId="{49E8E616-639F-4474-ADCA-5BF4A3234C37}" destId="{4AA40874-A119-46DD-96EC-54774020122F}" srcOrd="1" destOrd="0" presId="urn:microsoft.com/office/officeart/2005/8/layout/hierarchy2"/>
    <dgm:cxn modelId="{9917336E-32E8-4F8A-9C99-70B0D246BC8A}" type="presParOf" srcId="{4AA40874-A119-46DD-96EC-54774020122F}" destId="{FBA61369-7FA5-40E5-AC9E-214DE6816F0B}" srcOrd="0" destOrd="0" presId="urn:microsoft.com/office/officeart/2005/8/layout/hierarchy2"/>
    <dgm:cxn modelId="{20EECB37-62DE-403C-A304-C60EFE8CF26A}" type="presParOf" srcId="{4AA40874-A119-46DD-96EC-54774020122F}" destId="{37E96CA3-F093-4238-B208-2F7B26DA6EB9}" srcOrd="1" destOrd="0" presId="urn:microsoft.com/office/officeart/2005/8/layout/hierarchy2"/>
    <dgm:cxn modelId="{C3260450-A3B8-4876-A113-5B971C108646}" type="presParOf" srcId="{6CDB8DD8-34E9-4C87-A7C3-1501DCF9404A}" destId="{296542A1-D5D6-4477-8EA5-5B36CB005B90}" srcOrd="2" destOrd="0" presId="urn:microsoft.com/office/officeart/2005/8/layout/hierarchy2"/>
    <dgm:cxn modelId="{477DC47E-7075-4040-8F11-4C73A88CB36F}" type="presParOf" srcId="{296542A1-D5D6-4477-8EA5-5B36CB005B90}" destId="{895D0338-BD64-4CF9-A97D-B6511160E7BE}" srcOrd="0" destOrd="0" presId="urn:microsoft.com/office/officeart/2005/8/layout/hierarchy2"/>
    <dgm:cxn modelId="{42555EED-8E74-493E-86CF-0B86462B0B08}" type="presParOf" srcId="{6CDB8DD8-34E9-4C87-A7C3-1501DCF9404A}" destId="{24739DAB-B0E9-41FC-8A08-BB6307BA82FD}" srcOrd="3" destOrd="0" presId="urn:microsoft.com/office/officeart/2005/8/layout/hierarchy2"/>
    <dgm:cxn modelId="{B2DB2666-0CCB-459C-8EF8-F8A94925D623}" type="presParOf" srcId="{24739DAB-B0E9-41FC-8A08-BB6307BA82FD}" destId="{D29B656D-9F4F-4356-B6C3-F2B8E2FD78AA}" srcOrd="0" destOrd="0" presId="urn:microsoft.com/office/officeart/2005/8/layout/hierarchy2"/>
    <dgm:cxn modelId="{B2C14D8E-7D74-43D2-9709-2FDC36967011}" type="presParOf" srcId="{24739DAB-B0E9-41FC-8A08-BB6307BA82FD}" destId="{7E4C82A7-888C-4426-BD87-AF89D37F2DFF}" srcOrd="1" destOrd="0" presId="urn:microsoft.com/office/officeart/2005/8/layout/hierarchy2"/>
    <dgm:cxn modelId="{1AE0A893-0E67-4AE8-8C37-D3C4F30AF74D}" type="presParOf" srcId="{7E4C82A7-888C-4426-BD87-AF89D37F2DFF}" destId="{3C4C8DAE-3CF1-45C1-9895-C0AFB17EC043}" srcOrd="0" destOrd="0" presId="urn:microsoft.com/office/officeart/2005/8/layout/hierarchy2"/>
    <dgm:cxn modelId="{3FA19797-7A31-485B-B67D-AB6F5EBD9BD7}" type="presParOf" srcId="{3C4C8DAE-3CF1-45C1-9895-C0AFB17EC043}" destId="{E6EA8AF8-00A2-46D5-B57B-E4EEF0146518}" srcOrd="0" destOrd="0" presId="urn:microsoft.com/office/officeart/2005/8/layout/hierarchy2"/>
    <dgm:cxn modelId="{691EC743-765D-4FB4-9E52-1B1D21B846D6}" type="presParOf" srcId="{7E4C82A7-888C-4426-BD87-AF89D37F2DFF}" destId="{3B4DA325-87F9-446C-8F7B-A4574CF9C492}" srcOrd="1" destOrd="0" presId="urn:microsoft.com/office/officeart/2005/8/layout/hierarchy2"/>
    <dgm:cxn modelId="{4BFE6B1C-7ACC-486A-A6AC-94A4693439EB}" type="presParOf" srcId="{3B4DA325-87F9-446C-8F7B-A4574CF9C492}" destId="{95B1F060-6767-41A3-9A21-60E940025713}" srcOrd="0" destOrd="0" presId="urn:microsoft.com/office/officeart/2005/8/layout/hierarchy2"/>
    <dgm:cxn modelId="{94294D36-A46D-42D9-A5E9-0A07EC70BD28}" type="presParOf" srcId="{3B4DA325-87F9-446C-8F7B-A4574CF9C492}" destId="{31EBBAFD-695F-4AF7-B239-F536388730B8}" srcOrd="1" destOrd="0" presId="urn:microsoft.com/office/officeart/2005/8/layout/hierarchy2"/>
    <dgm:cxn modelId="{E426ABDC-82CD-4B3C-A1C0-036F3FA16970}" type="presParOf" srcId="{5DCC72B1-13C9-4AF1-AD51-5017233CFC1D}" destId="{06AE9254-DF4E-4655-9A88-A05EE014617A}" srcOrd="6" destOrd="0" presId="urn:microsoft.com/office/officeart/2005/8/layout/hierarchy2"/>
    <dgm:cxn modelId="{F5240F3D-1B98-4E9C-8AF6-236CC3D16A05}" type="presParOf" srcId="{06AE9254-DF4E-4655-9A88-A05EE014617A}" destId="{EED006FF-F92D-4849-8D90-C76E03B303B0}" srcOrd="0" destOrd="0" presId="urn:microsoft.com/office/officeart/2005/8/layout/hierarchy2"/>
    <dgm:cxn modelId="{76F76212-64AB-47BA-A614-63CDE5A38395}" type="presParOf" srcId="{5DCC72B1-13C9-4AF1-AD51-5017233CFC1D}" destId="{CE787CAC-9BA0-4C4C-BCB3-52AA57FADCBD}" srcOrd="7" destOrd="0" presId="urn:microsoft.com/office/officeart/2005/8/layout/hierarchy2"/>
    <dgm:cxn modelId="{1345A707-531A-4A41-A9C2-59150E3F11F4}" type="presParOf" srcId="{CE787CAC-9BA0-4C4C-BCB3-52AA57FADCBD}" destId="{D27FD6CF-E2C7-462A-A5FC-D3B610DA6F92}" srcOrd="0" destOrd="0" presId="urn:microsoft.com/office/officeart/2005/8/layout/hierarchy2"/>
    <dgm:cxn modelId="{D876A2D6-4DD4-4DFA-884C-8BC5EF992B6D}" type="presParOf" srcId="{CE787CAC-9BA0-4C4C-BCB3-52AA57FADCBD}" destId="{8E5D6AD2-3872-4195-8D6B-A0D71D8C7642}" srcOrd="1" destOrd="0" presId="urn:microsoft.com/office/officeart/2005/8/layout/hierarchy2"/>
    <dgm:cxn modelId="{9635CA04-3260-4E04-AD11-9B24217C9B31}" type="presParOf" srcId="{8E5D6AD2-3872-4195-8D6B-A0D71D8C7642}" destId="{61CF6F11-983C-4C5C-8B5E-D8CA16784501}" srcOrd="0" destOrd="0" presId="urn:microsoft.com/office/officeart/2005/8/layout/hierarchy2"/>
    <dgm:cxn modelId="{584EBB6B-5200-4929-955E-CCDF96905A32}" type="presParOf" srcId="{61CF6F11-983C-4C5C-8B5E-D8CA16784501}" destId="{D148B9D6-34C9-4BDA-A76B-3906ABBB3B07}" srcOrd="0" destOrd="0" presId="urn:microsoft.com/office/officeart/2005/8/layout/hierarchy2"/>
    <dgm:cxn modelId="{FDD0CDEC-C245-49BB-A186-8838B447BBFD}" type="presParOf" srcId="{8E5D6AD2-3872-4195-8D6B-A0D71D8C7642}" destId="{C873EE34-1F91-4307-A94B-D17A8BA3EEBB}" srcOrd="1" destOrd="0" presId="urn:microsoft.com/office/officeart/2005/8/layout/hierarchy2"/>
    <dgm:cxn modelId="{1FBC5D90-BD48-4961-A46B-665D894E12A7}" type="presParOf" srcId="{C873EE34-1F91-4307-A94B-D17A8BA3EEBB}" destId="{4E1705AD-F698-4A23-BB93-1C69101A1D72}" srcOrd="0" destOrd="0" presId="urn:microsoft.com/office/officeart/2005/8/layout/hierarchy2"/>
    <dgm:cxn modelId="{25E523C1-5255-463C-AD58-3A9A82F41C83}" type="presParOf" srcId="{C873EE34-1F91-4307-A94B-D17A8BA3EEBB}" destId="{5EF53C22-97B7-4E16-AFF2-341E7AF2EBB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47497B-C525-4FEB-9F14-6B2340ACEA95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9EFAD3B-E996-4531-A991-01A000EC3EC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1-أفْعَلَ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9469F9B0-9D8A-4585-A201-F3CC144AB7A2}" type="par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B0F6757D-6DC9-40B4-A50A-48A801432FEF}" type="sib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EBBEEF3E-2E79-4FDF-A50D-EF393109794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5) مصادفة الشيء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على صفة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6AFA390-3B69-43E4-B8AD-0D2D3E38CDF6}" type="parTrans" cxnId="{545DC579-C213-4B06-9C77-07CBC6582A9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D6B6881A-F552-4A29-8F20-4DFD85190BFC}" type="sibTrans" cxnId="{545DC579-C213-4B06-9C77-07CBC6582A9E}">
      <dgm:prSet/>
      <dgm:spPr/>
      <dgm:t>
        <a:bodyPr/>
        <a:lstStyle/>
        <a:p>
          <a:pPr rtl="1"/>
          <a:endParaRPr lang="ar-SA"/>
        </a:p>
      </dgm:t>
    </dgm:pt>
    <dgm:pt modelId="{D5B86CB2-3260-47D5-9A2F-820F9A9CB57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6) الاستحقاق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5B721209-5A65-461B-8DB9-811CFF0C75C9}" type="parTrans" cxnId="{40990FF2-B60D-4F6B-A364-45DFC0DE40B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F2E072FC-3F70-4812-A3D3-8DB54C7BF7D2}" type="sibTrans" cxnId="{40990FF2-B60D-4F6B-A364-45DFC0DE40B4}">
      <dgm:prSet/>
      <dgm:spPr/>
      <dgm:t>
        <a:bodyPr/>
        <a:lstStyle/>
        <a:p>
          <a:pPr rtl="1"/>
          <a:endParaRPr lang="ar-SA"/>
        </a:p>
      </dgm:t>
    </dgm:pt>
    <dgm:pt modelId="{324E4FB7-20EF-496B-B06B-AE5027983B8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7) التعريض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DD4059DA-51B6-4CF0-A615-4F58A3368D93}" type="parTrans" cxnId="{2B4B2056-618E-41CE-8A08-E148FE0B168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79E3B400-D1EF-4217-8BC4-377A87925EE8}" type="sibTrans" cxnId="{2B4B2056-618E-41CE-8A08-E148FE0B168D}">
      <dgm:prSet/>
      <dgm:spPr/>
      <dgm:t>
        <a:bodyPr/>
        <a:lstStyle/>
        <a:p>
          <a:pPr rtl="1"/>
          <a:endParaRPr lang="ar-SA"/>
        </a:p>
      </dgm:t>
    </dgm:pt>
    <dgm:pt modelId="{A26E48E5-0DBC-46CC-87B3-13B2338FA75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8) أن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يكون بمعنى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استفعل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E001ABAC-92D2-4C0F-9492-0F76D236BFB4}" type="parTrans" cxnId="{1040EA90-64A9-4761-9CC0-A93FE776C67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8AEC86D5-9964-48B5-AE85-EAB71CE509D4}" type="sibTrans" cxnId="{1040EA90-64A9-4761-9CC0-A93FE776C67E}">
      <dgm:prSet/>
      <dgm:spPr/>
      <dgm:t>
        <a:bodyPr/>
        <a:lstStyle/>
        <a:p>
          <a:pPr rtl="1"/>
          <a:endParaRPr lang="ar-SA"/>
        </a:p>
      </dgm:t>
    </dgm:pt>
    <dgm:pt modelId="{0AED7B70-6835-4AD2-9286-451CE299DCF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9) أن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يكون مطاوعًا لفعّل بالتشديد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AD183679-3B67-47FE-829B-7E67287452C8}" type="parTrans" cxnId="{9D56F328-A49F-4181-97BE-C2DD09BE1DF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A2786E21-64E0-4593-8B3A-1A74C9F96A6A}" type="sibTrans" cxnId="{9D56F328-A49F-4181-97BE-C2DD09BE1DF0}">
      <dgm:prSet/>
      <dgm:spPr/>
      <dgm:t>
        <a:bodyPr/>
        <a:lstStyle/>
        <a:p>
          <a:pPr rtl="1"/>
          <a:endParaRPr lang="ar-SA"/>
        </a:p>
      </dgm:t>
    </dgm:pt>
    <dgm:pt modelId="{06B416D5-E98F-4035-8DDA-E9312AC439D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10) التمكين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83F9142-E8CA-46C7-9372-0F9EFD14557B}" type="parTrans" cxnId="{AEC01BED-F226-4CA2-925C-F2E0E771B3E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180336B1-1FC0-436F-8ACB-1711B852748F}" type="sibTrans" cxnId="{AEC01BED-F226-4CA2-925C-F2E0E771B3E9}">
      <dgm:prSet/>
      <dgm:spPr/>
      <dgm:t>
        <a:bodyPr/>
        <a:lstStyle/>
        <a:p>
          <a:pPr rtl="1"/>
          <a:endParaRPr lang="ar-SA"/>
        </a:p>
      </dgm:t>
    </dgm:pt>
    <dgm:pt modelId="{6B5987B7-D1A7-47C4-8770-F0ABDDCEFD2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كأحمدت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زيدًا: وأكرمته،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وأبخلته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: أي صادفته محمودًا، أو كريمًا أو بخيلاً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AB737096-5E87-4184-8CF9-55135CA5BCAF}" type="parTrans" cxnId="{537926B6-20BF-4BCD-9D61-52A7994CA2D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29E873A5-C082-4F9F-9690-6933D6E48D4B}" type="sibTrans" cxnId="{537926B6-20BF-4BCD-9D61-52A7994CA2D8}">
      <dgm:prSet/>
      <dgm:spPr/>
      <dgm:t>
        <a:bodyPr/>
        <a:lstStyle/>
        <a:p>
          <a:pPr rtl="1"/>
          <a:endParaRPr lang="ar-SA"/>
        </a:p>
      </dgm:t>
    </dgm:pt>
    <dgm:pt modelId="{23C850F1-1235-4A34-8473-2AE23D6D644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كأحصَدَ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الزرع،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وأزْوَجَتْ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هند؛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أى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استحق الزرع الحَصاد، وهند الزَّواج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2C2178BD-C2D2-46F0-A3E1-BB9A05CE29BC}" type="parTrans" cxnId="{49ADA58D-2245-4100-B4ED-7CDD01E74113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AF337D88-5670-4342-9D11-55B7CA016510}" type="sibTrans" cxnId="{49ADA58D-2245-4100-B4ED-7CDD01E74113}">
      <dgm:prSet/>
      <dgm:spPr/>
      <dgm:t>
        <a:bodyPr/>
        <a:lstStyle/>
        <a:p>
          <a:pPr rtl="1"/>
          <a:endParaRPr lang="ar-SA"/>
        </a:p>
      </dgm:t>
    </dgm:pt>
    <dgm:pt modelId="{3803D552-916F-4E2E-B161-14B73E726C5A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كأرهنت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المتاع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وأبَعْتُهُ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؛ أي عرّضته للرهن والبيع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3DA4B7D9-B4F9-4835-8114-392FD8A655C1}" type="parTrans" cxnId="{12C39B3C-7775-4C40-8A98-C9B9D31CE6B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F7514FBE-94C8-48A9-B955-B73F7AC3C623}" type="sibTrans" cxnId="{12C39B3C-7775-4C40-8A98-C9B9D31CE6B7}">
      <dgm:prSet/>
      <dgm:spPr/>
      <dgm:t>
        <a:bodyPr/>
        <a:lstStyle/>
        <a:p>
          <a:pPr rtl="1"/>
          <a:endParaRPr lang="ar-SA"/>
        </a:p>
      </dgm:t>
    </dgm:pt>
    <dgm:pt modelId="{BE02EC52-0563-489A-8BA7-66148FDCEF7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كأعظمته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؛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أي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استعظمته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B8AACC8-5744-4FE2-9BBB-FF83B9D34EA4}" type="parTrans" cxnId="{295651A6-33CD-45EE-9D05-CABC21F6CFF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5C141F78-3BCB-41B6-811A-92113DCEB115}" type="sibTrans" cxnId="{295651A6-33CD-45EE-9D05-CABC21F6CFF9}">
      <dgm:prSet/>
      <dgm:spPr/>
      <dgm:t>
        <a:bodyPr/>
        <a:lstStyle/>
        <a:p>
          <a:pPr rtl="1"/>
          <a:endParaRPr lang="ar-SA"/>
        </a:p>
      </dgm:t>
    </dgm:pt>
    <dgm:pt modelId="{D020E26E-1784-49BF-BB16-246627C7886A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نحو: فطَّرته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فأفطر،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وبشَّرْته فأبشر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F7B0E6C-80EB-47BC-B361-096DC68BD17E}" type="parTrans" cxnId="{479B695F-849E-4790-B1C7-7CF65BD88DE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2B648D52-658E-4682-A7C4-D5CA1D889000}" type="sibTrans" cxnId="{479B695F-849E-4790-B1C7-7CF65BD88DE5}">
      <dgm:prSet/>
      <dgm:spPr/>
      <dgm:t>
        <a:bodyPr/>
        <a:lstStyle/>
        <a:p>
          <a:pPr rtl="1"/>
          <a:endParaRPr lang="ar-SA"/>
        </a:p>
      </dgm:t>
    </dgm:pt>
    <dgm:pt modelId="{0D59218E-8CFD-4896-A4AF-AA289A4C826F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كأحفرته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النهر؛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أي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مكنته من حَفْره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A6BB281-E65B-4D51-8852-F673D2E5E8AA}" type="parTrans" cxnId="{82C357AA-D2CA-47BF-B0FF-E9094EB5548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90257D1F-E5C9-4A5C-A4E7-9BE75BD28ADE}" type="sibTrans" cxnId="{82C357AA-D2CA-47BF-B0FF-E9094EB55485}">
      <dgm:prSet/>
      <dgm:spPr/>
      <dgm:t>
        <a:bodyPr/>
        <a:lstStyle/>
        <a:p>
          <a:pPr rtl="1"/>
          <a:endParaRPr lang="ar-SA"/>
        </a:p>
      </dgm:t>
    </dgm:pt>
    <dgm:pt modelId="{8E2FA924-8DC0-4142-BE61-820373EE7DF0}" type="pres">
      <dgm:prSet presAssocID="{D047497B-C525-4FEB-9F14-6B2340ACEA95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9EC184B-C8BF-4495-AC42-3AAF7FA837B2}" type="pres">
      <dgm:prSet presAssocID="{99EFAD3B-E996-4531-A991-01A000EC3ECB}" presName="root1" presStyleCnt="0"/>
      <dgm:spPr/>
    </dgm:pt>
    <dgm:pt modelId="{7179C9D7-5011-4923-81BF-2E97BAEA20D2}" type="pres">
      <dgm:prSet presAssocID="{99EFAD3B-E996-4531-A991-01A000EC3EC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DCC72B1-13C9-4AF1-AD51-5017233CFC1D}" type="pres">
      <dgm:prSet presAssocID="{99EFAD3B-E996-4531-A991-01A000EC3ECB}" presName="level2hierChild" presStyleCnt="0"/>
      <dgm:spPr/>
    </dgm:pt>
    <dgm:pt modelId="{76E36921-0B30-4222-B672-B8379048DD2F}" type="pres">
      <dgm:prSet presAssocID="{B6AFA390-3B69-43E4-B8AD-0D2D3E38CDF6}" presName="conn2-1" presStyleLbl="parChTrans1D2" presStyleIdx="0" presStyleCnt="6"/>
      <dgm:spPr/>
      <dgm:t>
        <a:bodyPr/>
        <a:lstStyle/>
        <a:p>
          <a:pPr rtl="1"/>
          <a:endParaRPr lang="ar-SA"/>
        </a:p>
      </dgm:t>
    </dgm:pt>
    <dgm:pt modelId="{195EBBE2-76AD-4625-87E5-685CA5BFB815}" type="pres">
      <dgm:prSet presAssocID="{B6AFA390-3B69-43E4-B8AD-0D2D3E38CDF6}" presName="connTx" presStyleLbl="parChTrans1D2" presStyleIdx="0" presStyleCnt="6"/>
      <dgm:spPr/>
      <dgm:t>
        <a:bodyPr/>
        <a:lstStyle/>
        <a:p>
          <a:pPr rtl="1"/>
          <a:endParaRPr lang="ar-SA"/>
        </a:p>
      </dgm:t>
    </dgm:pt>
    <dgm:pt modelId="{C780D760-0337-4C01-9CB9-75609512FDDA}" type="pres">
      <dgm:prSet presAssocID="{EBBEEF3E-2E79-4FDF-A50D-EF3931097946}" presName="root2" presStyleCnt="0"/>
      <dgm:spPr/>
    </dgm:pt>
    <dgm:pt modelId="{0A67D040-EE3F-498F-8B2F-D5096ACC7B45}" type="pres">
      <dgm:prSet presAssocID="{EBBEEF3E-2E79-4FDF-A50D-EF3931097946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BD85E83-C03F-4731-B2DF-D8FDE12FDE0A}" type="pres">
      <dgm:prSet presAssocID="{EBBEEF3E-2E79-4FDF-A50D-EF3931097946}" presName="level3hierChild" presStyleCnt="0"/>
      <dgm:spPr/>
    </dgm:pt>
    <dgm:pt modelId="{ADC45B92-6859-42A0-AEF1-0BEA219C43B8}" type="pres">
      <dgm:prSet presAssocID="{AB737096-5E87-4184-8CF9-55135CA5BCAF}" presName="conn2-1" presStyleLbl="parChTrans1D3" presStyleIdx="0" presStyleCnt="6"/>
      <dgm:spPr/>
      <dgm:t>
        <a:bodyPr/>
        <a:lstStyle/>
        <a:p>
          <a:pPr rtl="1"/>
          <a:endParaRPr lang="ar-SA"/>
        </a:p>
      </dgm:t>
    </dgm:pt>
    <dgm:pt modelId="{AC400A1A-CE4D-469F-9710-D6E7EC1822B8}" type="pres">
      <dgm:prSet presAssocID="{AB737096-5E87-4184-8CF9-55135CA5BCAF}" presName="connTx" presStyleLbl="parChTrans1D3" presStyleIdx="0" presStyleCnt="6"/>
      <dgm:spPr/>
      <dgm:t>
        <a:bodyPr/>
        <a:lstStyle/>
        <a:p>
          <a:pPr rtl="1"/>
          <a:endParaRPr lang="ar-SA"/>
        </a:p>
      </dgm:t>
    </dgm:pt>
    <dgm:pt modelId="{233EA075-150A-4531-853C-D0D71AF83146}" type="pres">
      <dgm:prSet presAssocID="{6B5987B7-D1A7-47C4-8770-F0ABDDCEFD2D}" presName="root2" presStyleCnt="0"/>
      <dgm:spPr/>
    </dgm:pt>
    <dgm:pt modelId="{482DFB75-2DC1-47D7-B2F9-1A58C2FC692B}" type="pres">
      <dgm:prSet presAssocID="{6B5987B7-D1A7-47C4-8770-F0ABDDCEFD2D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C3483C8-0670-4349-9D6B-515242A34C09}" type="pres">
      <dgm:prSet presAssocID="{6B5987B7-D1A7-47C4-8770-F0ABDDCEFD2D}" presName="level3hierChild" presStyleCnt="0"/>
      <dgm:spPr/>
    </dgm:pt>
    <dgm:pt modelId="{CFB3DEA6-EF86-4522-BFE7-B396CE23410A}" type="pres">
      <dgm:prSet presAssocID="{5B721209-5A65-461B-8DB9-811CFF0C75C9}" presName="conn2-1" presStyleLbl="parChTrans1D2" presStyleIdx="1" presStyleCnt="6"/>
      <dgm:spPr/>
      <dgm:t>
        <a:bodyPr/>
        <a:lstStyle/>
        <a:p>
          <a:pPr rtl="1"/>
          <a:endParaRPr lang="ar-SA"/>
        </a:p>
      </dgm:t>
    </dgm:pt>
    <dgm:pt modelId="{0B589C34-84AD-4EAF-BC54-35DB88D3070F}" type="pres">
      <dgm:prSet presAssocID="{5B721209-5A65-461B-8DB9-811CFF0C75C9}" presName="connTx" presStyleLbl="parChTrans1D2" presStyleIdx="1" presStyleCnt="6"/>
      <dgm:spPr/>
      <dgm:t>
        <a:bodyPr/>
        <a:lstStyle/>
        <a:p>
          <a:pPr rtl="1"/>
          <a:endParaRPr lang="ar-SA"/>
        </a:p>
      </dgm:t>
    </dgm:pt>
    <dgm:pt modelId="{1F82498B-0454-4E87-8554-6FAE54B76FAE}" type="pres">
      <dgm:prSet presAssocID="{D5B86CB2-3260-47D5-9A2F-820F9A9CB57D}" presName="root2" presStyleCnt="0"/>
      <dgm:spPr/>
    </dgm:pt>
    <dgm:pt modelId="{6908F598-F876-4C21-AB2E-E9CFF12F91D4}" type="pres">
      <dgm:prSet presAssocID="{D5B86CB2-3260-47D5-9A2F-820F9A9CB57D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DD8E522-3C0F-431F-A4DE-565F4A38D7AB}" type="pres">
      <dgm:prSet presAssocID="{D5B86CB2-3260-47D5-9A2F-820F9A9CB57D}" presName="level3hierChild" presStyleCnt="0"/>
      <dgm:spPr/>
    </dgm:pt>
    <dgm:pt modelId="{B86A6730-E270-4D92-8387-ABCAAB09973C}" type="pres">
      <dgm:prSet presAssocID="{2C2178BD-C2D2-46F0-A3E1-BB9A05CE29BC}" presName="conn2-1" presStyleLbl="parChTrans1D3" presStyleIdx="1" presStyleCnt="6"/>
      <dgm:spPr/>
      <dgm:t>
        <a:bodyPr/>
        <a:lstStyle/>
        <a:p>
          <a:pPr rtl="1"/>
          <a:endParaRPr lang="ar-SA"/>
        </a:p>
      </dgm:t>
    </dgm:pt>
    <dgm:pt modelId="{561B38C3-71F2-4886-84EA-40B50E4DBBED}" type="pres">
      <dgm:prSet presAssocID="{2C2178BD-C2D2-46F0-A3E1-BB9A05CE29BC}" presName="connTx" presStyleLbl="parChTrans1D3" presStyleIdx="1" presStyleCnt="6"/>
      <dgm:spPr/>
      <dgm:t>
        <a:bodyPr/>
        <a:lstStyle/>
        <a:p>
          <a:pPr rtl="1"/>
          <a:endParaRPr lang="ar-SA"/>
        </a:p>
      </dgm:t>
    </dgm:pt>
    <dgm:pt modelId="{1392065D-DC39-4EAF-870D-427BB565621B}" type="pres">
      <dgm:prSet presAssocID="{23C850F1-1235-4A34-8473-2AE23D6D644C}" presName="root2" presStyleCnt="0"/>
      <dgm:spPr/>
    </dgm:pt>
    <dgm:pt modelId="{1E044817-44D2-475B-91A2-D95118C214EC}" type="pres">
      <dgm:prSet presAssocID="{23C850F1-1235-4A34-8473-2AE23D6D644C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BCCC0C9-76B4-42BF-8C7F-B38021D534CA}" type="pres">
      <dgm:prSet presAssocID="{23C850F1-1235-4A34-8473-2AE23D6D644C}" presName="level3hierChild" presStyleCnt="0"/>
      <dgm:spPr/>
    </dgm:pt>
    <dgm:pt modelId="{2E685340-B1C9-43CD-9563-7A4F4C003B2C}" type="pres">
      <dgm:prSet presAssocID="{DD4059DA-51B6-4CF0-A615-4F58A3368D93}" presName="conn2-1" presStyleLbl="parChTrans1D2" presStyleIdx="2" presStyleCnt="6"/>
      <dgm:spPr/>
      <dgm:t>
        <a:bodyPr/>
        <a:lstStyle/>
        <a:p>
          <a:pPr rtl="1"/>
          <a:endParaRPr lang="ar-SA"/>
        </a:p>
      </dgm:t>
    </dgm:pt>
    <dgm:pt modelId="{28CF0EA9-91DF-4D20-86DF-966011DE5479}" type="pres">
      <dgm:prSet presAssocID="{DD4059DA-51B6-4CF0-A615-4F58A3368D93}" presName="connTx" presStyleLbl="parChTrans1D2" presStyleIdx="2" presStyleCnt="6"/>
      <dgm:spPr/>
      <dgm:t>
        <a:bodyPr/>
        <a:lstStyle/>
        <a:p>
          <a:pPr rtl="1"/>
          <a:endParaRPr lang="ar-SA"/>
        </a:p>
      </dgm:t>
    </dgm:pt>
    <dgm:pt modelId="{6A90DB29-26B9-4B50-8342-11B099751BB4}" type="pres">
      <dgm:prSet presAssocID="{324E4FB7-20EF-496B-B06B-AE5027983B86}" presName="root2" presStyleCnt="0"/>
      <dgm:spPr/>
    </dgm:pt>
    <dgm:pt modelId="{7E822339-10DD-4E94-8FA9-08E5D7FD3C68}" type="pres">
      <dgm:prSet presAssocID="{324E4FB7-20EF-496B-B06B-AE5027983B86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1250346-5905-45C9-9D68-7732B0471C1C}" type="pres">
      <dgm:prSet presAssocID="{324E4FB7-20EF-496B-B06B-AE5027983B86}" presName="level3hierChild" presStyleCnt="0"/>
      <dgm:spPr/>
    </dgm:pt>
    <dgm:pt modelId="{32DD2C78-EC16-4788-BE2C-0E02B6261367}" type="pres">
      <dgm:prSet presAssocID="{3DA4B7D9-B4F9-4835-8114-392FD8A655C1}" presName="conn2-1" presStyleLbl="parChTrans1D3" presStyleIdx="2" presStyleCnt="6"/>
      <dgm:spPr/>
      <dgm:t>
        <a:bodyPr/>
        <a:lstStyle/>
        <a:p>
          <a:pPr rtl="1"/>
          <a:endParaRPr lang="ar-SA"/>
        </a:p>
      </dgm:t>
    </dgm:pt>
    <dgm:pt modelId="{FFDE6320-A174-46E4-BB20-84B72EB55FD6}" type="pres">
      <dgm:prSet presAssocID="{3DA4B7D9-B4F9-4835-8114-392FD8A655C1}" presName="connTx" presStyleLbl="parChTrans1D3" presStyleIdx="2" presStyleCnt="6"/>
      <dgm:spPr/>
      <dgm:t>
        <a:bodyPr/>
        <a:lstStyle/>
        <a:p>
          <a:pPr rtl="1"/>
          <a:endParaRPr lang="ar-SA"/>
        </a:p>
      </dgm:t>
    </dgm:pt>
    <dgm:pt modelId="{8AB2CAEE-A534-40B7-97E6-152C1D55DE1A}" type="pres">
      <dgm:prSet presAssocID="{3803D552-916F-4E2E-B161-14B73E726C5A}" presName="root2" presStyleCnt="0"/>
      <dgm:spPr/>
    </dgm:pt>
    <dgm:pt modelId="{CE3AEF8A-3113-424E-8496-F7D91BE0E9ED}" type="pres">
      <dgm:prSet presAssocID="{3803D552-916F-4E2E-B161-14B73E726C5A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A343070-7432-48C9-90B2-5DD0A648775F}" type="pres">
      <dgm:prSet presAssocID="{3803D552-916F-4E2E-B161-14B73E726C5A}" presName="level3hierChild" presStyleCnt="0"/>
      <dgm:spPr/>
    </dgm:pt>
    <dgm:pt modelId="{381584AD-D9CC-4B1F-A9B5-0A48221BAF3D}" type="pres">
      <dgm:prSet presAssocID="{E001ABAC-92D2-4C0F-9492-0F76D236BFB4}" presName="conn2-1" presStyleLbl="parChTrans1D2" presStyleIdx="3" presStyleCnt="6"/>
      <dgm:spPr/>
      <dgm:t>
        <a:bodyPr/>
        <a:lstStyle/>
        <a:p>
          <a:pPr rtl="1"/>
          <a:endParaRPr lang="ar-SA"/>
        </a:p>
      </dgm:t>
    </dgm:pt>
    <dgm:pt modelId="{23077E1D-219A-4F07-8DF1-594B3590F372}" type="pres">
      <dgm:prSet presAssocID="{E001ABAC-92D2-4C0F-9492-0F76D236BFB4}" presName="connTx" presStyleLbl="parChTrans1D2" presStyleIdx="3" presStyleCnt="6"/>
      <dgm:spPr/>
      <dgm:t>
        <a:bodyPr/>
        <a:lstStyle/>
        <a:p>
          <a:pPr rtl="1"/>
          <a:endParaRPr lang="ar-SA"/>
        </a:p>
      </dgm:t>
    </dgm:pt>
    <dgm:pt modelId="{442A79CB-29E2-4785-977E-5A2A2A72896F}" type="pres">
      <dgm:prSet presAssocID="{A26E48E5-0DBC-46CC-87B3-13B2338FA751}" presName="root2" presStyleCnt="0"/>
      <dgm:spPr/>
    </dgm:pt>
    <dgm:pt modelId="{C972B287-C207-4A27-96E6-33576943A855}" type="pres">
      <dgm:prSet presAssocID="{A26E48E5-0DBC-46CC-87B3-13B2338FA751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2643BA3-1E64-41F4-92D9-68909606D621}" type="pres">
      <dgm:prSet presAssocID="{A26E48E5-0DBC-46CC-87B3-13B2338FA751}" presName="level3hierChild" presStyleCnt="0"/>
      <dgm:spPr/>
    </dgm:pt>
    <dgm:pt modelId="{95A11E1E-6AD0-4914-8BBD-AE3E000E98CE}" type="pres">
      <dgm:prSet presAssocID="{0B8AACC8-5744-4FE2-9BBB-FF83B9D34EA4}" presName="conn2-1" presStyleLbl="parChTrans1D3" presStyleIdx="3" presStyleCnt="6"/>
      <dgm:spPr/>
      <dgm:t>
        <a:bodyPr/>
        <a:lstStyle/>
        <a:p>
          <a:pPr rtl="1"/>
          <a:endParaRPr lang="ar-SA"/>
        </a:p>
      </dgm:t>
    </dgm:pt>
    <dgm:pt modelId="{13896309-966D-4464-9931-F6211E74EE44}" type="pres">
      <dgm:prSet presAssocID="{0B8AACC8-5744-4FE2-9BBB-FF83B9D34EA4}" presName="connTx" presStyleLbl="parChTrans1D3" presStyleIdx="3" presStyleCnt="6"/>
      <dgm:spPr/>
      <dgm:t>
        <a:bodyPr/>
        <a:lstStyle/>
        <a:p>
          <a:pPr rtl="1"/>
          <a:endParaRPr lang="ar-SA"/>
        </a:p>
      </dgm:t>
    </dgm:pt>
    <dgm:pt modelId="{1023DDED-6879-4F47-A207-C2AE9D3A546A}" type="pres">
      <dgm:prSet presAssocID="{BE02EC52-0563-489A-8BA7-66148FDCEF77}" presName="root2" presStyleCnt="0"/>
      <dgm:spPr/>
    </dgm:pt>
    <dgm:pt modelId="{38574196-BA57-4F47-9758-3C6F7BF5854F}" type="pres">
      <dgm:prSet presAssocID="{BE02EC52-0563-489A-8BA7-66148FDCEF77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C527D17-7781-4E40-8191-F69F27C9B6C7}" type="pres">
      <dgm:prSet presAssocID="{BE02EC52-0563-489A-8BA7-66148FDCEF77}" presName="level3hierChild" presStyleCnt="0"/>
      <dgm:spPr/>
    </dgm:pt>
    <dgm:pt modelId="{AEFD0113-F67F-41B8-A257-546F51E4D953}" type="pres">
      <dgm:prSet presAssocID="{AD183679-3B67-47FE-829B-7E67287452C8}" presName="conn2-1" presStyleLbl="parChTrans1D2" presStyleIdx="4" presStyleCnt="6"/>
      <dgm:spPr/>
      <dgm:t>
        <a:bodyPr/>
        <a:lstStyle/>
        <a:p>
          <a:pPr rtl="1"/>
          <a:endParaRPr lang="ar-SA"/>
        </a:p>
      </dgm:t>
    </dgm:pt>
    <dgm:pt modelId="{F6FAA363-7CB6-4546-AE59-C58A1219BB39}" type="pres">
      <dgm:prSet presAssocID="{AD183679-3B67-47FE-829B-7E67287452C8}" presName="connTx" presStyleLbl="parChTrans1D2" presStyleIdx="4" presStyleCnt="6"/>
      <dgm:spPr/>
      <dgm:t>
        <a:bodyPr/>
        <a:lstStyle/>
        <a:p>
          <a:pPr rtl="1"/>
          <a:endParaRPr lang="ar-SA"/>
        </a:p>
      </dgm:t>
    </dgm:pt>
    <dgm:pt modelId="{97E305D3-1C39-456E-A908-68E2AC687527}" type="pres">
      <dgm:prSet presAssocID="{0AED7B70-6835-4AD2-9286-451CE299DCF0}" presName="root2" presStyleCnt="0"/>
      <dgm:spPr/>
    </dgm:pt>
    <dgm:pt modelId="{D0EA3911-ADB7-403B-B7C6-DD9F97386428}" type="pres">
      <dgm:prSet presAssocID="{0AED7B70-6835-4AD2-9286-451CE299DCF0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29DE15F-7460-4496-AE4C-AC10669AD80F}" type="pres">
      <dgm:prSet presAssocID="{0AED7B70-6835-4AD2-9286-451CE299DCF0}" presName="level3hierChild" presStyleCnt="0"/>
      <dgm:spPr/>
    </dgm:pt>
    <dgm:pt modelId="{43D3150B-2670-4D9B-AF6E-6456887531FD}" type="pres">
      <dgm:prSet presAssocID="{BF7B0E6C-80EB-47BC-B361-096DC68BD17E}" presName="conn2-1" presStyleLbl="parChTrans1D3" presStyleIdx="4" presStyleCnt="6"/>
      <dgm:spPr/>
      <dgm:t>
        <a:bodyPr/>
        <a:lstStyle/>
        <a:p>
          <a:pPr rtl="1"/>
          <a:endParaRPr lang="ar-SA"/>
        </a:p>
      </dgm:t>
    </dgm:pt>
    <dgm:pt modelId="{E04D3203-C19F-4A91-BBE1-0A699352CFFE}" type="pres">
      <dgm:prSet presAssocID="{BF7B0E6C-80EB-47BC-B361-096DC68BD17E}" presName="connTx" presStyleLbl="parChTrans1D3" presStyleIdx="4" presStyleCnt="6"/>
      <dgm:spPr/>
      <dgm:t>
        <a:bodyPr/>
        <a:lstStyle/>
        <a:p>
          <a:pPr rtl="1"/>
          <a:endParaRPr lang="ar-SA"/>
        </a:p>
      </dgm:t>
    </dgm:pt>
    <dgm:pt modelId="{173B52CC-A069-4646-A865-B60557171BD4}" type="pres">
      <dgm:prSet presAssocID="{D020E26E-1784-49BF-BB16-246627C7886A}" presName="root2" presStyleCnt="0"/>
      <dgm:spPr/>
    </dgm:pt>
    <dgm:pt modelId="{2495F27A-61FC-4DA3-B842-4F1D49E7EEA5}" type="pres">
      <dgm:prSet presAssocID="{D020E26E-1784-49BF-BB16-246627C7886A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394755C-E4F3-4585-952E-4A770E3B5332}" type="pres">
      <dgm:prSet presAssocID="{D020E26E-1784-49BF-BB16-246627C7886A}" presName="level3hierChild" presStyleCnt="0"/>
      <dgm:spPr/>
    </dgm:pt>
    <dgm:pt modelId="{A883300A-6B56-4F7A-971E-F44903EEEAC5}" type="pres">
      <dgm:prSet presAssocID="{B83F9142-E8CA-46C7-9372-0F9EFD14557B}" presName="conn2-1" presStyleLbl="parChTrans1D2" presStyleIdx="5" presStyleCnt="6"/>
      <dgm:spPr/>
      <dgm:t>
        <a:bodyPr/>
        <a:lstStyle/>
        <a:p>
          <a:pPr rtl="1"/>
          <a:endParaRPr lang="ar-SA"/>
        </a:p>
      </dgm:t>
    </dgm:pt>
    <dgm:pt modelId="{A6747E07-AD8D-4601-86F7-3F35AD668A05}" type="pres">
      <dgm:prSet presAssocID="{B83F9142-E8CA-46C7-9372-0F9EFD14557B}" presName="connTx" presStyleLbl="parChTrans1D2" presStyleIdx="5" presStyleCnt="6"/>
      <dgm:spPr/>
      <dgm:t>
        <a:bodyPr/>
        <a:lstStyle/>
        <a:p>
          <a:pPr rtl="1"/>
          <a:endParaRPr lang="ar-SA"/>
        </a:p>
      </dgm:t>
    </dgm:pt>
    <dgm:pt modelId="{B8687AE0-83C6-437A-9D8B-D87DD4FE4CA3}" type="pres">
      <dgm:prSet presAssocID="{06B416D5-E98F-4035-8DDA-E9312AC439D8}" presName="root2" presStyleCnt="0"/>
      <dgm:spPr/>
    </dgm:pt>
    <dgm:pt modelId="{DCAD4043-687F-4E19-8310-664793A12FE5}" type="pres">
      <dgm:prSet presAssocID="{06B416D5-E98F-4035-8DDA-E9312AC439D8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499BCA5-E198-4F25-AFBE-61A593F4B14A}" type="pres">
      <dgm:prSet presAssocID="{06B416D5-E98F-4035-8DDA-E9312AC439D8}" presName="level3hierChild" presStyleCnt="0"/>
      <dgm:spPr/>
    </dgm:pt>
    <dgm:pt modelId="{D36661D8-4C4F-4E1D-B7D5-9DEF19B686B3}" type="pres">
      <dgm:prSet presAssocID="{0A6BB281-E65B-4D51-8852-F673D2E5E8AA}" presName="conn2-1" presStyleLbl="parChTrans1D3" presStyleIdx="5" presStyleCnt="6"/>
      <dgm:spPr/>
      <dgm:t>
        <a:bodyPr/>
        <a:lstStyle/>
        <a:p>
          <a:pPr rtl="1"/>
          <a:endParaRPr lang="ar-SA"/>
        </a:p>
      </dgm:t>
    </dgm:pt>
    <dgm:pt modelId="{7ADB44A8-A0CD-4E09-9790-8F34DB3E2F1E}" type="pres">
      <dgm:prSet presAssocID="{0A6BB281-E65B-4D51-8852-F673D2E5E8AA}" presName="connTx" presStyleLbl="parChTrans1D3" presStyleIdx="5" presStyleCnt="6"/>
      <dgm:spPr/>
      <dgm:t>
        <a:bodyPr/>
        <a:lstStyle/>
        <a:p>
          <a:pPr rtl="1"/>
          <a:endParaRPr lang="ar-SA"/>
        </a:p>
      </dgm:t>
    </dgm:pt>
    <dgm:pt modelId="{AFD3AE5D-C463-4642-97C8-181B0C5E2C7C}" type="pres">
      <dgm:prSet presAssocID="{0D59218E-8CFD-4896-A4AF-AA289A4C826F}" presName="root2" presStyleCnt="0"/>
      <dgm:spPr/>
    </dgm:pt>
    <dgm:pt modelId="{F6AAB620-36C8-4FF8-9FE2-61B3F1449FAA}" type="pres">
      <dgm:prSet presAssocID="{0D59218E-8CFD-4896-A4AF-AA289A4C826F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823258-27F0-4903-A8F0-B0E6027DDF44}" type="pres">
      <dgm:prSet presAssocID="{0D59218E-8CFD-4896-A4AF-AA289A4C826F}" presName="level3hierChild" presStyleCnt="0"/>
      <dgm:spPr/>
    </dgm:pt>
  </dgm:ptLst>
  <dgm:cxnLst>
    <dgm:cxn modelId="{41EC3F3D-6E74-4BBE-9C71-020BACD64505}" type="presOf" srcId="{B83F9142-E8CA-46C7-9372-0F9EFD14557B}" destId="{A6747E07-AD8D-4601-86F7-3F35AD668A05}" srcOrd="1" destOrd="0" presId="urn:microsoft.com/office/officeart/2005/8/layout/hierarchy2"/>
    <dgm:cxn modelId="{90F87D14-6339-4657-8E61-3C03BF2A2906}" type="presOf" srcId="{0B8AACC8-5744-4FE2-9BBB-FF83B9D34EA4}" destId="{95A11E1E-6AD0-4914-8BBD-AE3E000E98CE}" srcOrd="0" destOrd="0" presId="urn:microsoft.com/office/officeart/2005/8/layout/hierarchy2"/>
    <dgm:cxn modelId="{A3C211AE-A216-4995-A2FE-63E49D3FF001}" type="presOf" srcId="{E001ABAC-92D2-4C0F-9492-0F76D236BFB4}" destId="{23077E1D-219A-4F07-8DF1-594B3590F372}" srcOrd="1" destOrd="0" presId="urn:microsoft.com/office/officeart/2005/8/layout/hierarchy2"/>
    <dgm:cxn modelId="{5BE951D5-2C05-4432-9341-FEE924EC2217}" type="presOf" srcId="{99EFAD3B-E996-4531-A991-01A000EC3ECB}" destId="{7179C9D7-5011-4923-81BF-2E97BAEA20D2}" srcOrd="0" destOrd="0" presId="urn:microsoft.com/office/officeart/2005/8/layout/hierarchy2"/>
    <dgm:cxn modelId="{82C357AA-D2CA-47BF-B0FF-E9094EB55485}" srcId="{06B416D5-E98F-4035-8DDA-E9312AC439D8}" destId="{0D59218E-8CFD-4896-A4AF-AA289A4C826F}" srcOrd="0" destOrd="0" parTransId="{0A6BB281-E65B-4D51-8852-F673D2E5E8AA}" sibTransId="{90257D1F-E5C9-4A5C-A4E7-9BE75BD28ADE}"/>
    <dgm:cxn modelId="{DF272F05-006C-4D7D-AA48-4EF0585E25E2}" type="presOf" srcId="{06B416D5-E98F-4035-8DDA-E9312AC439D8}" destId="{DCAD4043-687F-4E19-8310-664793A12FE5}" srcOrd="0" destOrd="0" presId="urn:microsoft.com/office/officeart/2005/8/layout/hierarchy2"/>
    <dgm:cxn modelId="{525D682A-C9C2-40EF-B530-7DF2BE0082DE}" type="presOf" srcId="{EBBEEF3E-2E79-4FDF-A50D-EF3931097946}" destId="{0A67D040-EE3F-498F-8B2F-D5096ACC7B45}" srcOrd="0" destOrd="0" presId="urn:microsoft.com/office/officeart/2005/8/layout/hierarchy2"/>
    <dgm:cxn modelId="{537926B6-20BF-4BCD-9D61-52A7994CA2D8}" srcId="{EBBEEF3E-2E79-4FDF-A50D-EF3931097946}" destId="{6B5987B7-D1A7-47C4-8770-F0ABDDCEFD2D}" srcOrd="0" destOrd="0" parTransId="{AB737096-5E87-4184-8CF9-55135CA5BCAF}" sibTransId="{29E873A5-C082-4F9F-9690-6933D6E48D4B}"/>
    <dgm:cxn modelId="{E9A1D7FA-6959-47BB-93BF-9B6AE9608B06}" type="presOf" srcId="{A26E48E5-0DBC-46CC-87B3-13B2338FA751}" destId="{C972B287-C207-4A27-96E6-33576943A855}" srcOrd="0" destOrd="0" presId="urn:microsoft.com/office/officeart/2005/8/layout/hierarchy2"/>
    <dgm:cxn modelId="{6E833521-0004-4707-9AFE-08A03A481E9C}" type="presOf" srcId="{3DA4B7D9-B4F9-4835-8114-392FD8A655C1}" destId="{32DD2C78-EC16-4788-BE2C-0E02B6261367}" srcOrd="0" destOrd="0" presId="urn:microsoft.com/office/officeart/2005/8/layout/hierarchy2"/>
    <dgm:cxn modelId="{D5B3A7BC-2356-40BD-B296-26E9230FA798}" type="presOf" srcId="{0AED7B70-6835-4AD2-9286-451CE299DCF0}" destId="{D0EA3911-ADB7-403B-B7C6-DD9F97386428}" srcOrd="0" destOrd="0" presId="urn:microsoft.com/office/officeart/2005/8/layout/hierarchy2"/>
    <dgm:cxn modelId="{12C39B3C-7775-4C40-8A98-C9B9D31CE6B7}" srcId="{324E4FB7-20EF-496B-B06B-AE5027983B86}" destId="{3803D552-916F-4E2E-B161-14B73E726C5A}" srcOrd="0" destOrd="0" parTransId="{3DA4B7D9-B4F9-4835-8114-392FD8A655C1}" sibTransId="{F7514FBE-94C8-48A9-B955-B73F7AC3C623}"/>
    <dgm:cxn modelId="{08BA8FCE-714B-4B44-8F90-907CBD170EB6}" type="presOf" srcId="{5B721209-5A65-461B-8DB9-811CFF0C75C9}" destId="{0B589C34-84AD-4EAF-BC54-35DB88D3070F}" srcOrd="1" destOrd="0" presId="urn:microsoft.com/office/officeart/2005/8/layout/hierarchy2"/>
    <dgm:cxn modelId="{2B4B2056-618E-41CE-8A08-E148FE0B168D}" srcId="{99EFAD3B-E996-4531-A991-01A000EC3ECB}" destId="{324E4FB7-20EF-496B-B06B-AE5027983B86}" srcOrd="2" destOrd="0" parTransId="{DD4059DA-51B6-4CF0-A615-4F58A3368D93}" sibTransId="{79E3B400-D1EF-4217-8BC4-377A87925EE8}"/>
    <dgm:cxn modelId="{F430A8DE-84FA-4A55-A330-6A3C6266DB49}" type="presOf" srcId="{2C2178BD-C2D2-46F0-A3E1-BB9A05CE29BC}" destId="{561B38C3-71F2-4886-84EA-40B50E4DBBED}" srcOrd="1" destOrd="0" presId="urn:microsoft.com/office/officeart/2005/8/layout/hierarchy2"/>
    <dgm:cxn modelId="{545DC579-C213-4B06-9C77-07CBC6582A9E}" srcId="{99EFAD3B-E996-4531-A991-01A000EC3ECB}" destId="{EBBEEF3E-2E79-4FDF-A50D-EF3931097946}" srcOrd="0" destOrd="0" parTransId="{B6AFA390-3B69-43E4-B8AD-0D2D3E38CDF6}" sibTransId="{D6B6881A-F552-4A29-8F20-4DFD85190BFC}"/>
    <dgm:cxn modelId="{CFD01E9B-5F13-4A2B-8941-9F8D14916C7B}" type="presOf" srcId="{AD183679-3B67-47FE-829B-7E67287452C8}" destId="{AEFD0113-F67F-41B8-A257-546F51E4D953}" srcOrd="0" destOrd="0" presId="urn:microsoft.com/office/officeart/2005/8/layout/hierarchy2"/>
    <dgm:cxn modelId="{AEC01BED-F226-4CA2-925C-F2E0E771B3E9}" srcId="{99EFAD3B-E996-4531-A991-01A000EC3ECB}" destId="{06B416D5-E98F-4035-8DDA-E9312AC439D8}" srcOrd="5" destOrd="0" parTransId="{B83F9142-E8CA-46C7-9372-0F9EFD14557B}" sibTransId="{180336B1-1FC0-436F-8ACB-1711B852748F}"/>
    <dgm:cxn modelId="{C409C3CD-2E03-4196-9FBE-5BCEFBEE46EC}" type="presOf" srcId="{BE02EC52-0563-489A-8BA7-66148FDCEF77}" destId="{38574196-BA57-4F47-9758-3C6F7BF5854F}" srcOrd="0" destOrd="0" presId="urn:microsoft.com/office/officeart/2005/8/layout/hierarchy2"/>
    <dgm:cxn modelId="{07052492-35F6-4F38-831A-493BA1B901C3}" type="presOf" srcId="{6B5987B7-D1A7-47C4-8770-F0ABDDCEFD2D}" destId="{482DFB75-2DC1-47D7-B2F9-1A58C2FC692B}" srcOrd="0" destOrd="0" presId="urn:microsoft.com/office/officeart/2005/8/layout/hierarchy2"/>
    <dgm:cxn modelId="{D7E37ADE-255A-47AD-80D8-C6DF29A67E1A}" type="presOf" srcId="{DD4059DA-51B6-4CF0-A615-4F58A3368D93}" destId="{28CF0EA9-91DF-4D20-86DF-966011DE5479}" srcOrd="1" destOrd="0" presId="urn:microsoft.com/office/officeart/2005/8/layout/hierarchy2"/>
    <dgm:cxn modelId="{6F3875E2-5724-4FDB-A100-5807D1D50787}" type="presOf" srcId="{0A6BB281-E65B-4D51-8852-F673D2E5E8AA}" destId="{7ADB44A8-A0CD-4E09-9790-8F34DB3E2F1E}" srcOrd="1" destOrd="0" presId="urn:microsoft.com/office/officeart/2005/8/layout/hierarchy2"/>
    <dgm:cxn modelId="{314572A8-00F8-4AC6-A7C3-114861F9A0A6}" srcId="{D047497B-C525-4FEB-9F14-6B2340ACEA95}" destId="{99EFAD3B-E996-4531-A991-01A000EC3ECB}" srcOrd="0" destOrd="0" parTransId="{9469F9B0-9D8A-4585-A201-F3CC144AB7A2}" sibTransId="{B0F6757D-6DC9-40B4-A50A-48A801432FEF}"/>
    <dgm:cxn modelId="{9EDB6280-B096-4680-A910-BD101FA89B34}" type="presOf" srcId="{AD183679-3B67-47FE-829B-7E67287452C8}" destId="{F6FAA363-7CB6-4546-AE59-C58A1219BB39}" srcOrd="1" destOrd="0" presId="urn:microsoft.com/office/officeart/2005/8/layout/hierarchy2"/>
    <dgm:cxn modelId="{DD21AD5C-F752-42F0-A1E1-F63E1B348EA3}" type="presOf" srcId="{DD4059DA-51B6-4CF0-A615-4F58A3368D93}" destId="{2E685340-B1C9-43CD-9563-7A4F4C003B2C}" srcOrd="0" destOrd="0" presId="urn:microsoft.com/office/officeart/2005/8/layout/hierarchy2"/>
    <dgm:cxn modelId="{0AB5E1C9-73B5-4E1D-84AD-11A8C872E72B}" type="presOf" srcId="{0A6BB281-E65B-4D51-8852-F673D2E5E8AA}" destId="{D36661D8-4C4F-4E1D-B7D5-9DEF19B686B3}" srcOrd="0" destOrd="0" presId="urn:microsoft.com/office/officeart/2005/8/layout/hierarchy2"/>
    <dgm:cxn modelId="{3E2C7B1E-681C-4926-9FA4-00441CE710CA}" type="presOf" srcId="{BF7B0E6C-80EB-47BC-B361-096DC68BD17E}" destId="{43D3150B-2670-4D9B-AF6E-6456887531FD}" srcOrd="0" destOrd="0" presId="urn:microsoft.com/office/officeart/2005/8/layout/hierarchy2"/>
    <dgm:cxn modelId="{67AB43C4-412E-4759-B157-3FDB0AB4C156}" type="presOf" srcId="{2C2178BD-C2D2-46F0-A3E1-BB9A05CE29BC}" destId="{B86A6730-E270-4D92-8387-ABCAAB09973C}" srcOrd="0" destOrd="0" presId="urn:microsoft.com/office/officeart/2005/8/layout/hierarchy2"/>
    <dgm:cxn modelId="{14C1F12F-51A4-4590-A0A1-12142C4919C7}" type="presOf" srcId="{AB737096-5E87-4184-8CF9-55135CA5BCAF}" destId="{AC400A1A-CE4D-469F-9710-D6E7EC1822B8}" srcOrd="1" destOrd="0" presId="urn:microsoft.com/office/officeart/2005/8/layout/hierarchy2"/>
    <dgm:cxn modelId="{B23C7F37-1BF5-40E1-96FE-F17579A2565F}" type="presOf" srcId="{3803D552-916F-4E2E-B161-14B73E726C5A}" destId="{CE3AEF8A-3113-424E-8496-F7D91BE0E9ED}" srcOrd="0" destOrd="0" presId="urn:microsoft.com/office/officeart/2005/8/layout/hierarchy2"/>
    <dgm:cxn modelId="{67E3E9A4-84E1-4894-8E45-E62AE9280299}" type="presOf" srcId="{B83F9142-E8CA-46C7-9372-0F9EFD14557B}" destId="{A883300A-6B56-4F7A-971E-F44903EEEAC5}" srcOrd="0" destOrd="0" presId="urn:microsoft.com/office/officeart/2005/8/layout/hierarchy2"/>
    <dgm:cxn modelId="{D0A5B0C2-795E-454E-A742-AC03BC14093E}" type="presOf" srcId="{BF7B0E6C-80EB-47BC-B361-096DC68BD17E}" destId="{E04D3203-C19F-4A91-BBE1-0A699352CFFE}" srcOrd="1" destOrd="0" presId="urn:microsoft.com/office/officeart/2005/8/layout/hierarchy2"/>
    <dgm:cxn modelId="{4C100424-F735-4243-BC6A-A541B3AB1D6A}" type="presOf" srcId="{324E4FB7-20EF-496B-B06B-AE5027983B86}" destId="{7E822339-10DD-4E94-8FA9-08E5D7FD3C68}" srcOrd="0" destOrd="0" presId="urn:microsoft.com/office/officeart/2005/8/layout/hierarchy2"/>
    <dgm:cxn modelId="{BC4F30CE-F5FB-46F4-83AA-18C91D3C756A}" type="presOf" srcId="{5B721209-5A65-461B-8DB9-811CFF0C75C9}" destId="{CFB3DEA6-EF86-4522-BFE7-B396CE23410A}" srcOrd="0" destOrd="0" presId="urn:microsoft.com/office/officeart/2005/8/layout/hierarchy2"/>
    <dgm:cxn modelId="{9D56F328-A49F-4181-97BE-C2DD09BE1DF0}" srcId="{99EFAD3B-E996-4531-A991-01A000EC3ECB}" destId="{0AED7B70-6835-4AD2-9286-451CE299DCF0}" srcOrd="4" destOrd="0" parTransId="{AD183679-3B67-47FE-829B-7E67287452C8}" sibTransId="{A2786E21-64E0-4593-8B3A-1A74C9F96A6A}"/>
    <dgm:cxn modelId="{677A3C3B-03F6-4BED-9D09-1A03102F234B}" type="presOf" srcId="{D5B86CB2-3260-47D5-9A2F-820F9A9CB57D}" destId="{6908F598-F876-4C21-AB2E-E9CFF12F91D4}" srcOrd="0" destOrd="0" presId="urn:microsoft.com/office/officeart/2005/8/layout/hierarchy2"/>
    <dgm:cxn modelId="{B933E6EE-D106-43AE-8AD4-4A2B6E5084DE}" type="presOf" srcId="{D047497B-C525-4FEB-9F14-6B2340ACEA95}" destId="{8E2FA924-8DC0-4142-BE61-820373EE7DF0}" srcOrd="0" destOrd="0" presId="urn:microsoft.com/office/officeart/2005/8/layout/hierarchy2"/>
    <dgm:cxn modelId="{49ADA58D-2245-4100-B4ED-7CDD01E74113}" srcId="{D5B86CB2-3260-47D5-9A2F-820F9A9CB57D}" destId="{23C850F1-1235-4A34-8473-2AE23D6D644C}" srcOrd="0" destOrd="0" parTransId="{2C2178BD-C2D2-46F0-A3E1-BB9A05CE29BC}" sibTransId="{AF337D88-5670-4342-9D11-55B7CA016510}"/>
    <dgm:cxn modelId="{479B695F-849E-4790-B1C7-7CF65BD88DE5}" srcId="{0AED7B70-6835-4AD2-9286-451CE299DCF0}" destId="{D020E26E-1784-49BF-BB16-246627C7886A}" srcOrd="0" destOrd="0" parTransId="{BF7B0E6C-80EB-47BC-B361-096DC68BD17E}" sibTransId="{2B648D52-658E-4682-A7C4-D5CA1D889000}"/>
    <dgm:cxn modelId="{1FF4322E-AA1B-4AA4-A201-77F52E4C5ACE}" type="presOf" srcId="{0D59218E-8CFD-4896-A4AF-AA289A4C826F}" destId="{F6AAB620-36C8-4FF8-9FE2-61B3F1449FAA}" srcOrd="0" destOrd="0" presId="urn:microsoft.com/office/officeart/2005/8/layout/hierarchy2"/>
    <dgm:cxn modelId="{EDDC3FF7-85BA-4614-B453-C21924D542B6}" type="presOf" srcId="{D020E26E-1784-49BF-BB16-246627C7886A}" destId="{2495F27A-61FC-4DA3-B842-4F1D49E7EEA5}" srcOrd="0" destOrd="0" presId="urn:microsoft.com/office/officeart/2005/8/layout/hierarchy2"/>
    <dgm:cxn modelId="{A0B9B87E-1946-412F-B860-9C643D5E3302}" type="presOf" srcId="{3DA4B7D9-B4F9-4835-8114-392FD8A655C1}" destId="{FFDE6320-A174-46E4-BB20-84B72EB55FD6}" srcOrd="1" destOrd="0" presId="urn:microsoft.com/office/officeart/2005/8/layout/hierarchy2"/>
    <dgm:cxn modelId="{1040EA90-64A9-4761-9CC0-A93FE776C67E}" srcId="{99EFAD3B-E996-4531-A991-01A000EC3ECB}" destId="{A26E48E5-0DBC-46CC-87B3-13B2338FA751}" srcOrd="3" destOrd="0" parTransId="{E001ABAC-92D2-4C0F-9492-0F76D236BFB4}" sibTransId="{8AEC86D5-9964-48B5-AE85-EAB71CE509D4}"/>
    <dgm:cxn modelId="{449CAAFB-C1F3-44D4-B977-2E29AA8DEEFF}" type="presOf" srcId="{E001ABAC-92D2-4C0F-9492-0F76D236BFB4}" destId="{381584AD-D9CC-4B1F-A9B5-0A48221BAF3D}" srcOrd="0" destOrd="0" presId="urn:microsoft.com/office/officeart/2005/8/layout/hierarchy2"/>
    <dgm:cxn modelId="{B693923B-4895-4587-8444-03EB4B32D5F8}" type="presOf" srcId="{AB737096-5E87-4184-8CF9-55135CA5BCAF}" destId="{ADC45B92-6859-42A0-AEF1-0BEA219C43B8}" srcOrd="0" destOrd="0" presId="urn:microsoft.com/office/officeart/2005/8/layout/hierarchy2"/>
    <dgm:cxn modelId="{295651A6-33CD-45EE-9D05-CABC21F6CFF9}" srcId="{A26E48E5-0DBC-46CC-87B3-13B2338FA751}" destId="{BE02EC52-0563-489A-8BA7-66148FDCEF77}" srcOrd="0" destOrd="0" parTransId="{0B8AACC8-5744-4FE2-9BBB-FF83B9D34EA4}" sibTransId="{5C141F78-3BCB-41B6-811A-92113DCEB115}"/>
    <dgm:cxn modelId="{14DCBD60-326F-4826-AEB3-A5F0E66B0071}" type="presOf" srcId="{0B8AACC8-5744-4FE2-9BBB-FF83B9D34EA4}" destId="{13896309-966D-4464-9931-F6211E74EE44}" srcOrd="1" destOrd="0" presId="urn:microsoft.com/office/officeart/2005/8/layout/hierarchy2"/>
    <dgm:cxn modelId="{2592D8CA-3E06-43AA-921B-EFEEE4D7A147}" type="presOf" srcId="{B6AFA390-3B69-43E4-B8AD-0D2D3E38CDF6}" destId="{195EBBE2-76AD-4625-87E5-685CA5BFB815}" srcOrd="1" destOrd="0" presId="urn:microsoft.com/office/officeart/2005/8/layout/hierarchy2"/>
    <dgm:cxn modelId="{5EB2F548-A067-4ACA-8FB0-C92F01301FA8}" type="presOf" srcId="{B6AFA390-3B69-43E4-B8AD-0D2D3E38CDF6}" destId="{76E36921-0B30-4222-B672-B8379048DD2F}" srcOrd="0" destOrd="0" presId="urn:microsoft.com/office/officeart/2005/8/layout/hierarchy2"/>
    <dgm:cxn modelId="{5CD6CF15-9A5D-467A-A445-EB09EF0FF5AD}" type="presOf" srcId="{23C850F1-1235-4A34-8473-2AE23D6D644C}" destId="{1E044817-44D2-475B-91A2-D95118C214EC}" srcOrd="0" destOrd="0" presId="urn:microsoft.com/office/officeart/2005/8/layout/hierarchy2"/>
    <dgm:cxn modelId="{40990FF2-B60D-4F6B-A364-45DFC0DE40B4}" srcId="{99EFAD3B-E996-4531-A991-01A000EC3ECB}" destId="{D5B86CB2-3260-47D5-9A2F-820F9A9CB57D}" srcOrd="1" destOrd="0" parTransId="{5B721209-5A65-461B-8DB9-811CFF0C75C9}" sibTransId="{F2E072FC-3F70-4812-A3D3-8DB54C7BF7D2}"/>
    <dgm:cxn modelId="{D93C7DF5-D994-42DC-86AF-BBA85BA96248}" type="presParOf" srcId="{8E2FA924-8DC0-4142-BE61-820373EE7DF0}" destId="{69EC184B-C8BF-4495-AC42-3AAF7FA837B2}" srcOrd="0" destOrd="0" presId="urn:microsoft.com/office/officeart/2005/8/layout/hierarchy2"/>
    <dgm:cxn modelId="{D6CA3152-AC71-45B2-AC9C-8824158E4B0B}" type="presParOf" srcId="{69EC184B-C8BF-4495-AC42-3AAF7FA837B2}" destId="{7179C9D7-5011-4923-81BF-2E97BAEA20D2}" srcOrd="0" destOrd="0" presId="urn:microsoft.com/office/officeart/2005/8/layout/hierarchy2"/>
    <dgm:cxn modelId="{E5C86672-0C1C-41A2-A992-F00466EBBA9D}" type="presParOf" srcId="{69EC184B-C8BF-4495-AC42-3AAF7FA837B2}" destId="{5DCC72B1-13C9-4AF1-AD51-5017233CFC1D}" srcOrd="1" destOrd="0" presId="urn:microsoft.com/office/officeart/2005/8/layout/hierarchy2"/>
    <dgm:cxn modelId="{070F35FD-6AC4-4498-BD8E-0D7AA3432F77}" type="presParOf" srcId="{5DCC72B1-13C9-4AF1-AD51-5017233CFC1D}" destId="{76E36921-0B30-4222-B672-B8379048DD2F}" srcOrd="0" destOrd="0" presId="urn:microsoft.com/office/officeart/2005/8/layout/hierarchy2"/>
    <dgm:cxn modelId="{706C92E5-4981-4804-B8BC-1F354691A986}" type="presParOf" srcId="{76E36921-0B30-4222-B672-B8379048DD2F}" destId="{195EBBE2-76AD-4625-87E5-685CA5BFB815}" srcOrd="0" destOrd="0" presId="urn:microsoft.com/office/officeart/2005/8/layout/hierarchy2"/>
    <dgm:cxn modelId="{9336CEA5-0AD4-49EC-99E6-9B319290E689}" type="presParOf" srcId="{5DCC72B1-13C9-4AF1-AD51-5017233CFC1D}" destId="{C780D760-0337-4C01-9CB9-75609512FDDA}" srcOrd="1" destOrd="0" presId="urn:microsoft.com/office/officeart/2005/8/layout/hierarchy2"/>
    <dgm:cxn modelId="{CA7D2B49-4386-4D83-8A96-8FB13F6F5BDE}" type="presParOf" srcId="{C780D760-0337-4C01-9CB9-75609512FDDA}" destId="{0A67D040-EE3F-498F-8B2F-D5096ACC7B45}" srcOrd="0" destOrd="0" presId="urn:microsoft.com/office/officeart/2005/8/layout/hierarchy2"/>
    <dgm:cxn modelId="{0C069CA5-6B84-4D85-88E1-D5BF140CDB87}" type="presParOf" srcId="{C780D760-0337-4C01-9CB9-75609512FDDA}" destId="{BBD85E83-C03F-4731-B2DF-D8FDE12FDE0A}" srcOrd="1" destOrd="0" presId="urn:microsoft.com/office/officeart/2005/8/layout/hierarchy2"/>
    <dgm:cxn modelId="{F36171F5-F3D7-45C9-913A-89BF3EEF6FB8}" type="presParOf" srcId="{BBD85E83-C03F-4731-B2DF-D8FDE12FDE0A}" destId="{ADC45B92-6859-42A0-AEF1-0BEA219C43B8}" srcOrd="0" destOrd="0" presId="urn:microsoft.com/office/officeart/2005/8/layout/hierarchy2"/>
    <dgm:cxn modelId="{CC73DB7A-132E-405A-BB3D-5829DC907211}" type="presParOf" srcId="{ADC45B92-6859-42A0-AEF1-0BEA219C43B8}" destId="{AC400A1A-CE4D-469F-9710-D6E7EC1822B8}" srcOrd="0" destOrd="0" presId="urn:microsoft.com/office/officeart/2005/8/layout/hierarchy2"/>
    <dgm:cxn modelId="{A467FBE5-D49F-4F31-AC99-B2A43B3D5A63}" type="presParOf" srcId="{BBD85E83-C03F-4731-B2DF-D8FDE12FDE0A}" destId="{233EA075-150A-4531-853C-D0D71AF83146}" srcOrd="1" destOrd="0" presId="urn:microsoft.com/office/officeart/2005/8/layout/hierarchy2"/>
    <dgm:cxn modelId="{E668BD96-FA00-4A3B-B8AA-6B33D49E7426}" type="presParOf" srcId="{233EA075-150A-4531-853C-D0D71AF83146}" destId="{482DFB75-2DC1-47D7-B2F9-1A58C2FC692B}" srcOrd="0" destOrd="0" presId="urn:microsoft.com/office/officeart/2005/8/layout/hierarchy2"/>
    <dgm:cxn modelId="{BD345644-195E-4174-AE47-6D73C242B032}" type="presParOf" srcId="{233EA075-150A-4531-853C-D0D71AF83146}" destId="{AC3483C8-0670-4349-9D6B-515242A34C09}" srcOrd="1" destOrd="0" presId="urn:microsoft.com/office/officeart/2005/8/layout/hierarchy2"/>
    <dgm:cxn modelId="{84EBE6F5-0683-4C9E-A1C1-754EFDDFE238}" type="presParOf" srcId="{5DCC72B1-13C9-4AF1-AD51-5017233CFC1D}" destId="{CFB3DEA6-EF86-4522-BFE7-B396CE23410A}" srcOrd="2" destOrd="0" presId="urn:microsoft.com/office/officeart/2005/8/layout/hierarchy2"/>
    <dgm:cxn modelId="{66CE509C-C155-47D3-9BDF-1C5391AF6C31}" type="presParOf" srcId="{CFB3DEA6-EF86-4522-BFE7-B396CE23410A}" destId="{0B589C34-84AD-4EAF-BC54-35DB88D3070F}" srcOrd="0" destOrd="0" presId="urn:microsoft.com/office/officeart/2005/8/layout/hierarchy2"/>
    <dgm:cxn modelId="{EC36F28E-F817-445C-962E-0F55F93FECA9}" type="presParOf" srcId="{5DCC72B1-13C9-4AF1-AD51-5017233CFC1D}" destId="{1F82498B-0454-4E87-8554-6FAE54B76FAE}" srcOrd="3" destOrd="0" presId="urn:microsoft.com/office/officeart/2005/8/layout/hierarchy2"/>
    <dgm:cxn modelId="{41142E4D-7504-41B6-A01A-31F99965C920}" type="presParOf" srcId="{1F82498B-0454-4E87-8554-6FAE54B76FAE}" destId="{6908F598-F876-4C21-AB2E-E9CFF12F91D4}" srcOrd="0" destOrd="0" presId="urn:microsoft.com/office/officeart/2005/8/layout/hierarchy2"/>
    <dgm:cxn modelId="{954D1034-02DA-467B-985E-804CA323E5FC}" type="presParOf" srcId="{1F82498B-0454-4E87-8554-6FAE54B76FAE}" destId="{8DD8E522-3C0F-431F-A4DE-565F4A38D7AB}" srcOrd="1" destOrd="0" presId="urn:microsoft.com/office/officeart/2005/8/layout/hierarchy2"/>
    <dgm:cxn modelId="{5AA3DC5F-E823-4D66-ADE2-B7E7491F4C49}" type="presParOf" srcId="{8DD8E522-3C0F-431F-A4DE-565F4A38D7AB}" destId="{B86A6730-E270-4D92-8387-ABCAAB09973C}" srcOrd="0" destOrd="0" presId="urn:microsoft.com/office/officeart/2005/8/layout/hierarchy2"/>
    <dgm:cxn modelId="{5E4E377D-7D3F-430A-B50C-92C498EBB62A}" type="presParOf" srcId="{B86A6730-E270-4D92-8387-ABCAAB09973C}" destId="{561B38C3-71F2-4886-84EA-40B50E4DBBED}" srcOrd="0" destOrd="0" presId="urn:microsoft.com/office/officeart/2005/8/layout/hierarchy2"/>
    <dgm:cxn modelId="{E85B945A-9430-4E9B-891D-AD444BE476DD}" type="presParOf" srcId="{8DD8E522-3C0F-431F-A4DE-565F4A38D7AB}" destId="{1392065D-DC39-4EAF-870D-427BB565621B}" srcOrd="1" destOrd="0" presId="urn:microsoft.com/office/officeart/2005/8/layout/hierarchy2"/>
    <dgm:cxn modelId="{74E752B8-B3C2-4587-9F1A-6A9DE9C7B149}" type="presParOf" srcId="{1392065D-DC39-4EAF-870D-427BB565621B}" destId="{1E044817-44D2-475B-91A2-D95118C214EC}" srcOrd="0" destOrd="0" presId="urn:microsoft.com/office/officeart/2005/8/layout/hierarchy2"/>
    <dgm:cxn modelId="{50B15E5C-78B2-424A-A102-DFA2E7856819}" type="presParOf" srcId="{1392065D-DC39-4EAF-870D-427BB565621B}" destId="{7BCCC0C9-76B4-42BF-8C7F-B38021D534CA}" srcOrd="1" destOrd="0" presId="urn:microsoft.com/office/officeart/2005/8/layout/hierarchy2"/>
    <dgm:cxn modelId="{7BBB8182-0067-4C45-9F39-7EA35DD088F3}" type="presParOf" srcId="{5DCC72B1-13C9-4AF1-AD51-5017233CFC1D}" destId="{2E685340-B1C9-43CD-9563-7A4F4C003B2C}" srcOrd="4" destOrd="0" presId="urn:microsoft.com/office/officeart/2005/8/layout/hierarchy2"/>
    <dgm:cxn modelId="{BCC630FB-480B-4A87-B530-6FD39C83E88B}" type="presParOf" srcId="{2E685340-B1C9-43CD-9563-7A4F4C003B2C}" destId="{28CF0EA9-91DF-4D20-86DF-966011DE5479}" srcOrd="0" destOrd="0" presId="urn:microsoft.com/office/officeart/2005/8/layout/hierarchy2"/>
    <dgm:cxn modelId="{48873C67-0246-4CBD-B7F6-4F02F1E7473E}" type="presParOf" srcId="{5DCC72B1-13C9-4AF1-AD51-5017233CFC1D}" destId="{6A90DB29-26B9-4B50-8342-11B099751BB4}" srcOrd="5" destOrd="0" presId="urn:microsoft.com/office/officeart/2005/8/layout/hierarchy2"/>
    <dgm:cxn modelId="{2882BF6A-2729-47D3-A76C-52B16553E633}" type="presParOf" srcId="{6A90DB29-26B9-4B50-8342-11B099751BB4}" destId="{7E822339-10DD-4E94-8FA9-08E5D7FD3C68}" srcOrd="0" destOrd="0" presId="urn:microsoft.com/office/officeart/2005/8/layout/hierarchy2"/>
    <dgm:cxn modelId="{AFA7E743-3ECF-4BE2-8F5E-8CA75C362C7B}" type="presParOf" srcId="{6A90DB29-26B9-4B50-8342-11B099751BB4}" destId="{F1250346-5905-45C9-9D68-7732B0471C1C}" srcOrd="1" destOrd="0" presId="urn:microsoft.com/office/officeart/2005/8/layout/hierarchy2"/>
    <dgm:cxn modelId="{F16845EF-D38A-4EB1-B000-EDF778C61639}" type="presParOf" srcId="{F1250346-5905-45C9-9D68-7732B0471C1C}" destId="{32DD2C78-EC16-4788-BE2C-0E02B6261367}" srcOrd="0" destOrd="0" presId="urn:microsoft.com/office/officeart/2005/8/layout/hierarchy2"/>
    <dgm:cxn modelId="{391AA1D3-9BB4-4CD3-9156-6525CC0B1C1B}" type="presParOf" srcId="{32DD2C78-EC16-4788-BE2C-0E02B6261367}" destId="{FFDE6320-A174-46E4-BB20-84B72EB55FD6}" srcOrd="0" destOrd="0" presId="urn:microsoft.com/office/officeart/2005/8/layout/hierarchy2"/>
    <dgm:cxn modelId="{28AC8E25-5FFA-42C0-BA6D-448A314C262C}" type="presParOf" srcId="{F1250346-5905-45C9-9D68-7732B0471C1C}" destId="{8AB2CAEE-A534-40B7-97E6-152C1D55DE1A}" srcOrd="1" destOrd="0" presId="urn:microsoft.com/office/officeart/2005/8/layout/hierarchy2"/>
    <dgm:cxn modelId="{7A0CB53A-F64E-4924-AF05-A760EE4FCB19}" type="presParOf" srcId="{8AB2CAEE-A534-40B7-97E6-152C1D55DE1A}" destId="{CE3AEF8A-3113-424E-8496-F7D91BE0E9ED}" srcOrd="0" destOrd="0" presId="urn:microsoft.com/office/officeart/2005/8/layout/hierarchy2"/>
    <dgm:cxn modelId="{520968D2-CCEA-4071-B302-0B2746DC899C}" type="presParOf" srcId="{8AB2CAEE-A534-40B7-97E6-152C1D55DE1A}" destId="{FA343070-7432-48C9-90B2-5DD0A648775F}" srcOrd="1" destOrd="0" presId="urn:microsoft.com/office/officeart/2005/8/layout/hierarchy2"/>
    <dgm:cxn modelId="{B786D5A2-D46F-4765-830F-22E4BAC0E657}" type="presParOf" srcId="{5DCC72B1-13C9-4AF1-AD51-5017233CFC1D}" destId="{381584AD-D9CC-4B1F-A9B5-0A48221BAF3D}" srcOrd="6" destOrd="0" presId="urn:microsoft.com/office/officeart/2005/8/layout/hierarchy2"/>
    <dgm:cxn modelId="{22AF7EC9-28ED-42A3-8139-15F5CA8048EA}" type="presParOf" srcId="{381584AD-D9CC-4B1F-A9B5-0A48221BAF3D}" destId="{23077E1D-219A-4F07-8DF1-594B3590F372}" srcOrd="0" destOrd="0" presId="urn:microsoft.com/office/officeart/2005/8/layout/hierarchy2"/>
    <dgm:cxn modelId="{1B55FCB8-2AD3-4913-8B7D-AA0549F4D768}" type="presParOf" srcId="{5DCC72B1-13C9-4AF1-AD51-5017233CFC1D}" destId="{442A79CB-29E2-4785-977E-5A2A2A72896F}" srcOrd="7" destOrd="0" presId="urn:microsoft.com/office/officeart/2005/8/layout/hierarchy2"/>
    <dgm:cxn modelId="{AE742A4A-4EF8-43BC-9F41-28CEDCE6653F}" type="presParOf" srcId="{442A79CB-29E2-4785-977E-5A2A2A72896F}" destId="{C972B287-C207-4A27-96E6-33576943A855}" srcOrd="0" destOrd="0" presId="urn:microsoft.com/office/officeart/2005/8/layout/hierarchy2"/>
    <dgm:cxn modelId="{61A255A8-E847-4683-8E17-467C1D2C98A8}" type="presParOf" srcId="{442A79CB-29E2-4785-977E-5A2A2A72896F}" destId="{E2643BA3-1E64-41F4-92D9-68909606D621}" srcOrd="1" destOrd="0" presId="urn:microsoft.com/office/officeart/2005/8/layout/hierarchy2"/>
    <dgm:cxn modelId="{8AD9D1A0-C97D-4F56-A705-A1A7B159EDDB}" type="presParOf" srcId="{E2643BA3-1E64-41F4-92D9-68909606D621}" destId="{95A11E1E-6AD0-4914-8BBD-AE3E000E98CE}" srcOrd="0" destOrd="0" presId="urn:microsoft.com/office/officeart/2005/8/layout/hierarchy2"/>
    <dgm:cxn modelId="{D4E8A6E4-5213-4910-8A4B-47A8D55D6C16}" type="presParOf" srcId="{95A11E1E-6AD0-4914-8BBD-AE3E000E98CE}" destId="{13896309-966D-4464-9931-F6211E74EE44}" srcOrd="0" destOrd="0" presId="urn:microsoft.com/office/officeart/2005/8/layout/hierarchy2"/>
    <dgm:cxn modelId="{B45CF344-16CD-49A5-A31F-1653711F29E1}" type="presParOf" srcId="{E2643BA3-1E64-41F4-92D9-68909606D621}" destId="{1023DDED-6879-4F47-A207-C2AE9D3A546A}" srcOrd="1" destOrd="0" presId="urn:microsoft.com/office/officeart/2005/8/layout/hierarchy2"/>
    <dgm:cxn modelId="{87CD6795-C8D7-4028-B82D-FF170FFFF03A}" type="presParOf" srcId="{1023DDED-6879-4F47-A207-C2AE9D3A546A}" destId="{38574196-BA57-4F47-9758-3C6F7BF5854F}" srcOrd="0" destOrd="0" presId="urn:microsoft.com/office/officeart/2005/8/layout/hierarchy2"/>
    <dgm:cxn modelId="{4C0B67EE-F2F8-453A-83BD-4B6149EE0991}" type="presParOf" srcId="{1023DDED-6879-4F47-A207-C2AE9D3A546A}" destId="{EC527D17-7781-4E40-8191-F69F27C9B6C7}" srcOrd="1" destOrd="0" presId="urn:microsoft.com/office/officeart/2005/8/layout/hierarchy2"/>
    <dgm:cxn modelId="{18B96ED1-041A-481B-9756-09E7C7EF413C}" type="presParOf" srcId="{5DCC72B1-13C9-4AF1-AD51-5017233CFC1D}" destId="{AEFD0113-F67F-41B8-A257-546F51E4D953}" srcOrd="8" destOrd="0" presId="urn:microsoft.com/office/officeart/2005/8/layout/hierarchy2"/>
    <dgm:cxn modelId="{E8DD6BB7-36A9-44C9-8A3D-13EB11CA5E62}" type="presParOf" srcId="{AEFD0113-F67F-41B8-A257-546F51E4D953}" destId="{F6FAA363-7CB6-4546-AE59-C58A1219BB39}" srcOrd="0" destOrd="0" presId="urn:microsoft.com/office/officeart/2005/8/layout/hierarchy2"/>
    <dgm:cxn modelId="{2ACE7CC6-8A50-45D7-AC22-869EA8B0C528}" type="presParOf" srcId="{5DCC72B1-13C9-4AF1-AD51-5017233CFC1D}" destId="{97E305D3-1C39-456E-A908-68E2AC687527}" srcOrd="9" destOrd="0" presId="urn:microsoft.com/office/officeart/2005/8/layout/hierarchy2"/>
    <dgm:cxn modelId="{A362C018-230C-444A-8E9D-108F975914C2}" type="presParOf" srcId="{97E305D3-1C39-456E-A908-68E2AC687527}" destId="{D0EA3911-ADB7-403B-B7C6-DD9F97386428}" srcOrd="0" destOrd="0" presId="urn:microsoft.com/office/officeart/2005/8/layout/hierarchy2"/>
    <dgm:cxn modelId="{3CAF1F4A-DAC5-412E-831A-E9FF9F10C1EE}" type="presParOf" srcId="{97E305D3-1C39-456E-A908-68E2AC687527}" destId="{E29DE15F-7460-4496-AE4C-AC10669AD80F}" srcOrd="1" destOrd="0" presId="urn:microsoft.com/office/officeart/2005/8/layout/hierarchy2"/>
    <dgm:cxn modelId="{121D114F-D0B4-468D-BF0F-51A785BA7689}" type="presParOf" srcId="{E29DE15F-7460-4496-AE4C-AC10669AD80F}" destId="{43D3150B-2670-4D9B-AF6E-6456887531FD}" srcOrd="0" destOrd="0" presId="urn:microsoft.com/office/officeart/2005/8/layout/hierarchy2"/>
    <dgm:cxn modelId="{E630BB75-DB4A-420B-809F-15FCEF00A7A0}" type="presParOf" srcId="{43D3150B-2670-4D9B-AF6E-6456887531FD}" destId="{E04D3203-C19F-4A91-BBE1-0A699352CFFE}" srcOrd="0" destOrd="0" presId="urn:microsoft.com/office/officeart/2005/8/layout/hierarchy2"/>
    <dgm:cxn modelId="{5CAB4C4F-D224-4F6D-8675-194A440B4BB5}" type="presParOf" srcId="{E29DE15F-7460-4496-AE4C-AC10669AD80F}" destId="{173B52CC-A069-4646-A865-B60557171BD4}" srcOrd="1" destOrd="0" presId="urn:microsoft.com/office/officeart/2005/8/layout/hierarchy2"/>
    <dgm:cxn modelId="{69557E47-E463-4FF1-BAF4-998CE81D557B}" type="presParOf" srcId="{173B52CC-A069-4646-A865-B60557171BD4}" destId="{2495F27A-61FC-4DA3-B842-4F1D49E7EEA5}" srcOrd="0" destOrd="0" presId="urn:microsoft.com/office/officeart/2005/8/layout/hierarchy2"/>
    <dgm:cxn modelId="{857230A9-0B29-4649-B495-9D9714BDB10C}" type="presParOf" srcId="{173B52CC-A069-4646-A865-B60557171BD4}" destId="{E394755C-E4F3-4585-952E-4A770E3B5332}" srcOrd="1" destOrd="0" presId="urn:microsoft.com/office/officeart/2005/8/layout/hierarchy2"/>
    <dgm:cxn modelId="{FADFDD95-7490-4DC8-B7BF-DC447EF5E505}" type="presParOf" srcId="{5DCC72B1-13C9-4AF1-AD51-5017233CFC1D}" destId="{A883300A-6B56-4F7A-971E-F44903EEEAC5}" srcOrd="10" destOrd="0" presId="urn:microsoft.com/office/officeart/2005/8/layout/hierarchy2"/>
    <dgm:cxn modelId="{7C93CD8C-1B87-4C85-971C-F77B104BDDEF}" type="presParOf" srcId="{A883300A-6B56-4F7A-971E-F44903EEEAC5}" destId="{A6747E07-AD8D-4601-86F7-3F35AD668A05}" srcOrd="0" destOrd="0" presId="urn:microsoft.com/office/officeart/2005/8/layout/hierarchy2"/>
    <dgm:cxn modelId="{3AAD6880-E828-4E3F-98C2-72D1ADD51323}" type="presParOf" srcId="{5DCC72B1-13C9-4AF1-AD51-5017233CFC1D}" destId="{B8687AE0-83C6-437A-9D8B-D87DD4FE4CA3}" srcOrd="11" destOrd="0" presId="urn:microsoft.com/office/officeart/2005/8/layout/hierarchy2"/>
    <dgm:cxn modelId="{FFA3EB07-7063-49B0-93EB-E0E9F9219864}" type="presParOf" srcId="{B8687AE0-83C6-437A-9D8B-D87DD4FE4CA3}" destId="{DCAD4043-687F-4E19-8310-664793A12FE5}" srcOrd="0" destOrd="0" presId="urn:microsoft.com/office/officeart/2005/8/layout/hierarchy2"/>
    <dgm:cxn modelId="{05EC2AA2-D4CC-4B17-AA5E-5F629E6B05EB}" type="presParOf" srcId="{B8687AE0-83C6-437A-9D8B-D87DD4FE4CA3}" destId="{4499BCA5-E198-4F25-AFBE-61A593F4B14A}" srcOrd="1" destOrd="0" presId="urn:microsoft.com/office/officeart/2005/8/layout/hierarchy2"/>
    <dgm:cxn modelId="{70C4864C-C077-40E7-834A-2629F4944AAD}" type="presParOf" srcId="{4499BCA5-E198-4F25-AFBE-61A593F4B14A}" destId="{D36661D8-4C4F-4E1D-B7D5-9DEF19B686B3}" srcOrd="0" destOrd="0" presId="urn:microsoft.com/office/officeart/2005/8/layout/hierarchy2"/>
    <dgm:cxn modelId="{1988C47F-1A8E-4D97-8217-A199F8DEF98B}" type="presParOf" srcId="{D36661D8-4C4F-4E1D-B7D5-9DEF19B686B3}" destId="{7ADB44A8-A0CD-4E09-9790-8F34DB3E2F1E}" srcOrd="0" destOrd="0" presId="urn:microsoft.com/office/officeart/2005/8/layout/hierarchy2"/>
    <dgm:cxn modelId="{DB4CE278-39F3-4796-AC37-54E9FB40042B}" type="presParOf" srcId="{4499BCA5-E198-4F25-AFBE-61A593F4B14A}" destId="{AFD3AE5D-C463-4642-97C8-181B0C5E2C7C}" srcOrd="1" destOrd="0" presId="urn:microsoft.com/office/officeart/2005/8/layout/hierarchy2"/>
    <dgm:cxn modelId="{F251F33B-8A98-4080-A9C0-17FD464719D6}" type="presParOf" srcId="{AFD3AE5D-C463-4642-97C8-181B0C5E2C7C}" destId="{F6AAB620-36C8-4FF8-9FE2-61B3F1449FAA}" srcOrd="0" destOrd="0" presId="urn:microsoft.com/office/officeart/2005/8/layout/hierarchy2"/>
    <dgm:cxn modelId="{219EC3A7-BBE8-46F6-B528-831FBC44A747}" type="presParOf" srcId="{AFD3AE5D-C463-4642-97C8-181B0C5E2C7C}" destId="{A1823258-27F0-4903-A8F0-B0E6027DDF4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47497B-C525-4FEB-9F14-6B2340ACEA95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9EFAD3B-E996-4531-A991-01A000EC3EC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أفْعَلَ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9469F9B0-9D8A-4585-A201-F3CC144AB7A2}" type="par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B0F6757D-6DC9-40B4-A50A-48A801432FEF}" type="sibTrans" cxnId="{314572A8-00F8-4AC6-A7C3-114861F9A0A6}">
      <dgm:prSet/>
      <dgm:spPr/>
      <dgm:t>
        <a:bodyPr/>
        <a:lstStyle/>
        <a:p>
          <a:pPr rtl="1"/>
          <a:endParaRPr lang="ar-SA"/>
        </a:p>
      </dgm:t>
    </dgm:pt>
    <dgm:pt modelId="{FD32AD44-A19A-423E-AD71-2987C097D23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ربما جاء كأصله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5129DB0A-2555-4DDD-89CE-2E3E0C8BC5B0}" type="parTrans" cxnId="{88CFDEA9-E106-48AF-8D29-77F330396CAB}">
      <dgm:prSet/>
      <dgm:spPr/>
      <dgm:t>
        <a:bodyPr/>
        <a:lstStyle/>
        <a:p>
          <a:pPr rtl="1"/>
          <a:endParaRPr lang="ar-SA"/>
        </a:p>
      </dgm:t>
    </dgm:pt>
    <dgm:pt modelId="{4FB60619-3C8F-4C17-8739-04D823B30FC5}" type="sibTrans" cxnId="{88CFDEA9-E106-48AF-8D29-77F330396CAB}">
      <dgm:prSet/>
      <dgm:spPr/>
      <dgm:t>
        <a:bodyPr/>
        <a:lstStyle/>
        <a:p>
          <a:pPr rtl="1"/>
          <a:endParaRPr lang="ar-SA"/>
        </a:p>
      </dgm:t>
    </dgm:pt>
    <dgm:pt modelId="{27147F10-A969-4CB2-9BE1-6DE7F8EF04B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وندر </a:t>
          </a:r>
          <a:r>
            <a:rPr lang="ar-SA" sz="1800" b="1" smtClean="0">
              <a:latin typeface="Traditional Arabic" pitchFamily="18" charset="-78"/>
              <a:cs typeface="Traditional Arabic" pitchFamily="18" charset="-78"/>
            </a:rPr>
            <a:t>مجيء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الفعل متعديًا بلا همزة، ولازمًا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بها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89954CE3-9F65-4C68-AEB5-3E740F8E8F5E}" type="parTrans" cxnId="{EBF7ECBF-47CF-4F56-97FE-EC31D9A9385A}">
      <dgm:prSet/>
      <dgm:spPr/>
      <dgm:t>
        <a:bodyPr/>
        <a:lstStyle/>
        <a:p>
          <a:pPr rtl="1"/>
          <a:endParaRPr lang="ar-SA"/>
        </a:p>
      </dgm:t>
    </dgm:pt>
    <dgm:pt modelId="{1EC2064C-E516-4378-AA4C-C178502E95D7}" type="sibTrans" cxnId="{EBF7ECBF-47CF-4F56-97FE-EC31D9A9385A}">
      <dgm:prSet/>
      <dgm:spPr/>
      <dgm:t>
        <a:bodyPr/>
        <a:lstStyle/>
        <a:p>
          <a:pPr rtl="1"/>
          <a:endParaRPr lang="ar-SA"/>
        </a:p>
      </dgm:t>
    </dgm:pt>
    <dgm:pt modelId="{43E3AF8D-254F-4608-99B0-0D0FE6FA06B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كسَرَى وأسْرَى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75FE7B2-FBD2-4C88-A895-5BB9E733DDE9}" type="parTrans" cxnId="{42ED6209-4B31-4EAE-9F1F-378FC6BD60BA}">
      <dgm:prSet/>
      <dgm:spPr/>
      <dgm:t>
        <a:bodyPr/>
        <a:lstStyle/>
        <a:p>
          <a:pPr rtl="1"/>
          <a:endParaRPr lang="ar-SA"/>
        </a:p>
      </dgm:t>
    </dgm:pt>
    <dgm:pt modelId="{C5C65B53-7FFB-4DC8-B755-5029DA142E2D}" type="sibTrans" cxnId="{42ED6209-4B31-4EAE-9F1F-378FC6BD60BA}">
      <dgm:prSet/>
      <dgm:spPr/>
      <dgm:t>
        <a:bodyPr/>
        <a:lstStyle/>
        <a:p>
          <a:pPr rtl="1"/>
          <a:endParaRPr lang="ar-SA"/>
        </a:p>
      </dgm:t>
    </dgm:pt>
    <dgm:pt modelId="{69840B80-44E5-4D9C-9A9F-58C0B018BA4A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أغنى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عن أصله لعدم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وروده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14B3EC46-A0D1-44BC-B23F-AC6D447BA047}" type="parTrans" cxnId="{07FD2DB5-A85A-4963-AB75-634CA6A526D3}">
      <dgm:prSet/>
      <dgm:spPr/>
      <dgm:t>
        <a:bodyPr/>
        <a:lstStyle/>
        <a:p>
          <a:pPr rtl="1"/>
          <a:endParaRPr lang="ar-SA"/>
        </a:p>
      </dgm:t>
    </dgm:pt>
    <dgm:pt modelId="{F17ABC7B-40BA-48CC-AB69-52C9040A0740}" type="sibTrans" cxnId="{07FD2DB5-A85A-4963-AB75-634CA6A526D3}">
      <dgm:prSet/>
      <dgm:spPr/>
      <dgm:t>
        <a:bodyPr/>
        <a:lstStyle/>
        <a:p>
          <a:pPr rtl="1"/>
          <a:endParaRPr lang="ar-SA"/>
        </a:p>
      </dgm:t>
    </dgm:pt>
    <dgm:pt modelId="{9FA791EE-7AAF-46D6-BF44-1239EF97CB52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كنَسَلْتُ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ريش الطائر، وأنسلَ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الريشُ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وعرَضْتُ الشيء: أظهرته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وأعرض الشيءُ: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ظهر، وكَبَبْتُ زيدًا على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وجهه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وأكبَّ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زيد على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وجهه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وقَشَعَتِ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الريحُ السحاب، وأقشعَ السحابُ، قال الشاعر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: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كما أَبْرَقَتْ قوْمًا عِطاشًا غَمامةٌ * فلما رأوْها أَقْشَعَتْ وَتجَلَّتِ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EA64C4F8-607F-4F50-A987-610ADA6DAB44}" type="parTrans" cxnId="{0D12A321-0109-4FA3-8A3C-6BB9815F5E2C}">
      <dgm:prSet/>
      <dgm:spPr/>
      <dgm:t>
        <a:bodyPr/>
        <a:lstStyle/>
        <a:p>
          <a:pPr rtl="1"/>
          <a:endParaRPr lang="ar-SA"/>
        </a:p>
      </dgm:t>
    </dgm:pt>
    <dgm:pt modelId="{D43ABF91-08D3-4C96-8D99-71D3CC15D665}" type="sibTrans" cxnId="{0D12A321-0109-4FA3-8A3C-6BB9815F5E2C}">
      <dgm:prSet/>
      <dgm:spPr/>
      <dgm:t>
        <a:bodyPr/>
        <a:lstStyle/>
        <a:p>
          <a:pPr rtl="1"/>
          <a:endParaRPr lang="ar-SA"/>
        </a:p>
      </dgm:t>
    </dgm:pt>
    <dgm:pt modelId="{C8EB2C96-B879-4106-AC54-B205A8BFB5DA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smtClean="0">
              <a:latin typeface="Traditional Arabic" pitchFamily="18" charset="-78"/>
              <a:cs typeface="Traditional Arabic" pitchFamily="18" charset="-78"/>
            </a:rPr>
            <a:t>كأفلح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: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أى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فاز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E3BB5216-C33B-42CD-95BD-8D7C7FB54C00}" type="parTrans" cxnId="{27E4355A-E800-4BE7-9AC8-EA6B1463AECA}">
      <dgm:prSet/>
      <dgm:spPr/>
      <dgm:t>
        <a:bodyPr/>
        <a:lstStyle/>
        <a:p>
          <a:pPr rtl="1"/>
          <a:endParaRPr lang="ar-SA"/>
        </a:p>
      </dgm:t>
    </dgm:pt>
    <dgm:pt modelId="{6AC50D78-7D96-40F2-8275-4BA8DFBE62D9}" type="sibTrans" cxnId="{27E4355A-E800-4BE7-9AC8-EA6B1463AECA}">
      <dgm:prSet/>
      <dgm:spPr/>
      <dgm:t>
        <a:bodyPr/>
        <a:lstStyle/>
        <a:p>
          <a:pPr rtl="1"/>
          <a:endParaRPr lang="ar-SA"/>
        </a:p>
      </dgm:t>
    </dgm:pt>
    <dgm:pt modelId="{8E2FA924-8DC0-4142-BE61-820373EE7DF0}" type="pres">
      <dgm:prSet presAssocID="{D047497B-C525-4FEB-9F14-6B2340ACEA95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9EC184B-C8BF-4495-AC42-3AAF7FA837B2}" type="pres">
      <dgm:prSet presAssocID="{99EFAD3B-E996-4531-A991-01A000EC3ECB}" presName="root1" presStyleCnt="0"/>
      <dgm:spPr/>
      <dgm:t>
        <a:bodyPr/>
        <a:lstStyle/>
        <a:p>
          <a:pPr rtl="1"/>
          <a:endParaRPr lang="ar-SA"/>
        </a:p>
      </dgm:t>
    </dgm:pt>
    <dgm:pt modelId="{7179C9D7-5011-4923-81BF-2E97BAEA20D2}" type="pres">
      <dgm:prSet presAssocID="{99EFAD3B-E996-4531-A991-01A000EC3EC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DCC72B1-13C9-4AF1-AD51-5017233CFC1D}" type="pres">
      <dgm:prSet presAssocID="{99EFAD3B-E996-4531-A991-01A000EC3ECB}" presName="level2hierChild" presStyleCnt="0"/>
      <dgm:spPr/>
      <dgm:t>
        <a:bodyPr/>
        <a:lstStyle/>
        <a:p>
          <a:pPr rtl="1"/>
          <a:endParaRPr lang="ar-SA"/>
        </a:p>
      </dgm:t>
    </dgm:pt>
    <dgm:pt modelId="{60085A83-C0BC-4030-AD70-7C9CED8C87F6}" type="pres">
      <dgm:prSet presAssocID="{5129DB0A-2555-4DDD-89CE-2E3E0C8BC5B0}" presName="conn2-1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59923C7-EBE0-410F-B684-AF9B9575C5D4}" type="pres">
      <dgm:prSet presAssocID="{5129DB0A-2555-4DDD-89CE-2E3E0C8BC5B0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6ED5B180-E4C1-4AA3-9291-F5377F3712FE}" type="pres">
      <dgm:prSet presAssocID="{FD32AD44-A19A-423E-AD71-2987C097D236}" presName="root2" presStyleCnt="0"/>
      <dgm:spPr/>
      <dgm:t>
        <a:bodyPr/>
        <a:lstStyle/>
        <a:p>
          <a:pPr rtl="1"/>
          <a:endParaRPr lang="ar-SA"/>
        </a:p>
      </dgm:t>
    </dgm:pt>
    <dgm:pt modelId="{845BE7AD-1152-45B5-9B4E-42E0B9C5A2B7}" type="pres">
      <dgm:prSet presAssocID="{FD32AD44-A19A-423E-AD71-2987C097D236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BFCC1CD-3FC5-4CD9-858E-F372D64EA57D}" type="pres">
      <dgm:prSet presAssocID="{FD32AD44-A19A-423E-AD71-2987C097D236}" presName="level3hierChild" presStyleCnt="0"/>
      <dgm:spPr/>
      <dgm:t>
        <a:bodyPr/>
        <a:lstStyle/>
        <a:p>
          <a:pPr rtl="1"/>
          <a:endParaRPr lang="ar-SA"/>
        </a:p>
      </dgm:t>
    </dgm:pt>
    <dgm:pt modelId="{08621D74-3F3F-4536-852C-3EE506F9A827}" type="pres">
      <dgm:prSet presAssocID="{075FE7B2-FBD2-4C88-A895-5BB9E733DDE9}" presName="conn2-1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7F84C60B-5358-432B-B61F-2A6061A57491}" type="pres">
      <dgm:prSet presAssocID="{075FE7B2-FBD2-4C88-A895-5BB9E733DDE9}" presName="connTx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7890EA67-3353-4B05-8D66-FF3B063CE678}" type="pres">
      <dgm:prSet presAssocID="{43E3AF8D-254F-4608-99B0-0D0FE6FA06BE}" presName="root2" presStyleCnt="0"/>
      <dgm:spPr/>
      <dgm:t>
        <a:bodyPr/>
        <a:lstStyle/>
        <a:p>
          <a:pPr rtl="1"/>
          <a:endParaRPr lang="ar-SA"/>
        </a:p>
      </dgm:t>
    </dgm:pt>
    <dgm:pt modelId="{37ABFC89-13AB-4CA2-A203-1ECD334F6C72}" type="pres">
      <dgm:prSet presAssocID="{43E3AF8D-254F-4608-99B0-0D0FE6FA06BE}" presName="LevelTwoTextNode" presStyleLbl="node3" presStyleIdx="0" presStyleCnt="3" custScaleX="18806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BEABE2D-9485-48D4-9CE9-82FAB70B0523}" type="pres">
      <dgm:prSet presAssocID="{43E3AF8D-254F-4608-99B0-0D0FE6FA06BE}" presName="level3hierChild" presStyleCnt="0"/>
      <dgm:spPr/>
      <dgm:t>
        <a:bodyPr/>
        <a:lstStyle/>
        <a:p>
          <a:pPr rtl="1"/>
          <a:endParaRPr lang="ar-SA"/>
        </a:p>
      </dgm:t>
    </dgm:pt>
    <dgm:pt modelId="{E6118B9B-5971-4635-A93F-64A4EADD3733}" type="pres">
      <dgm:prSet presAssocID="{14B3EC46-A0D1-44BC-B23F-AC6D447BA047}" presName="conn2-1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4DC0937B-73A1-466B-AE22-C3FB6DFEB619}" type="pres">
      <dgm:prSet presAssocID="{14B3EC46-A0D1-44BC-B23F-AC6D447BA047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E85AE4A5-22E9-4BBB-A349-BA7E57916C93}" type="pres">
      <dgm:prSet presAssocID="{69840B80-44E5-4D9C-9A9F-58C0B018BA4A}" presName="root2" presStyleCnt="0"/>
      <dgm:spPr/>
      <dgm:t>
        <a:bodyPr/>
        <a:lstStyle/>
        <a:p>
          <a:pPr rtl="1"/>
          <a:endParaRPr lang="ar-SA"/>
        </a:p>
      </dgm:t>
    </dgm:pt>
    <dgm:pt modelId="{47859237-3E22-4C48-9504-58837769C5E8}" type="pres">
      <dgm:prSet presAssocID="{69840B80-44E5-4D9C-9A9F-58C0B018BA4A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E829057-C653-4977-B251-A144237D9DE5}" type="pres">
      <dgm:prSet presAssocID="{69840B80-44E5-4D9C-9A9F-58C0B018BA4A}" presName="level3hierChild" presStyleCnt="0"/>
      <dgm:spPr/>
      <dgm:t>
        <a:bodyPr/>
        <a:lstStyle/>
        <a:p>
          <a:pPr rtl="1"/>
          <a:endParaRPr lang="ar-SA"/>
        </a:p>
      </dgm:t>
    </dgm:pt>
    <dgm:pt modelId="{E8B334AB-2FA2-4582-AB71-EECADD6B641C}" type="pres">
      <dgm:prSet presAssocID="{E3BB5216-C33B-42CD-95BD-8D7C7FB54C00}" presName="conn2-1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AE7BCF13-9DAC-44DD-AB33-CD2A21838DDE}" type="pres">
      <dgm:prSet presAssocID="{E3BB5216-C33B-42CD-95BD-8D7C7FB54C00}" presName="connTx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CF377E67-1A72-4331-B561-D3579E6B97F8}" type="pres">
      <dgm:prSet presAssocID="{C8EB2C96-B879-4106-AC54-B205A8BFB5DA}" presName="root2" presStyleCnt="0"/>
      <dgm:spPr/>
      <dgm:t>
        <a:bodyPr/>
        <a:lstStyle/>
        <a:p>
          <a:pPr rtl="1"/>
          <a:endParaRPr lang="ar-SA"/>
        </a:p>
      </dgm:t>
    </dgm:pt>
    <dgm:pt modelId="{8BAA5400-7242-4778-BA7D-4811508C66C6}" type="pres">
      <dgm:prSet presAssocID="{C8EB2C96-B879-4106-AC54-B205A8BFB5DA}" presName="LevelTwoTextNode" presStyleLbl="node3" presStyleIdx="1" presStyleCnt="3" custScaleX="18806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AFD5715-40DE-4B54-8B0B-7554713E2ECA}" type="pres">
      <dgm:prSet presAssocID="{C8EB2C96-B879-4106-AC54-B205A8BFB5DA}" presName="level3hierChild" presStyleCnt="0"/>
      <dgm:spPr/>
      <dgm:t>
        <a:bodyPr/>
        <a:lstStyle/>
        <a:p>
          <a:pPr rtl="1"/>
          <a:endParaRPr lang="ar-SA"/>
        </a:p>
      </dgm:t>
    </dgm:pt>
    <dgm:pt modelId="{50898F86-E4DF-4D83-816C-6FFB63C2EEDA}" type="pres">
      <dgm:prSet presAssocID="{89954CE3-9F65-4C68-AEB5-3E740F8E8F5E}" presName="conn2-1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4CF55DF7-78E9-45D1-9CB9-D43F784FEAC0}" type="pres">
      <dgm:prSet presAssocID="{89954CE3-9F65-4C68-AEB5-3E740F8E8F5E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64C7E68F-9AE8-4B88-B7DC-8959AB1C8E1B}" type="pres">
      <dgm:prSet presAssocID="{27147F10-A969-4CB2-9BE1-6DE7F8EF04B5}" presName="root2" presStyleCnt="0"/>
      <dgm:spPr/>
      <dgm:t>
        <a:bodyPr/>
        <a:lstStyle/>
        <a:p>
          <a:pPr rtl="1"/>
          <a:endParaRPr lang="ar-SA"/>
        </a:p>
      </dgm:t>
    </dgm:pt>
    <dgm:pt modelId="{CE90CEA3-4B18-42C8-90B0-087BDEA92F26}" type="pres">
      <dgm:prSet presAssocID="{27147F10-A969-4CB2-9BE1-6DE7F8EF04B5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BC21972-900C-4CD4-A24C-5B85837662E3}" type="pres">
      <dgm:prSet presAssocID="{27147F10-A969-4CB2-9BE1-6DE7F8EF04B5}" presName="level3hierChild" presStyleCnt="0"/>
      <dgm:spPr/>
      <dgm:t>
        <a:bodyPr/>
        <a:lstStyle/>
        <a:p>
          <a:pPr rtl="1"/>
          <a:endParaRPr lang="ar-SA"/>
        </a:p>
      </dgm:t>
    </dgm:pt>
    <dgm:pt modelId="{A10961A0-83EA-4B6E-9218-9C605F824A5E}" type="pres">
      <dgm:prSet presAssocID="{EA64C4F8-607F-4F50-A987-610ADA6DAB44}" presName="conn2-1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DDBFA78E-F4DE-41B0-9EFB-EDECB41CCC26}" type="pres">
      <dgm:prSet presAssocID="{EA64C4F8-607F-4F50-A987-610ADA6DAB44}" presName="connTx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35034CEF-BA10-438C-8A2A-4B7988CC4AB2}" type="pres">
      <dgm:prSet presAssocID="{9FA791EE-7AAF-46D6-BF44-1239EF97CB52}" presName="root2" presStyleCnt="0"/>
      <dgm:spPr/>
      <dgm:t>
        <a:bodyPr/>
        <a:lstStyle/>
        <a:p>
          <a:pPr rtl="1"/>
          <a:endParaRPr lang="ar-SA"/>
        </a:p>
      </dgm:t>
    </dgm:pt>
    <dgm:pt modelId="{A3DEA8DA-07C6-486C-96CC-07C3257CB8E5}" type="pres">
      <dgm:prSet presAssocID="{9FA791EE-7AAF-46D6-BF44-1239EF97CB52}" presName="LevelTwoTextNode" presStyleLbl="node3" presStyleIdx="2" presStyleCnt="3" custScaleX="188064" custScaleY="23873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96413A2-636B-4C2F-8228-106CA84DE333}" type="pres">
      <dgm:prSet presAssocID="{9FA791EE-7AAF-46D6-BF44-1239EF97CB52}" presName="level3hierChild" presStyleCnt="0"/>
      <dgm:spPr/>
      <dgm:t>
        <a:bodyPr/>
        <a:lstStyle/>
        <a:p>
          <a:pPr rtl="1"/>
          <a:endParaRPr lang="ar-SA"/>
        </a:p>
      </dgm:t>
    </dgm:pt>
  </dgm:ptLst>
  <dgm:cxnLst>
    <dgm:cxn modelId="{A669D558-E834-4544-8EC3-38768089365A}" type="presOf" srcId="{EA64C4F8-607F-4F50-A987-610ADA6DAB44}" destId="{DDBFA78E-F4DE-41B0-9EFB-EDECB41CCC26}" srcOrd="1" destOrd="0" presId="urn:microsoft.com/office/officeart/2005/8/layout/hierarchy2"/>
    <dgm:cxn modelId="{A2E58D60-94D6-4798-9270-CEDD2E44E217}" type="presOf" srcId="{14B3EC46-A0D1-44BC-B23F-AC6D447BA047}" destId="{E6118B9B-5971-4635-A93F-64A4EADD3733}" srcOrd="0" destOrd="0" presId="urn:microsoft.com/office/officeart/2005/8/layout/hierarchy2"/>
    <dgm:cxn modelId="{920D57A9-405B-426B-AA6C-7F552E288D48}" type="presOf" srcId="{9FA791EE-7AAF-46D6-BF44-1239EF97CB52}" destId="{A3DEA8DA-07C6-486C-96CC-07C3257CB8E5}" srcOrd="0" destOrd="0" presId="urn:microsoft.com/office/officeart/2005/8/layout/hierarchy2"/>
    <dgm:cxn modelId="{88CFDEA9-E106-48AF-8D29-77F330396CAB}" srcId="{99EFAD3B-E996-4531-A991-01A000EC3ECB}" destId="{FD32AD44-A19A-423E-AD71-2987C097D236}" srcOrd="0" destOrd="0" parTransId="{5129DB0A-2555-4DDD-89CE-2E3E0C8BC5B0}" sibTransId="{4FB60619-3C8F-4C17-8739-04D823B30FC5}"/>
    <dgm:cxn modelId="{EBF7ECBF-47CF-4F56-97FE-EC31D9A9385A}" srcId="{99EFAD3B-E996-4531-A991-01A000EC3ECB}" destId="{27147F10-A969-4CB2-9BE1-6DE7F8EF04B5}" srcOrd="2" destOrd="0" parTransId="{89954CE3-9F65-4C68-AEB5-3E740F8E8F5E}" sibTransId="{1EC2064C-E516-4378-AA4C-C178502E95D7}"/>
    <dgm:cxn modelId="{E9CDDCD7-961F-4837-8215-245C71EC1808}" type="presOf" srcId="{075FE7B2-FBD2-4C88-A895-5BB9E733DDE9}" destId="{7F84C60B-5358-432B-B61F-2A6061A57491}" srcOrd="1" destOrd="0" presId="urn:microsoft.com/office/officeart/2005/8/layout/hierarchy2"/>
    <dgm:cxn modelId="{0DD80B90-3E79-4339-87DF-7B36996AFBDA}" type="presOf" srcId="{075FE7B2-FBD2-4C88-A895-5BB9E733DDE9}" destId="{08621D74-3F3F-4536-852C-3EE506F9A827}" srcOrd="0" destOrd="0" presId="urn:microsoft.com/office/officeart/2005/8/layout/hierarchy2"/>
    <dgm:cxn modelId="{42ED6209-4B31-4EAE-9F1F-378FC6BD60BA}" srcId="{FD32AD44-A19A-423E-AD71-2987C097D236}" destId="{43E3AF8D-254F-4608-99B0-0D0FE6FA06BE}" srcOrd="0" destOrd="0" parTransId="{075FE7B2-FBD2-4C88-A895-5BB9E733DDE9}" sibTransId="{C5C65B53-7FFB-4DC8-B755-5029DA142E2D}"/>
    <dgm:cxn modelId="{314572A8-00F8-4AC6-A7C3-114861F9A0A6}" srcId="{D047497B-C525-4FEB-9F14-6B2340ACEA95}" destId="{99EFAD3B-E996-4531-A991-01A000EC3ECB}" srcOrd="0" destOrd="0" parTransId="{9469F9B0-9D8A-4585-A201-F3CC144AB7A2}" sibTransId="{B0F6757D-6DC9-40B4-A50A-48A801432FEF}"/>
    <dgm:cxn modelId="{27E4355A-E800-4BE7-9AC8-EA6B1463AECA}" srcId="{69840B80-44E5-4D9C-9A9F-58C0B018BA4A}" destId="{C8EB2C96-B879-4106-AC54-B205A8BFB5DA}" srcOrd="0" destOrd="0" parTransId="{E3BB5216-C33B-42CD-95BD-8D7C7FB54C00}" sibTransId="{6AC50D78-7D96-40F2-8275-4BA8DFBE62D9}"/>
    <dgm:cxn modelId="{DC0F9AEB-49F1-42C0-B9E2-CC8623A70C02}" type="presOf" srcId="{C8EB2C96-B879-4106-AC54-B205A8BFB5DA}" destId="{8BAA5400-7242-4778-BA7D-4811508C66C6}" srcOrd="0" destOrd="0" presId="urn:microsoft.com/office/officeart/2005/8/layout/hierarchy2"/>
    <dgm:cxn modelId="{60C68064-24C1-4F3F-82EE-2DB9AA024F15}" type="presOf" srcId="{89954CE3-9F65-4C68-AEB5-3E740F8E8F5E}" destId="{50898F86-E4DF-4D83-816C-6FFB63C2EEDA}" srcOrd="0" destOrd="0" presId="urn:microsoft.com/office/officeart/2005/8/layout/hierarchy2"/>
    <dgm:cxn modelId="{7C37B565-69C0-4244-A91B-AF696A8B12CA}" type="presOf" srcId="{99EFAD3B-E996-4531-A991-01A000EC3ECB}" destId="{7179C9D7-5011-4923-81BF-2E97BAEA20D2}" srcOrd="0" destOrd="0" presId="urn:microsoft.com/office/officeart/2005/8/layout/hierarchy2"/>
    <dgm:cxn modelId="{0D12A321-0109-4FA3-8A3C-6BB9815F5E2C}" srcId="{27147F10-A969-4CB2-9BE1-6DE7F8EF04B5}" destId="{9FA791EE-7AAF-46D6-BF44-1239EF97CB52}" srcOrd="0" destOrd="0" parTransId="{EA64C4F8-607F-4F50-A987-610ADA6DAB44}" sibTransId="{D43ABF91-08D3-4C96-8D99-71D3CC15D665}"/>
    <dgm:cxn modelId="{B4FCAD28-7B2A-4F15-8174-1494938A6192}" type="presOf" srcId="{EA64C4F8-607F-4F50-A987-610ADA6DAB44}" destId="{A10961A0-83EA-4B6E-9218-9C605F824A5E}" srcOrd="0" destOrd="0" presId="urn:microsoft.com/office/officeart/2005/8/layout/hierarchy2"/>
    <dgm:cxn modelId="{8D460917-03CB-4670-ADDA-D5DFF7275A1D}" type="presOf" srcId="{5129DB0A-2555-4DDD-89CE-2E3E0C8BC5B0}" destId="{359923C7-EBE0-410F-B684-AF9B9575C5D4}" srcOrd="1" destOrd="0" presId="urn:microsoft.com/office/officeart/2005/8/layout/hierarchy2"/>
    <dgm:cxn modelId="{6655EAD3-E308-4F18-842B-E41917CBAB6C}" type="presOf" srcId="{D047497B-C525-4FEB-9F14-6B2340ACEA95}" destId="{8E2FA924-8DC0-4142-BE61-820373EE7DF0}" srcOrd="0" destOrd="0" presId="urn:microsoft.com/office/officeart/2005/8/layout/hierarchy2"/>
    <dgm:cxn modelId="{0A8136A9-6056-4DFC-B863-C8D39D8CE858}" type="presOf" srcId="{E3BB5216-C33B-42CD-95BD-8D7C7FB54C00}" destId="{E8B334AB-2FA2-4582-AB71-EECADD6B641C}" srcOrd="0" destOrd="0" presId="urn:microsoft.com/office/officeart/2005/8/layout/hierarchy2"/>
    <dgm:cxn modelId="{38F73A0D-E594-43B5-A4B6-FF7A55A4B2FA}" type="presOf" srcId="{89954CE3-9F65-4C68-AEB5-3E740F8E8F5E}" destId="{4CF55DF7-78E9-45D1-9CB9-D43F784FEAC0}" srcOrd="1" destOrd="0" presId="urn:microsoft.com/office/officeart/2005/8/layout/hierarchy2"/>
    <dgm:cxn modelId="{07FD2DB5-A85A-4963-AB75-634CA6A526D3}" srcId="{99EFAD3B-E996-4531-A991-01A000EC3ECB}" destId="{69840B80-44E5-4D9C-9A9F-58C0B018BA4A}" srcOrd="1" destOrd="0" parTransId="{14B3EC46-A0D1-44BC-B23F-AC6D447BA047}" sibTransId="{F17ABC7B-40BA-48CC-AB69-52C9040A0740}"/>
    <dgm:cxn modelId="{8DCF382A-602D-4FF1-8445-10F6555DA100}" type="presOf" srcId="{5129DB0A-2555-4DDD-89CE-2E3E0C8BC5B0}" destId="{60085A83-C0BC-4030-AD70-7C9CED8C87F6}" srcOrd="0" destOrd="0" presId="urn:microsoft.com/office/officeart/2005/8/layout/hierarchy2"/>
    <dgm:cxn modelId="{6BA6AE33-C15D-4528-84F9-B1BE50694F18}" type="presOf" srcId="{27147F10-A969-4CB2-9BE1-6DE7F8EF04B5}" destId="{CE90CEA3-4B18-42C8-90B0-087BDEA92F26}" srcOrd="0" destOrd="0" presId="urn:microsoft.com/office/officeart/2005/8/layout/hierarchy2"/>
    <dgm:cxn modelId="{B2AEEABD-261D-4C34-91CB-31A3D8C7F6F6}" type="presOf" srcId="{69840B80-44E5-4D9C-9A9F-58C0B018BA4A}" destId="{47859237-3E22-4C48-9504-58837769C5E8}" srcOrd="0" destOrd="0" presId="urn:microsoft.com/office/officeart/2005/8/layout/hierarchy2"/>
    <dgm:cxn modelId="{6387E1D3-B0EC-4BFC-847E-2CE9C8081C30}" type="presOf" srcId="{FD32AD44-A19A-423E-AD71-2987C097D236}" destId="{845BE7AD-1152-45B5-9B4E-42E0B9C5A2B7}" srcOrd="0" destOrd="0" presId="urn:microsoft.com/office/officeart/2005/8/layout/hierarchy2"/>
    <dgm:cxn modelId="{0EEE14C0-5635-46FA-B2EB-4FA60ADE544F}" type="presOf" srcId="{14B3EC46-A0D1-44BC-B23F-AC6D447BA047}" destId="{4DC0937B-73A1-466B-AE22-C3FB6DFEB619}" srcOrd="1" destOrd="0" presId="urn:microsoft.com/office/officeart/2005/8/layout/hierarchy2"/>
    <dgm:cxn modelId="{3B3CFC68-0106-4F3E-B6E6-EB13013350E3}" type="presOf" srcId="{43E3AF8D-254F-4608-99B0-0D0FE6FA06BE}" destId="{37ABFC89-13AB-4CA2-A203-1ECD334F6C72}" srcOrd="0" destOrd="0" presId="urn:microsoft.com/office/officeart/2005/8/layout/hierarchy2"/>
    <dgm:cxn modelId="{032C58EF-6359-4CC7-95CC-39EA3D3DCFF7}" type="presOf" srcId="{E3BB5216-C33B-42CD-95BD-8D7C7FB54C00}" destId="{AE7BCF13-9DAC-44DD-AB33-CD2A21838DDE}" srcOrd="1" destOrd="0" presId="urn:microsoft.com/office/officeart/2005/8/layout/hierarchy2"/>
    <dgm:cxn modelId="{A3AAD023-78F1-4230-BDB9-0877423391C0}" type="presParOf" srcId="{8E2FA924-8DC0-4142-BE61-820373EE7DF0}" destId="{69EC184B-C8BF-4495-AC42-3AAF7FA837B2}" srcOrd="0" destOrd="0" presId="urn:microsoft.com/office/officeart/2005/8/layout/hierarchy2"/>
    <dgm:cxn modelId="{33BD7041-354D-47C0-A99B-952D5C8A6A96}" type="presParOf" srcId="{69EC184B-C8BF-4495-AC42-3AAF7FA837B2}" destId="{7179C9D7-5011-4923-81BF-2E97BAEA20D2}" srcOrd="0" destOrd="0" presId="urn:microsoft.com/office/officeart/2005/8/layout/hierarchy2"/>
    <dgm:cxn modelId="{419394C3-D463-4757-8B29-7388A01B83D2}" type="presParOf" srcId="{69EC184B-C8BF-4495-AC42-3AAF7FA837B2}" destId="{5DCC72B1-13C9-4AF1-AD51-5017233CFC1D}" srcOrd="1" destOrd="0" presId="urn:microsoft.com/office/officeart/2005/8/layout/hierarchy2"/>
    <dgm:cxn modelId="{3A851B37-90FF-4804-AC4B-598415BF8CCE}" type="presParOf" srcId="{5DCC72B1-13C9-4AF1-AD51-5017233CFC1D}" destId="{60085A83-C0BC-4030-AD70-7C9CED8C87F6}" srcOrd="0" destOrd="0" presId="urn:microsoft.com/office/officeart/2005/8/layout/hierarchy2"/>
    <dgm:cxn modelId="{93DA1AA6-C995-41EC-B5C5-62699AD6BD09}" type="presParOf" srcId="{60085A83-C0BC-4030-AD70-7C9CED8C87F6}" destId="{359923C7-EBE0-410F-B684-AF9B9575C5D4}" srcOrd="0" destOrd="0" presId="urn:microsoft.com/office/officeart/2005/8/layout/hierarchy2"/>
    <dgm:cxn modelId="{D1CD5945-8BDD-4C39-984B-0D1297B0378A}" type="presParOf" srcId="{5DCC72B1-13C9-4AF1-AD51-5017233CFC1D}" destId="{6ED5B180-E4C1-4AA3-9291-F5377F3712FE}" srcOrd="1" destOrd="0" presId="urn:microsoft.com/office/officeart/2005/8/layout/hierarchy2"/>
    <dgm:cxn modelId="{CF60B40C-38EB-49A8-A95C-91BB0B854903}" type="presParOf" srcId="{6ED5B180-E4C1-4AA3-9291-F5377F3712FE}" destId="{845BE7AD-1152-45B5-9B4E-42E0B9C5A2B7}" srcOrd="0" destOrd="0" presId="urn:microsoft.com/office/officeart/2005/8/layout/hierarchy2"/>
    <dgm:cxn modelId="{ADE89FB6-5749-4CBF-8B7D-31FF96E8D42C}" type="presParOf" srcId="{6ED5B180-E4C1-4AA3-9291-F5377F3712FE}" destId="{EBFCC1CD-3FC5-4CD9-858E-F372D64EA57D}" srcOrd="1" destOrd="0" presId="urn:microsoft.com/office/officeart/2005/8/layout/hierarchy2"/>
    <dgm:cxn modelId="{8A2AD093-3A17-41D9-8841-EF4A7ACD64D9}" type="presParOf" srcId="{EBFCC1CD-3FC5-4CD9-858E-F372D64EA57D}" destId="{08621D74-3F3F-4536-852C-3EE506F9A827}" srcOrd="0" destOrd="0" presId="urn:microsoft.com/office/officeart/2005/8/layout/hierarchy2"/>
    <dgm:cxn modelId="{C90DD712-107A-4F3F-A968-81D5A8727E34}" type="presParOf" srcId="{08621D74-3F3F-4536-852C-3EE506F9A827}" destId="{7F84C60B-5358-432B-B61F-2A6061A57491}" srcOrd="0" destOrd="0" presId="urn:microsoft.com/office/officeart/2005/8/layout/hierarchy2"/>
    <dgm:cxn modelId="{D610D8A0-5890-42FD-87DF-7D26C9FAFDF4}" type="presParOf" srcId="{EBFCC1CD-3FC5-4CD9-858E-F372D64EA57D}" destId="{7890EA67-3353-4B05-8D66-FF3B063CE678}" srcOrd="1" destOrd="0" presId="urn:microsoft.com/office/officeart/2005/8/layout/hierarchy2"/>
    <dgm:cxn modelId="{00175F51-1F5F-466C-AFB1-51C5C8C2A299}" type="presParOf" srcId="{7890EA67-3353-4B05-8D66-FF3B063CE678}" destId="{37ABFC89-13AB-4CA2-A203-1ECD334F6C72}" srcOrd="0" destOrd="0" presId="urn:microsoft.com/office/officeart/2005/8/layout/hierarchy2"/>
    <dgm:cxn modelId="{9F23184C-9D3F-4369-834A-773EC0E70C84}" type="presParOf" srcId="{7890EA67-3353-4B05-8D66-FF3B063CE678}" destId="{9BEABE2D-9485-48D4-9CE9-82FAB70B0523}" srcOrd="1" destOrd="0" presId="urn:microsoft.com/office/officeart/2005/8/layout/hierarchy2"/>
    <dgm:cxn modelId="{34BBB832-15C1-412E-BD52-2A59402BB452}" type="presParOf" srcId="{5DCC72B1-13C9-4AF1-AD51-5017233CFC1D}" destId="{E6118B9B-5971-4635-A93F-64A4EADD3733}" srcOrd="2" destOrd="0" presId="urn:microsoft.com/office/officeart/2005/8/layout/hierarchy2"/>
    <dgm:cxn modelId="{1EAAA4EF-9C7D-4846-BB31-18347C57752B}" type="presParOf" srcId="{E6118B9B-5971-4635-A93F-64A4EADD3733}" destId="{4DC0937B-73A1-466B-AE22-C3FB6DFEB619}" srcOrd="0" destOrd="0" presId="urn:microsoft.com/office/officeart/2005/8/layout/hierarchy2"/>
    <dgm:cxn modelId="{39A1EEB1-3B27-4C87-B553-417251EE353A}" type="presParOf" srcId="{5DCC72B1-13C9-4AF1-AD51-5017233CFC1D}" destId="{E85AE4A5-22E9-4BBB-A349-BA7E57916C93}" srcOrd="3" destOrd="0" presId="urn:microsoft.com/office/officeart/2005/8/layout/hierarchy2"/>
    <dgm:cxn modelId="{1BCC2E96-2CF1-4DD8-898C-E6447FFCAE0A}" type="presParOf" srcId="{E85AE4A5-22E9-4BBB-A349-BA7E57916C93}" destId="{47859237-3E22-4C48-9504-58837769C5E8}" srcOrd="0" destOrd="0" presId="urn:microsoft.com/office/officeart/2005/8/layout/hierarchy2"/>
    <dgm:cxn modelId="{17D74B7B-C296-499E-A30A-97978A296CA4}" type="presParOf" srcId="{E85AE4A5-22E9-4BBB-A349-BA7E57916C93}" destId="{EE829057-C653-4977-B251-A144237D9DE5}" srcOrd="1" destOrd="0" presId="urn:microsoft.com/office/officeart/2005/8/layout/hierarchy2"/>
    <dgm:cxn modelId="{48780AF6-E866-495F-82A0-26FA09FD0CEF}" type="presParOf" srcId="{EE829057-C653-4977-B251-A144237D9DE5}" destId="{E8B334AB-2FA2-4582-AB71-EECADD6B641C}" srcOrd="0" destOrd="0" presId="urn:microsoft.com/office/officeart/2005/8/layout/hierarchy2"/>
    <dgm:cxn modelId="{0F71F0EA-A8ED-49AE-8007-0FB1D7520F13}" type="presParOf" srcId="{E8B334AB-2FA2-4582-AB71-EECADD6B641C}" destId="{AE7BCF13-9DAC-44DD-AB33-CD2A21838DDE}" srcOrd="0" destOrd="0" presId="urn:microsoft.com/office/officeart/2005/8/layout/hierarchy2"/>
    <dgm:cxn modelId="{CD37A7C7-8D07-49ED-8DF6-621856FD22CA}" type="presParOf" srcId="{EE829057-C653-4977-B251-A144237D9DE5}" destId="{CF377E67-1A72-4331-B561-D3579E6B97F8}" srcOrd="1" destOrd="0" presId="urn:microsoft.com/office/officeart/2005/8/layout/hierarchy2"/>
    <dgm:cxn modelId="{3AD9EAA1-707C-442A-86B3-027BA9B71EBC}" type="presParOf" srcId="{CF377E67-1A72-4331-B561-D3579E6B97F8}" destId="{8BAA5400-7242-4778-BA7D-4811508C66C6}" srcOrd="0" destOrd="0" presId="urn:microsoft.com/office/officeart/2005/8/layout/hierarchy2"/>
    <dgm:cxn modelId="{0F094305-DFDC-44E3-86CE-3B10245B77F3}" type="presParOf" srcId="{CF377E67-1A72-4331-B561-D3579E6B97F8}" destId="{FAFD5715-40DE-4B54-8B0B-7554713E2ECA}" srcOrd="1" destOrd="0" presId="urn:microsoft.com/office/officeart/2005/8/layout/hierarchy2"/>
    <dgm:cxn modelId="{2991D0AB-394F-4B09-97D1-F5E38D269725}" type="presParOf" srcId="{5DCC72B1-13C9-4AF1-AD51-5017233CFC1D}" destId="{50898F86-E4DF-4D83-816C-6FFB63C2EEDA}" srcOrd="4" destOrd="0" presId="urn:microsoft.com/office/officeart/2005/8/layout/hierarchy2"/>
    <dgm:cxn modelId="{4F1D0823-3A1A-4926-BCF6-73601E557D0D}" type="presParOf" srcId="{50898F86-E4DF-4D83-816C-6FFB63C2EEDA}" destId="{4CF55DF7-78E9-45D1-9CB9-D43F784FEAC0}" srcOrd="0" destOrd="0" presId="urn:microsoft.com/office/officeart/2005/8/layout/hierarchy2"/>
    <dgm:cxn modelId="{A205843B-995D-4187-897D-11A70A0206CD}" type="presParOf" srcId="{5DCC72B1-13C9-4AF1-AD51-5017233CFC1D}" destId="{64C7E68F-9AE8-4B88-B7DC-8959AB1C8E1B}" srcOrd="5" destOrd="0" presId="urn:microsoft.com/office/officeart/2005/8/layout/hierarchy2"/>
    <dgm:cxn modelId="{8B7B251D-67DF-482E-9B28-A6C258AA6A2B}" type="presParOf" srcId="{64C7E68F-9AE8-4B88-B7DC-8959AB1C8E1B}" destId="{CE90CEA3-4B18-42C8-90B0-087BDEA92F26}" srcOrd="0" destOrd="0" presId="urn:microsoft.com/office/officeart/2005/8/layout/hierarchy2"/>
    <dgm:cxn modelId="{2AA3F31B-1814-44E3-A45C-8B8C54D6B9CE}" type="presParOf" srcId="{64C7E68F-9AE8-4B88-B7DC-8959AB1C8E1B}" destId="{4BC21972-900C-4CD4-A24C-5B85837662E3}" srcOrd="1" destOrd="0" presId="urn:microsoft.com/office/officeart/2005/8/layout/hierarchy2"/>
    <dgm:cxn modelId="{2AF22724-4404-495C-8CF9-BE6CD53AE314}" type="presParOf" srcId="{4BC21972-900C-4CD4-A24C-5B85837662E3}" destId="{A10961A0-83EA-4B6E-9218-9C605F824A5E}" srcOrd="0" destOrd="0" presId="urn:microsoft.com/office/officeart/2005/8/layout/hierarchy2"/>
    <dgm:cxn modelId="{081AC6B2-8F7D-40B4-9FCF-C40831A35219}" type="presParOf" srcId="{A10961A0-83EA-4B6E-9218-9C605F824A5E}" destId="{DDBFA78E-F4DE-41B0-9EFB-EDECB41CCC26}" srcOrd="0" destOrd="0" presId="urn:microsoft.com/office/officeart/2005/8/layout/hierarchy2"/>
    <dgm:cxn modelId="{1530D601-4572-41C7-B6BC-41D1FD755677}" type="presParOf" srcId="{4BC21972-900C-4CD4-A24C-5B85837662E3}" destId="{35034CEF-BA10-438C-8A2A-4B7988CC4AB2}" srcOrd="1" destOrd="0" presId="urn:microsoft.com/office/officeart/2005/8/layout/hierarchy2"/>
    <dgm:cxn modelId="{831C5E3F-83FD-422D-9DC1-029FA431543F}" type="presParOf" srcId="{35034CEF-BA10-438C-8A2A-4B7988CC4AB2}" destId="{A3DEA8DA-07C6-486C-96CC-07C3257CB8E5}" srcOrd="0" destOrd="0" presId="urn:microsoft.com/office/officeart/2005/8/layout/hierarchy2"/>
    <dgm:cxn modelId="{3D568FC1-1E2F-4DAF-B184-7120A8288F53}" type="presParOf" srcId="{35034CEF-BA10-438C-8A2A-4B7988CC4AB2}" destId="{596413A2-636B-4C2F-8228-106CA84DE3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D6E707-A914-43C8-BA7B-893ADC00082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71FA5DE4-52B0-4AD1-A3F6-911759869DB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2- فَاعَلَ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A118F49C-3585-4617-89AD-825B74A9B909}" type="parTrans" cxnId="{AF8FE68C-C43F-4CC8-B087-4E53B60CE531}">
      <dgm:prSet/>
      <dgm:spPr/>
      <dgm:t>
        <a:bodyPr/>
        <a:lstStyle/>
        <a:p>
          <a:pPr rtl="1"/>
          <a:endParaRPr lang="ar-SA"/>
        </a:p>
      </dgm:t>
    </dgm:pt>
    <dgm:pt modelId="{9D690FAF-9295-465E-8B77-8CD12F7F2BFC}" type="sibTrans" cxnId="{AF8FE68C-C43F-4CC8-B087-4E53B60CE531}">
      <dgm:prSet/>
      <dgm:spPr/>
      <dgm:t>
        <a:bodyPr/>
        <a:lstStyle/>
        <a:p>
          <a:pPr rtl="1"/>
          <a:endParaRPr lang="ar-SA"/>
        </a:p>
      </dgm:t>
    </dgm:pt>
    <dgm:pt modelId="{FCFAB31F-51F9-4436-ABBD-C665F67C4FE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1) التشارُك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بين اثنين فأكثر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C6A5345E-192F-43CD-A68E-522A8629EA2F}" type="parTrans" cxnId="{13B224ED-E2A1-4E27-B4FF-68724F7444A5}">
      <dgm:prSet/>
      <dgm:spPr/>
      <dgm:t>
        <a:bodyPr/>
        <a:lstStyle/>
        <a:p>
          <a:pPr rtl="1"/>
          <a:endParaRPr lang="ar-SA"/>
        </a:p>
      </dgm:t>
    </dgm:pt>
    <dgm:pt modelId="{2115D486-70C8-4161-98A2-4D5DFDD5F841}" type="sibTrans" cxnId="{13B224ED-E2A1-4E27-B4FF-68724F7444A5}">
      <dgm:prSet/>
      <dgm:spPr/>
      <dgm:t>
        <a:bodyPr/>
        <a:lstStyle/>
        <a:p>
          <a:pPr rtl="1"/>
          <a:endParaRPr lang="ar-SA"/>
        </a:p>
      </dgm:t>
    </dgm:pt>
    <dgm:pt modelId="{6C0338FA-AFDA-49F5-B23E-78013D2DDE2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وفى هذه الصيغة معنى المغالبة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C6BD973C-D5DB-4524-92AB-D88C7C4C8743}" type="parTrans" cxnId="{F2D7FCBD-123D-467D-9FAB-7F562F9A79E9}">
      <dgm:prSet/>
      <dgm:spPr/>
      <dgm:t>
        <a:bodyPr/>
        <a:lstStyle/>
        <a:p>
          <a:pPr rtl="1"/>
          <a:endParaRPr lang="ar-SA"/>
        </a:p>
      </dgm:t>
    </dgm:pt>
    <dgm:pt modelId="{3D7C29E7-A66A-4920-983D-D73260391D37}" type="sibTrans" cxnId="{F2D7FCBD-123D-467D-9FAB-7F562F9A79E9}">
      <dgm:prSet/>
      <dgm:spPr/>
      <dgm:t>
        <a:bodyPr/>
        <a:lstStyle/>
        <a:p>
          <a:pPr rtl="1"/>
          <a:endParaRPr lang="ar-SA"/>
        </a:p>
      </dgm:t>
    </dgm:pt>
    <dgm:pt modelId="{9D8BBA3E-DF62-4CF5-AE94-21BAEB0661C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2) المُوالاة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5C8733C-7D6D-4ECB-90EB-8CE577C0B137}" type="parTrans" cxnId="{97AF7FFB-54D4-4331-B56F-1A14D68D2D31}">
      <dgm:prSet/>
      <dgm:spPr/>
      <dgm:t>
        <a:bodyPr/>
        <a:lstStyle/>
        <a:p>
          <a:pPr rtl="1"/>
          <a:endParaRPr lang="ar-SA"/>
        </a:p>
      </dgm:t>
    </dgm:pt>
    <dgm:pt modelId="{5FE41DCA-B22A-44B2-9E36-F8575CFF025E}" type="sibTrans" cxnId="{97AF7FFB-54D4-4331-B56F-1A14D68D2D31}">
      <dgm:prSet/>
      <dgm:spPr/>
      <dgm:t>
        <a:bodyPr/>
        <a:lstStyle/>
        <a:p>
          <a:pPr rtl="1"/>
          <a:endParaRPr lang="ar-SA"/>
        </a:p>
      </dgm:t>
    </dgm:pt>
    <dgm:pt modelId="{BE8C731E-4773-4A90-9E0B-50DB8341588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وهو أن يفعل أحدهما بصاحبه فعلاً، فيقابله الآخر بمثله، وحينئذ فيُنْسَب للبادئ نسبة الفاعلية، وللمقابل نسبة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المفعولية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8A3DC9E-2A1C-40B5-A580-D1B795577280}" type="parTrans" cxnId="{42271734-353E-4B8D-92B4-04993B503EEB}">
      <dgm:prSet/>
      <dgm:spPr/>
      <dgm:t>
        <a:bodyPr/>
        <a:lstStyle/>
        <a:p>
          <a:pPr rtl="1"/>
          <a:endParaRPr lang="ar-SA"/>
        </a:p>
      </dgm:t>
    </dgm:pt>
    <dgm:pt modelId="{3333CC6A-A1DA-4F65-A9ED-899C82C8BF77}" type="sibTrans" cxnId="{42271734-353E-4B8D-92B4-04993B503EEB}">
      <dgm:prSet/>
      <dgm:spPr/>
      <dgm:t>
        <a:bodyPr/>
        <a:lstStyle/>
        <a:p>
          <a:pPr rtl="1"/>
          <a:endParaRPr lang="ar-SA"/>
        </a:p>
      </dgm:t>
    </dgm:pt>
    <dgm:pt modelId="{4D1C78FC-F992-4C22-BE3C-7ACB2290D5C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فإذا كان أصل الفعل لازمًا صار بهذه الصيغة متعديًا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D5912117-D9CB-4FF1-A351-03AF20E14B5D}" type="parTrans" cxnId="{CD6B9820-128E-407B-A27F-508E05CEEDCC}">
      <dgm:prSet/>
      <dgm:spPr/>
      <dgm:t>
        <a:bodyPr/>
        <a:lstStyle/>
        <a:p>
          <a:pPr rtl="1"/>
          <a:endParaRPr lang="ar-SA"/>
        </a:p>
      </dgm:t>
    </dgm:pt>
    <dgm:pt modelId="{6E13DACB-736E-4689-B923-732DF82F983C}" type="sibTrans" cxnId="{CD6B9820-128E-407B-A27F-508E05CEEDCC}">
      <dgm:prSet/>
      <dgm:spPr/>
      <dgm:t>
        <a:bodyPr/>
        <a:lstStyle/>
        <a:p>
          <a:pPr rtl="1"/>
          <a:endParaRPr lang="ar-SA"/>
        </a:p>
      </dgm:t>
    </dgm:pt>
    <dgm:pt modelId="{549C4F5A-09A5-4EB0-99CF-B00D92D6D61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نحو ماشيته والأصل: مَشَيت ومشى.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CA1F9D57-C641-4C5F-9443-AD31645A5543}" type="parTrans" cxnId="{07AF3052-890E-4421-9F04-62B9CF1FF484}">
      <dgm:prSet/>
      <dgm:spPr/>
      <dgm:t>
        <a:bodyPr/>
        <a:lstStyle/>
        <a:p>
          <a:pPr rtl="1"/>
          <a:endParaRPr lang="ar-SA"/>
        </a:p>
      </dgm:t>
    </dgm:pt>
    <dgm:pt modelId="{FF810D6B-0A73-41FB-BE1D-A708085F82ED}" type="sibTrans" cxnId="{07AF3052-890E-4421-9F04-62B9CF1FF484}">
      <dgm:prSet/>
      <dgm:spPr/>
      <dgm:t>
        <a:bodyPr/>
        <a:lstStyle/>
        <a:p>
          <a:pPr rtl="1"/>
          <a:endParaRPr lang="ar-SA"/>
        </a:p>
      </dgm:t>
    </dgm:pt>
    <dgm:pt modelId="{E92744E6-F256-4677-AD92-D5418D03FE3E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ويُدَلُّ على غَلَبة أحدهما، ويأتى به بصيفة فعل من باب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E3A709C7-745D-4FBC-A3FE-AFB409E5F0AE}" type="parTrans" cxnId="{3EF60ABC-0EDB-4A1F-B4A4-496B6B03B9D4}">
      <dgm:prSet/>
      <dgm:spPr/>
      <dgm:t>
        <a:bodyPr/>
        <a:lstStyle/>
        <a:p>
          <a:pPr rtl="1"/>
          <a:endParaRPr lang="ar-SA"/>
        </a:p>
      </dgm:t>
    </dgm:pt>
    <dgm:pt modelId="{4447A765-C220-4CDC-9FA3-106716B01310}" type="sibTrans" cxnId="{3EF60ABC-0EDB-4A1F-B4A4-496B6B03B9D4}">
      <dgm:prSet/>
      <dgm:spPr/>
      <dgm:t>
        <a:bodyPr/>
        <a:lstStyle/>
        <a:p>
          <a:pPr rtl="1"/>
          <a:endParaRPr lang="ar-SA"/>
        </a:p>
      </dgm:t>
    </dgm:pt>
    <dgm:pt modelId="{78D89A64-53FF-49FE-9721-6EBBA60D5CB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ومتى كان "فعَلَ" للدلالة على الغلبة كان متعديًا، وإن كان أصله لازمًا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819CFDB3-1147-49CF-A91D-382813E30AC0}" type="parTrans" cxnId="{ADDB5231-1FBC-4B6D-9047-20AC2EAA0E71}">
      <dgm:prSet/>
      <dgm:spPr/>
      <dgm:t>
        <a:bodyPr/>
        <a:lstStyle/>
        <a:p>
          <a:pPr rtl="1"/>
          <a:endParaRPr lang="ar-SA"/>
        </a:p>
      </dgm:t>
    </dgm:pt>
    <dgm:pt modelId="{A74724B2-CBF0-4F0A-93E8-C8F98F244CB6}" type="sibTrans" cxnId="{ADDB5231-1FBC-4B6D-9047-20AC2EAA0E71}">
      <dgm:prSet/>
      <dgm:spPr/>
      <dgm:t>
        <a:bodyPr/>
        <a:lstStyle/>
        <a:p>
          <a:pPr rtl="1"/>
          <a:endParaRPr lang="ar-SA"/>
        </a:p>
      </dgm:t>
    </dgm:pt>
    <dgm:pt modelId="{D5600439-B443-4ABE-A429-EB3356E97F6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نَصَر، ما لم يكن واوىّ الفاء، أو يائى العين أو اللام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E2245FFE-755F-4D85-8AE7-F55F7734C47A}" type="parTrans" cxnId="{7BFFE580-F225-4E43-9D16-0ABE1CDA306C}">
      <dgm:prSet/>
      <dgm:spPr/>
      <dgm:t>
        <a:bodyPr/>
        <a:lstStyle/>
        <a:p>
          <a:pPr rtl="1"/>
          <a:endParaRPr lang="ar-SA"/>
        </a:p>
      </dgm:t>
    </dgm:pt>
    <dgm:pt modelId="{F2C8F219-FBA7-486D-BCF0-CBBE9748F05D}" type="sibTrans" cxnId="{7BFFE580-F225-4E43-9D16-0ABE1CDA306C}">
      <dgm:prSet/>
      <dgm:spPr/>
      <dgm:t>
        <a:bodyPr/>
        <a:lstStyle/>
        <a:p>
          <a:pPr rtl="1"/>
          <a:endParaRPr lang="ar-SA"/>
        </a:p>
      </dgm:t>
    </dgm:pt>
    <dgm:pt modelId="{3C7FFC5C-0BF8-4C6D-9DCE-3F84137CE2C2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ضَرَب، إذا كان واوىّ الفاء، أو يائى العين أو اللام 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9D83699D-4A02-4ED7-A3B7-3F5D901784DA}" type="parTrans" cxnId="{53079D11-8EF6-4E0F-8B22-CD9EF8EEE312}">
      <dgm:prSet/>
      <dgm:spPr/>
      <dgm:t>
        <a:bodyPr/>
        <a:lstStyle/>
        <a:p>
          <a:pPr rtl="1"/>
          <a:endParaRPr lang="ar-SA"/>
        </a:p>
      </dgm:t>
    </dgm:pt>
    <dgm:pt modelId="{B3012D79-2B2B-4EE7-A3CF-1DE96C7BBC97}" type="sibTrans" cxnId="{53079D11-8EF6-4E0F-8B22-CD9EF8EEE312}">
      <dgm:prSet/>
      <dgm:spPr/>
      <dgm:t>
        <a:bodyPr/>
        <a:lstStyle/>
        <a:p>
          <a:pPr rtl="1"/>
          <a:endParaRPr lang="ar-SA"/>
        </a:p>
      </dgm:t>
    </dgm:pt>
    <dgm:pt modelId="{B86FD2BD-1ABA-4B3B-A31C-4C3B1EC791B8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فيكون بمعنى = أفعل المتعدّى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73662732-8439-4062-A189-593FA9D8F794}" type="parTrans" cxnId="{87A2D046-8800-4267-AC81-8E769BEACD33}">
      <dgm:prSet/>
      <dgm:spPr/>
      <dgm:t>
        <a:bodyPr/>
        <a:lstStyle/>
        <a:p>
          <a:pPr rtl="1"/>
          <a:endParaRPr lang="ar-SA"/>
        </a:p>
      </dgm:t>
    </dgm:pt>
    <dgm:pt modelId="{043A1C35-B4ED-4800-B656-BDA555585902}" type="sibTrans" cxnId="{87A2D046-8800-4267-AC81-8E769BEACD33}">
      <dgm:prSet/>
      <dgm:spPr/>
      <dgm:t>
        <a:bodyPr/>
        <a:lstStyle/>
        <a:p>
          <a:pPr rtl="1"/>
          <a:endParaRPr lang="ar-SA"/>
        </a:p>
      </dgm:t>
    </dgm:pt>
    <dgm:pt modelId="{344B89FA-D530-403C-9AB9-FE6775222B9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كـ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"واليت" الصوم وتابعته، بمعنى أوليتُ، وأتبعتُ بعضَه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بعضًا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EF330753-7D89-48C0-9A98-4BAB9C56DFF6}" type="parTrans" cxnId="{FB8D20F6-53A8-4540-9A6D-CE18A78A7F6C}">
      <dgm:prSet/>
      <dgm:spPr/>
      <dgm:t>
        <a:bodyPr/>
        <a:lstStyle/>
        <a:p>
          <a:pPr rtl="1"/>
          <a:endParaRPr lang="ar-SA"/>
        </a:p>
      </dgm:t>
    </dgm:pt>
    <dgm:pt modelId="{BAF843A7-9BA0-4D46-9533-F0645DB85476}" type="sibTrans" cxnId="{FB8D20F6-53A8-4540-9A6D-CE18A78A7F6C}">
      <dgm:prSet/>
      <dgm:spPr/>
      <dgm:t>
        <a:bodyPr/>
        <a:lstStyle/>
        <a:p>
          <a:pPr rtl="1"/>
          <a:endParaRPr lang="ar-SA"/>
        </a:p>
      </dgm:t>
    </dgm:pt>
    <dgm:pt modelId="{9EDDAE4B-8495-4EAD-9034-68927DFC383D}" type="pres">
      <dgm:prSet presAssocID="{A1D6E707-A914-43C8-BA7B-893ADC00082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66561EE-2F1C-4231-9021-2A9892BC3313}" type="pres">
      <dgm:prSet presAssocID="{71FA5DE4-52B0-4AD1-A3F6-911759869DB7}" presName="root1" presStyleCnt="0"/>
      <dgm:spPr/>
    </dgm:pt>
    <dgm:pt modelId="{BC1437A9-EC37-4D09-9C4B-27CA51BB54DF}" type="pres">
      <dgm:prSet presAssocID="{71FA5DE4-52B0-4AD1-A3F6-911759869DB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4EF654-6C67-4594-9AB2-DF450BEB9DD5}" type="pres">
      <dgm:prSet presAssocID="{71FA5DE4-52B0-4AD1-A3F6-911759869DB7}" presName="level2hierChild" presStyleCnt="0"/>
      <dgm:spPr/>
    </dgm:pt>
    <dgm:pt modelId="{CB62634E-6FB3-4EE7-986C-675B082E7ABA}" type="pres">
      <dgm:prSet presAssocID="{C6A5345E-192F-43CD-A68E-522A8629EA2F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EAB1E856-E97F-4621-9DFB-CBD873DF0DBB}" type="pres">
      <dgm:prSet presAssocID="{C6A5345E-192F-43CD-A68E-522A8629EA2F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FE3AFFF4-BB89-4E9F-90BB-E2235333BE3E}" type="pres">
      <dgm:prSet presAssocID="{FCFAB31F-51F9-4436-ABBD-C665F67C4FED}" presName="root2" presStyleCnt="0"/>
      <dgm:spPr/>
    </dgm:pt>
    <dgm:pt modelId="{6FF3EAD7-7167-42A5-BCED-CE0F69B92816}" type="pres">
      <dgm:prSet presAssocID="{FCFAB31F-51F9-4436-ABBD-C665F67C4FE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38F3A42-12D1-4494-8512-9D8EE8B43551}" type="pres">
      <dgm:prSet presAssocID="{FCFAB31F-51F9-4436-ABBD-C665F67C4FED}" presName="level3hierChild" presStyleCnt="0"/>
      <dgm:spPr/>
    </dgm:pt>
    <dgm:pt modelId="{A6513736-8927-4C37-85EF-BACDF4173EAE}" type="pres">
      <dgm:prSet presAssocID="{B8A3DC9E-2A1C-40B5-A580-D1B795577280}" presName="conn2-1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9920B25E-FB05-4589-B8EC-095BA9D4622A}" type="pres">
      <dgm:prSet presAssocID="{B8A3DC9E-2A1C-40B5-A580-D1B795577280}" presName="connTx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E48E00D0-32FF-4968-A0EC-DEE673A45E94}" type="pres">
      <dgm:prSet presAssocID="{BE8C731E-4773-4A90-9E0B-50DB83415886}" presName="root2" presStyleCnt="0"/>
      <dgm:spPr/>
    </dgm:pt>
    <dgm:pt modelId="{DA194B44-3F80-4713-BA62-0C75FAA7C41B}" type="pres">
      <dgm:prSet presAssocID="{BE8C731E-4773-4A90-9E0B-50DB83415886}" presName="LevelTwoTextNode" presStyleLbl="node3" presStyleIdx="0" presStyleCnt="3" custScaleY="28508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19FD3B1-6B59-42CC-9F78-A5063712A359}" type="pres">
      <dgm:prSet presAssocID="{BE8C731E-4773-4A90-9E0B-50DB83415886}" presName="level3hierChild" presStyleCnt="0"/>
      <dgm:spPr/>
    </dgm:pt>
    <dgm:pt modelId="{4E2D513B-69F7-4B6C-B9C7-5A9BE4F9F30D}" type="pres">
      <dgm:prSet presAssocID="{D5912117-D9CB-4FF1-A351-03AF20E14B5D}" presName="conn2-1" presStyleLbl="parChTrans1D4" presStyleIdx="0" presStyleCnt="7"/>
      <dgm:spPr/>
      <dgm:t>
        <a:bodyPr/>
        <a:lstStyle/>
        <a:p>
          <a:pPr rtl="1"/>
          <a:endParaRPr lang="ar-SA"/>
        </a:p>
      </dgm:t>
    </dgm:pt>
    <dgm:pt modelId="{B73C08B3-38C8-4115-9A84-9BB6C94C4E9B}" type="pres">
      <dgm:prSet presAssocID="{D5912117-D9CB-4FF1-A351-03AF20E14B5D}" presName="connTx" presStyleLbl="parChTrans1D4" presStyleIdx="0" presStyleCnt="7"/>
      <dgm:spPr/>
      <dgm:t>
        <a:bodyPr/>
        <a:lstStyle/>
        <a:p>
          <a:pPr rtl="1"/>
          <a:endParaRPr lang="ar-SA"/>
        </a:p>
      </dgm:t>
    </dgm:pt>
    <dgm:pt modelId="{AF5A1033-561C-42D6-845D-A674A7754BE6}" type="pres">
      <dgm:prSet presAssocID="{4D1C78FC-F992-4C22-BE3C-7ACB2290D5C9}" presName="root2" presStyleCnt="0"/>
      <dgm:spPr/>
    </dgm:pt>
    <dgm:pt modelId="{BA67BD83-C675-4C12-8ECB-06CD23289960}" type="pres">
      <dgm:prSet presAssocID="{4D1C78FC-F992-4C22-BE3C-7ACB2290D5C9}" presName="LevelTwoTextNode" presStyleLbl="node4" presStyleIdx="0" presStyleCnt="7" custScaleY="1406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59A6722-7CC7-43D3-8B67-1B77546B2DFF}" type="pres">
      <dgm:prSet presAssocID="{4D1C78FC-F992-4C22-BE3C-7ACB2290D5C9}" presName="level3hierChild" presStyleCnt="0"/>
      <dgm:spPr/>
    </dgm:pt>
    <dgm:pt modelId="{E0E5ABA3-BAB2-4948-BBBA-D677E3708616}" type="pres">
      <dgm:prSet presAssocID="{CA1F9D57-C641-4C5F-9443-AD31645A5543}" presName="conn2-1" presStyleLbl="parChTrans1D4" presStyleIdx="1" presStyleCnt="7"/>
      <dgm:spPr/>
      <dgm:t>
        <a:bodyPr/>
        <a:lstStyle/>
        <a:p>
          <a:pPr rtl="1"/>
          <a:endParaRPr lang="ar-SA"/>
        </a:p>
      </dgm:t>
    </dgm:pt>
    <dgm:pt modelId="{24EA5643-04C8-488F-ABCE-990FCF3E67BC}" type="pres">
      <dgm:prSet presAssocID="{CA1F9D57-C641-4C5F-9443-AD31645A5543}" presName="connTx" presStyleLbl="parChTrans1D4" presStyleIdx="1" presStyleCnt="7"/>
      <dgm:spPr/>
      <dgm:t>
        <a:bodyPr/>
        <a:lstStyle/>
        <a:p>
          <a:pPr rtl="1"/>
          <a:endParaRPr lang="ar-SA"/>
        </a:p>
      </dgm:t>
    </dgm:pt>
    <dgm:pt modelId="{3CEFACAE-00A6-46CE-B849-0FA0E6C23554}" type="pres">
      <dgm:prSet presAssocID="{549C4F5A-09A5-4EB0-99CF-B00D92D6D61E}" presName="root2" presStyleCnt="0"/>
      <dgm:spPr/>
    </dgm:pt>
    <dgm:pt modelId="{1564FD9E-2241-409C-98F6-009BBEE2E635}" type="pres">
      <dgm:prSet presAssocID="{549C4F5A-09A5-4EB0-99CF-B00D92D6D61E}" presName="LevelTwoTextNode" presStyleLbl="node4" presStyleIdx="1" presStyleCnt="7" custScaleY="1406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B45B7F-F759-4037-9DAF-086A3FBCAE3E}" type="pres">
      <dgm:prSet presAssocID="{549C4F5A-09A5-4EB0-99CF-B00D92D6D61E}" presName="level3hierChild" presStyleCnt="0"/>
      <dgm:spPr/>
    </dgm:pt>
    <dgm:pt modelId="{9A87F454-2679-4282-A623-1C77A31E8D92}" type="pres">
      <dgm:prSet presAssocID="{C6BD973C-D5DB-4524-92AB-D88C7C4C8743}" presName="conn2-1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C3764AD6-5A0F-4374-AC35-68A5329CBDED}" type="pres">
      <dgm:prSet presAssocID="{C6BD973C-D5DB-4524-92AB-D88C7C4C8743}" presName="connTx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1CCF7E27-F1C5-47F5-A864-CA624884EA60}" type="pres">
      <dgm:prSet presAssocID="{6C0338FA-AFDA-49F5-B23E-78013D2DDE2C}" presName="root2" presStyleCnt="0"/>
      <dgm:spPr/>
    </dgm:pt>
    <dgm:pt modelId="{DA0DB190-A858-4E2D-9ABC-07F67B6F6C16}" type="pres">
      <dgm:prSet presAssocID="{6C0338FA-AFDA-49F5-B23E-78013D2DDE2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DE2A18B-DB4D-457D-9857-5CFF61C0E64D}" type="pres">
      <dgm:prSet presAssocID="{6C0338FA-AFDA-49F5-B23E-78013D2DDE2C}" presName="level3hierChild" presStyleCnt="0"/>
      <dgm:spPr/>
    </dgm:pt>
    <dgm:pt modelId="{92BAA33A-59A4-476C-864C-13114E7B0453}" type="pres">
      <dgm:prSet presAssocID="{E3A709C7-745D-4FBC-A3FE-AFB409E5F0AE}" presName="conn2-1" presStyleLbl="parChTrans1D4" presStyleIdx="2" presStyleCnt="7"/>
      <dgm:spPr/>
      <dgm:t>
        <a:bodyPr/>
        <a:lstStyle/>
        <a:p>
          <a:pPr rtl="1"/>
          <a:endParaRPr lang="ar-SA"/>
        </a:p>
      </dgm:t>
    </dgm:pt>
    <dgm:pt modelId="{F0AA9117-423A-4CF0-9FD7-9B7CA92C3396}" type="pres">
      <dgm:prSet presAssocID="{E3A709C7-745D-4FBC-A3FE-AFB409E5F0AE}" presName="connTx" presStyleLbl="parChTrans1D4" presStyleIdx="2" presStyleCnt="7"/>
      <dgm:spPr/>
      <dgm:t>
        <a:bodyPr/>
        <a:lstStyle/>
        <a:p>
          <a:pPr rtl="1"/>
          <a:endParaRPr lang="ar-SA"/>
        </a:p>
      </dgm:t>
    </dgm:pt>
    <dgm:pt modelId="{CA9EB8FA-8FAB-42D8-8771-F54BEBBD0E60}" type="pres">
      <dgm:prSet presAssocID="{E92744E6-F256-4677-AD92-D5418D03FE3E}" presName="root2" presStyleCnt="0"/>
      <dgm:spPr/>
    </dgm:pt>
    <dgm:pt modelId="{260E87DE-86DA-4945-8281-D4406539D144}" type="pres">
      <dgm:prSet presAssocID="{E92744E6-F256-4677-AD92-D5418D03FE3E}" presName="LevelTwoTextNode" presStyleLbl="node4" presStyleIdx="2" presStyleCnt="7" custScaleY="1406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58AF48B-5A45-499D-B474-9479775E5B7E}" type="pres">
      <dgm:prSet presAssocID="{E92744E6-F256-4677-AD92-D5418D03FE3E}" presName="level3hierChild" presStyleCnt="0"/>
      <dgm:spPr/>
    </dgm:pt>
    <dgm:pt modelId="{0EFD64E4-DABA-46F7-96AD-7BD28F71E526}" type="pres">
      <dgm:prSet presAssocID="{E2245FFE-755F-4D85-8AE7-F55F7734C47A}" presName="conn2-1" presStyleLbl="parChTrans1D4" presStyleIdx="3" presStyleCnt="7"/>
      <dgm:spPr/>
      <dgm:t>
        <a:bodyPr/>
        <a:lstStyle/>
        <a:p>
          <a:pPr rtl="1"/>
          <a:endParaRPr lang="ar-SA"/>
        </a:p>
      </dgm:t>
    </dgm:pt>
    <dgm:pt modelId="{36C694A4-A409-4289-94D9-A71393875A32}" type="pres">
      <dgm:prSet presAssocID="{E2245FFE-755F-4D85-8AE7-F55F7734C47A}" presName="connTx" presStyleLbl="parChTrans1D4" presStyleIdx="3" presStyleCnt="7"/>
      <dgm:spPr/>
      <dgm:t>
        <a:bodyPr/>
        <a:lstStyle/>
        <a:p>
          <a:pPr rtl="1"/>
          <a:endParaRPr lang="ar-SA"/>
        </a:p>
      </dgm:t>
    </dgm:pt>
    <dgm:pt modelId="{8C5933CA-F183-4A6D-98F5-C2E80F597E36}" type="pres">
      <dgm:prSet presAssocID="{D5600439-B443-4ABE-A429-EB3356E97F60}" presName="root2" presStyleCnt="0"/>
      <dgm:spPr/>
    </dgm:pt>
    <dgm:pt modelId="{BCA77765-9C0A-4FF7-B2AE-86D755A5F103}" type="pres">
      <dgm:prSet presAssocID="{D5600439-B443-4ABE-A429-EB3356E97F60}" presName="LevelTwoTextNode" presStyleLbl="node4" presStyleIdx="3" presStyleCnt="7" custScaleY="1406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254B012-FE04-479D-98F5-B2A9563CBFFD}" type="pres">
      <dgm:prSet presAssocID="{D5600439-B443-4ABE-A429-EB3356E97F60}" presName="level3hierChild" presStyleCnt="0"/>
      <dgm:spPr/>
    </dgm:pt>
    <dgm:pt modelId="{4852EC9A-2EA6-46EF-81FA-E2FA60EEFE5B}" type="pres">
      <dgm:prSet presAssocID="{9D83699D-4A02-4ED7-A3B7-3F5D901784DA}" presName="conn2-1" presStyleLbl="parChTrans1D4" presStyleIdx="4" presStyleCnt="7"/>
      <dgm:spPr/>
      <dgm:t>
        <a:bodyPr/>
        <a:lstStyle/>
        <a:p>
          <a:pPr rtl="1"/>
          <a:endParaRPr lang="ar-SA"/>
        </a:p>
      </dgm:t>
    </dgm:pt>
    <dgm:pt modelId="{419E5052-E4A9-4999-BEB8-A1AC6A4AB6B2}" type="pres">
      <dgm:prSet presAssocID="{9D83699D-4A02-4ED7-A3B7-3F5D901784DA}" presName="connTx" presStyleLbl="parChTrans1D4" presStyleIdx="4" presStyleCnt="7"/>
      <dgm:spPr/>
      <dgm:t>
        <a:bodyPr/>
        <a:lstStyle/>
        <a:p>
          <a:pPr rtl="1"/>
          <a:endParaRPr lang="ar-SA"/>
        </a:p>
      </dgm:t>
    </dgm:pt>
    <dgm:pt modelId="{E5C7A109-DAE3-4433-923C-A9056217ED4B}" type="pres">
      <dgm:prSet presAssocID="{3C7FFC5C-0BF8-4C6D-9DCE-3F84137CE2C2}" presName="root2" presStyleCnt="0"/>
      <dgm:spPr/>
    </dgm:pt>
    <dgm:pt modelId="{F0BCF14A-C61E-4AE6-9C9C-ED2D9A9E36BD}" type="pres">
      <dgm:prSet presAssocID="{3C7FFC5C-0BF8-4C6D-9DCE-3F84137CE2C2}" presName="LevelTwoTextNode" presStyleLbl="node4" presStyleIdx="4" presStyleCnt="7" custScaleY="14065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2BF4648-8704-47F3-9F25-486CB9D0981A}" type="pres">
      <dgm:prSet presAssocID="{3C7FFC5C-0BF8-4C6D-9DCE-3F84137CE2C2}" presName="level3hierChild" presStyleCnt="0"/>
      <dgm:spPr/>
    </dgm:pt>
    <dgm:pt modelId="{097CE81A-F211-4652-AC43-E38E8B9E6F34}" type="pres">
      <dgm:prSet presAssocID="{819CFDB3-1147-49CF-A91D-382813E30AC0}" presName="conn2-1" presStyleLbl="parChTrans1D4" presStyleIdx="5" presStyleCnt="7"/>
      <dgm:spPr/>
      <dgm:t>
        <a:bodyPr/>
        <a:lstStyle/>
        <a:p>
          <a:pPr rtl="1"/>
          <a:endParaRPr lang="ar-SA"/>
        </a:p>
      </dgm:t>
    </dgm:pt>
    <dgm:pt modelId="{04B07B6F-FCBE-4DFD-83AE-33904D2D6BCE}" type="pres">
      <dgm:prSet presAssocID="{819CFDB3-1147-49CF-A91D-382813E30AC0}" presName="connTx" presStyleLbl="parChTrans1D4" presStyleIdx="5" presStyleCnt="7"/>
      <dgm:spPr/>
      <dgm:t>
        <a:bodyPr/>
        <a:lstStyle/>
        <a:p>
          <a:pPr rtl="1"/>
          <a:endParaRPr lang="ar-SA"/>
        </a:p>
      </dgm:t>
    </dgm:pt>
    <dgm:pt modelId="{6AC75D6A-CDB7-4C13-B0B1-69C306937A35}" type="pres">
      <dgm:prSet presAssocID="{78D89A64-53FF-49FE-9721-6EBBA60D5CB6}" presName="root2" presStyleCnt="0"/>
      <dgm:spPr/>
    </dgm:pt>
    <dgm:pt modelId="{D9ABB8FC-50F8-4274-AFCF-BAF23D71B297}" type="pres">
      <dgm:prSet presAssocID="{78D89A64-53FF-49FE-9721-6EBBA60D5CB6}" presName="LevelTwoTextNode" presStyleLbl="node4" presStyleIdx="5" presStyleCnt="7" custScaleX="23837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852C2CF-EA4A-4A1C-9260-88D879A8490D}" type="pres">
      <dgm:prSet presAssocID="{78D89A64-53FF-49FE-9721-6EBBA60D5CB6}" presName="level3hierChild" presStyleCnt="0"/>
      <dgm:spPr/>
    </dgm:pt>
    <dgm:pt modelId="{DC8D1E09-3657-406F-A2F2-2B711FB2F999}" type="pres">
      <dgm:prSet presAssocID="{05C8733C-7D6D-4ECB-90EB-8CE577C0B137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CB9C382B-28F7-4426-B430-9A1E9FDBD397}" type="pres">
      <dgm:prSet presAssocID="{05C8733C-7D6D-4ECB-90EB-8CE577C0B137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B8624CE7-EC40-446A-8D2C-FF3E40C5FA00}" type="pres">
      <dgm:prSet presAssocID="{9D8BBA3E-DF62-4CF5-AE94-21BAEB0661CB}" presName="root2" presStyleCnt="0"/>
      <dgm:spPr/>
    </dgm:pt>
    <dgm:pt modelId="{4676F4AE-4313-402B-A12C-199B7764F500}" type="pres">
      <dgm:prSet presAssocID="{9D8BBA3E-DF62-4CF5-AE94-21BAEB0661C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308CAC-0742-4CFC-9D4D-4E9C3B113F7F}" type="pres">
      <dgm:prSet presAssocID="{9D8BBA3E-DF62-4CF5-AE94-21BAEB0661CB}" presName="level3hierChild" presStyleCnt="0"/>
      <dgm:spPr/>
    </dgm:pt>
    <dgm:pt modelId="{87C49E6C-FCA8-4FD4-851E-A1E8CE42EED8}" type="pres">
      <dgm:prSet presAssocID="{73662732-8439-4062-A189-593FA9D8F794}" presName="conn2-1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E4DFB675-4C30-4E66-9FC0-A52DCD294860}" type="pres">
      <dgm:prSet presAssocID="{73662732-8439-4062-A189-593FA9D8F794}" presName="connTx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5E2BEFD1-ABBB-45D7-B2E1-B1000E7C27A7}" type="pres">
      <dgm:prSet presAssocID="{B86FD2BD-1ABA-4B3B-A31C-4C3B1EC791B8}" presName="root2" presStyleCnt="0"/>
      <dgm:spPr/>
    </dgm:pt>
    <dgm:pt modelId="{C1E1FCE0-2CA6-4258-BFC1-01794709CB42}" type="pres">
      <dgm:prSet presAssocID="{B86FD2BD-1ABA-4B3B-A31C-4C3B1EC791B8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3357EF9-7D78-4715-8A35-EB3BFF674199}" type="pres">
      <dgm:prSet presAssocID="{B86FD2BD-1ABA-4B3B-A31C-4C3B1EC791B8}" presName="level3hierChild" presStyleCnt="0"/>
      <dgm:spPr/>
    </dgm:pt>
    <dgm:pt modelId="{FC2F5DA4-F688-4175-9659-6AA53F42F21D}" type="pres">
      <dgm:prSet presAssocID="{EF330753-7D89-48C0-9A98-4BAB9C56DFF6}" presName="conn2-1" presStyleLbl="parChTrans1D4" presStyleIdx="6" presStyleCnt="7"/>
      <dgm:spPr/>
      <dgm:t>
        <a:bodyPr/>
        <a:lstStyle/>
        <a:p>
          <a:pPr rtl="1"/>
          <a:endParaRPr lang="ar-SA"/>
        </a:p>
      </dgm:t>
    </dgm:pt>
    <dgm:pt modelId="{E623A0FA-25E7-432A-98B8-BEE5C23E26FC}" type="pres">
      <dgm:prSet presAssocID="{EF330753-7D89-48C0-9A98-4BAB9C56DFF6}" presName="connTx" presStyleLbl="parChTrans1D4" presStyleIdx="6" presStyleCnt="7"/>
      <dgm:spPr/>
      <dgm:t>
        <a:bodyPr/>
        <a:lstStyle/>
        <a:p>
          <a:pPr rtl="1"/>
          <a:endParaRPr lang="ar-SA"/>
        </a:p>
      </dgm:t>
    </dgm:pt>
    <dgm:pt modelId="{1D75B635-F7B8-41D6-BBED-4B3944110156}" type="pres">
      <dgm:prSet presAssocID="{344B89FA-D530-403C-9AB9-FE6775222B90}" presName="root2" presStyleCnt="0"/>
      <dgm:spPr/>
    </dgm:pt>
    <dgm:pt modelId="{55C23365-9687-486B-848F-564186ABB293}" type="pres">
      <dgm:prSet presAssocID="{344B89FA-D530-403C-9AB9-FE6775222B90}" presName="LevelTwoTextNode" presStyleLbl="node4" presStyleIdx="6" presStyleCnt="7" custScaleX="23837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DC2346-4666-4752-8CED-FB77700065C4}" type="pres">
      <dgm:prSet presAssocID="{344B89FA-D530-403C-9AB9-FE6775222B90}" presName="level3hierChild" presStyleCnt="0"/>
      <dgm:spPr/>
    </dgm:pt>
  </dgm:ptLst>
  <dgm:cxnLst>
    <dgm:cxn modelId="{53079D11-8EF6-4E0F-8B22-CD9EF8EEE312}" srcId="{E92744E6-F256-4677-AD92-D5418D03FE3E}" destId="{3C7FFC5C-0BF8-4C6D-9DCE-3F84137CE2C2}" srcOrd="1" destOrd="0" parTransId="{9D83699D-4A02-4ED7-A3B7-3F5D901784DA}" sibTransId="{B3012D79-2B2B-4EE7-A3CF-1DE96C7BBC97}"/>
    <dgm:cxn modelId="{49BD798A-CC91-4BEC-94A1-847F8D8FDBD5}" type="presOf" srcId="{05C8733C-7D6D-4ECB-90EB-8CE577C0B137}" destId="{DC8D1E09-3657-406F-A2F2-2B711FB2F999}" srcOrd="0" destOrd="0" presId="urn:microsoft.com/office/officeart/2005/8/layout/hierarchy2"/>
    <dgm:cxn modelId="{21826F71-6130-4956-8FFC-8F3F78C00153}" type="presOf" srcId="{FCFAB31F-51F9-4436-ABBD-C665F67C4FED}" destId="{6FF3EAD7-7167-42A5-BCED-CE0F69B92816}" srcOrd="0" destOrd="0" presId="urn:microsoft.com/office/officeart/2005/8/layout/hierarchy2"/>
    <dgm:cxn modelId="{086B42FC-84A2-4174-8661-E3874C62918D}" type="presOf" srcId="{C6BD973C-D5DB-4524-92AB-D88C7C4C8743}" destId="{9A87F454-2679-4282-A623-1C77A31E8D92}" srcOrd="0" destOrd="0" presId="urn:microsoft.com/office/officeart/2005/8/layout/hierarchy2"/>
    <dgm:cxn modelId="{2CCDA5F8-D7BB-4EDD-A96B-5146C8C51EFC}" type="presOf" srcId="{CA1F9D57-C641-4C5F-9443-AD31645A5543}" destId="{E0E5ABA3-BAB2-4948-BBBA-D677E3708616}" srcOrd="0" destOrd="0" presId="urn:microsoft.com/office/officeart/2005/8/layout/hierarchy2"/>
    <dgm:cxn modelId="{0208C62A-CBEF-4530-BD89-98A32EDE0BC5}" type="presOf" srcId="{6C0338FA-AFDA-49F5-B23E-78013D2DDE2C}" destId="{DA0DB190-A858-4E2D-9ABC-07F67B6F6C16}" srcOrd="0" destOrd="0" presId="urn:microsoft.com/office/officeart/2005/8/layout/hierarchy2"/>
    <dgm:cxn modelId="{4C2FE27B-18AC-4CF0-A6CB-5791B85B3678}" type="presOf" srcId="{CA1F9D57-C641-4C5F-9443-AD31645A5543}" destId="{24EA5643-04C8-488F-ABCE-990FCF3E67BC}" srcOrd="1" destOrd="0" presId="urn:microsoft.com/office/officeart/2005/8/layout/hierarchy2"/>
    <dgm:cxn modelId="{97AF7FFB-54D4-4331-B56F-1A14D68D2D31}" srcId="{71FA5DE4-52B0-4AD1-A3F6-911759869DB7}" destId="{9D8BBA3E-DF62-4CF5-AE94-21BAEB0661CB}" srcOrd="1" destOrd="0" parTransId="{05C8733C-7D6D-4ECB-90EB-8CE577C0B137}" sibTransId="{5FE41DCA-B22A-44B2-9E36-F8575CFF025E}"/>
    <dgm:cxn modelId="{3C46D1C3-0A1A-448F-8E16-620F7CAC8D53}" type="presOf" srcId="{819CFDB3-1147-49CF-A91D-382813E30AC0}" destId="{097CE81A-F211-4652-AC43-E38E8B9E6F34}" srcOrd="0" destOrd="0" presId="urn:microsoft.com/office/officeart/2005/8/layout/hierarchy2"/>
    <dgm:cxn modelId="{42271734-353E-4B8D-92B4-04993B503EEB}" srcId="{FCFAB31F-51F9-4436-ABBD-C665F67C4FED}" destId="{BE8C731E-4773-4A90-9E0B-50DB83415886}" srcOrd="0" destOrd="0" parTransId="{B8A3DC9E-2A1C-40B5-A580-D1B795577280}" sibTransId="{3333CC6A-A1DA-4F65-A9ED-899C82C8BF77}"/>
    <dgm:cxn modelId="{C7A2285D-CB93-4BC2-B2F6-AB1EC826B3E1}" type="presOf" srcId="{EF330753-7D89-48C0-9A98-4BAB9C56DFF6}" destId="{FC2F5DA4-F688-4175-9659-6AA53F42F21D}" srcOrd="0" destOrd="0" presId="urn:microsoft.com/office/officeart/2005/8/layout/hierarchy2"/>
    <dgm:cxn modelId="{AF8FE68C-C43F-4CC8-B087-4E53B60CE531}" srcId="{A1D6E707-A914-43C8-BA7B-893ADC00082C}" destId="{71FA5DE4-52B0-4AD1-A3F6-911759869DB7}" srcOrd="0" destOrd="0" parTransId="{A118F49C-3585-4617-89AD-825B74A9B909}" sibTransId="{9D690FAF-9295-465E-8B77-8CD12F7F2BFC}"/>
    <dgm:cxn modelId="{657D9EDF-AD76-4A6F-8E59-E6D9DDDB38B1}" type="presOf" srcId="{9D83699D-4A02-4ED7-A3B7-3F5D901784DA}" destId="{419E5052-E4A9-4999-BEB8-A1AC6A4AB6B2}" srcOrd="1" destOrd="0" presId="urn:microsoft.com/office/officeart/2005/8/layout/hierarchy2"/>
    <dgm:cxn modelId="{FB8D20F6-53A8-4540-9A6D-CE18A78A7F6C}" srcId="{B86FD2BD-1ABA-4B3B-A31C-4C3B1EC791B8}" destId="{344B89FA-D530-403C-9AB9-FE6775222B90}" srcOrd="0" destOrd="0" parTransId="{EF330753-7D89-48C0-9A98-4BAB9C56DFF6}" sibTransId="{BAF843A7-9BA0-4D46-9533-F0645DB85476}"/>
    <dgm:cxn modelId="{FD656B53-3414-49CC-9589-A5C7AB84A5D7}" type="presOf" srcId="{D5600439-B443-4ABE-A429-EB3356E97F60}" destId="{BCA77765-9C0A-4FF7-B2AE-86D755A5F103}" srcOrd="0" destOrd="0" presId="urn:microsoft.com/office/officeart/2005/8/layout/hierarchy2"/>
    <dgm:cxn modelId="{3EF60ABC-0EDB-4A1F-B4A4-496B6B03B9D4}" srcId="{6C0338FA-AFDA-49F5-B23E-78013D2DDE2C}" destId="{E92744E6-F256-4677-AD92-D5418D03FE3E}" srcOrd="0" destOrd="0" parTransId="{E3A709C7-745D-4FBC-A3FE-AFB409E5F0AE}" sibTransId="{4447A765-C220-4CDC-9FA3-106716B01310}"/>
    <dgm:cxn modelId="{FFF2D920-0562-4E0F-973D-4E4F454FBE53}" type="presOf" srcId="{C6A5345E-192F-43CD-A68E-522A8629EA2F}" destId="{EAB1E856-E97F-4621-9DFB-CBD873DF0DBB}" srcOrd="1" destOrd="0" presId="urn:microsoft.com/office/officeart/2005/8/layout/hierarchy2"/>
    <dgm:cxn modelId="{90630D19-0813-4C98-8C8D-391E26079973}" type="presOf" srcId="{E2245FFE-755F-4D85-8AE7-F55F7734C47A}" destId="{0EFD64E4-DABA-46F7-96AD-7BD28F71E526}" srcOrd="0" destOrd="0" presId="urn:microsoft.com/office/officeart/2005/8/layout/hierarchy2"/>
    <dgm:cxn modelId="{6F31F7AA-C360-4990-BD23-3E3822834985}" type="presOf" srcId="{B86FD2BD-1ABA-4B3B-A31C-4C3B1EC791B8}" destId="{C1E1FCE0-2CA6-4258-BFC1-01794709CB42}" srcOrd="0" destOrd="0" presId="urn:microsoft.com/office/officeart/2005/8/layout/hierarchy2"/>
    <dgm:cxn modelId="{20F8D462-5BDE-4220-985F-70980E9B4062}" type="presOf" srcId="{C6A5345E-192F-43CD-A68E-522A8629EA2F}" destId="{CB62634E-6FB3-4EE7-986C-675B082E7ABA}" srcOrd="0" destOrd="0" presId="urn:microsoft.com/office/officeart/2005/8/layout/hierarchy2"/>
    <dgm:cxn modelId="{F96DD8FF-B2C8-49E2-9974-D20C2CBF8795}" type="presOf" srcId="{C6BD973C-D5DB-4524-92AB-D88C7C4C8743}" destId="{C3764AD6-5A0F-4374-AC35-68A5329CBDED}" srcOrd="1" destOrd="0" presId="urn:microsoft.com/office/officeart/2005/8/layout/hierarchy2"/>
    <dgm:cxn modelId="{ADDB5231-1FBC-4B6D-9047-20AC2EAA0E71}" srcId="{6C0338FA-AFDA-49F5-B23E-78013D2DDE2C}" destId="{78D89A64-53FF-49FE-9721-6EBBA60D5CB6}" srcOrd="1" destOrd="0" parTransId="{819CFDB3-1147-49CF-A91D-382813E30AC0}" sibTransId="{A74724B2-CBF0-4F0A-93E8-C8F98F244CB6}"/>
    <dgm:cxn modelId="{14DDE214-130A-4DC8-88A1-1AE9BACE971D}" type="presOf" srcId="{E3A709C7-745D-4FBC-A3FE-AFB409E5F0AE}" destId="{92BAA33A-59A4-476C-864C-13114E7B0453}" srcOrd="0" destOrd="0" presId="urn:microsoft.com/office/officeart/2005/8/layout/hierarchy2"/>
    <dgm:cxn modelId="{708A5B41-E461-4C59-BF5E-93763D6B94AD}" type="presOf" srcId="{BE8C731E-4773-4A90-9E0B-50DB83415886}" destId="{DA194B44-3F80-4713-BA62-0C75FAA7C41B}" srcOrd="0" destOrd="0" presId="urn:microsoft.com/office/officeart/2005/8/layout/hierarchy2"/>
    <dgm:cxn modelId="{6C8CC82F-9BE2-4A92-A53B-D209D146FB19}" type="presOf" srcId="{A1D6E707-A914-43C8-BA7B-893ADC00082C}" destId="{9EDDAE4B-8495-4EAD-9034-68927DFC383D}" srcOrd="0" destOrd="0" presId="urn:microsoft.com/office/officeart/2005/8/layout/hierarchy2"/>
    <dgm:cxn modelId="{E179992E-20E3-44F8-B8E8-82AED245EF86}" type="presOf" srcId="{E92744E6-F256-4677-AD92-D5418D03FE3E}" destId="{260E87DE-86DA-4945-8281-D4406539D144}" srcOrd="0" destOrd="0" presId="urn:microsoft.com/office/officeart/2005/8/layout/hierarchy2"/>
    <dgm:cxn modelId="{15902B59-D63A-4A73-BC7E-63C16099E568}" type="presOf" srcId="{9D83699D-4A02-4ED7-A3B7-3F5D901784DA}" destId="{4852EC9A-2EA6-46EF-81FA-E2FA60EEFE5B}" srcOrd="0" destOrd="0" presId="urn:microsoft.com/office/officeart/2005/8/layout/hierarchy2"/>
    <dgm:cxn modelId="{33C3D88B-8CB8-45D5-AB40-0817AD90FD22}" type="presOf" srcId="{344B89FA-D530-403C-9AB9-FE6775222B90}" destId="{55C23365-9687-486B-848F-564186ABB293}" srcOrd="0" destOrd="0" presId="urn:microsoft.com/office/officeart/2005/8/layout/hierarchy2"/>
    <dgm:cxn modelId="{B2786E1D-FD8A-4C54-A094-19722137F6E8}" type="presOf" srcId="{E2245FFE-755F-4D85-8AE7-F55F7734C47A}" destId="{36C694A4-A409-4289-94D9-A71393875A32}" srcOrd="1" destOrd="0" presId="urn:microsoft.com/office/officeart/2005/8/layout/hierarchy2"/>
    <dgm:cxn modelId="{CD6B9820-128E-407B-A27F-508E05CEEDCC}" srcId="{BE8C731E-4773-4A90-9E0B-50DB83415886}" destId="{4D1C78FC-F992-4C22-BE3C-7ACB2290D5C9}" srcOrd="0" destOrd="0" parTransId="{D5912117-D9CB-4FF1-A351-03AF20E14B5D}" sibTransId="{6E13DACB-736E-4689-B923-732DF82F983C}"/>
    <dgm:cxn modelId="{B34ABC0E-0BA4-4746-95E6-4DB98B41FCF0}" type="presOf" srcId="{D5912117-D9CB-4FF1-A351-03AF20E14B5D}" destId="{4E2D513B-69F7-4B6C-B9C7-5A9BE4F9F30D}" srcOrd="0" destOrd="0" presId="urn:microsoft.com/office/officeart/2005/8/layout/hierarchy2"/>
    <dgm:cxn modelId="{6E4781C0-1197-4C28-AD90-8BF578A60114}" type="presOf" srcId="{549C4F5A-09A5-4EB0-99CF-B00D92D6D61E}" destId="{1564FD9E-2241-409C-98F6-009BBEE2E635}" srcOrd="0" destOrd="0" presId="urn:microsoft.com/office/officeart/2005/8/layout/hierarchy2"/>
    <dgm:cxn modelId="{6698EA70-6404-42CA-9F7A-C6C702711E76}" type="presOf" srcId="{73662732-8439-4062-A189-593FA9D8F794}" destId="{E4DFB675-4C30-4E66-9FC0-A52DCD294860}" srcOrd="1" destOrd="0" presId="urn:microsoft.com/office/officeart/2005/8/layout/hierarchy2"/>
    <dgm:cxn modelId="{95E6550E-9117-4D97-B68A-E8590DD9816C}" type="presOf" srcId="{E3A709C7-745D-4FBC-A3FE-AFB409E5F0AE}" destId="{F0AA9117-423A-4CF0-9FD7-9B7CA92C3396}" srcOrd="1" destOrd="0" presId="urn:microsoft.com/office/officeart/2005/8/layout/hierarchy2"/>
    <dgm:cxn modelId="{13B224ED-E2A1-4E27-B4FF-68724F7444A5}" srcId="{71FA5DE4-52B0-4AD1-A3F6-911759869DB7}" destId="{FCFAB31F-51F9-4436-ABBD-C665F67C4FED}" srcOrd="0" destOrd="0" parTransId="{C6A5345E-192F-43CD-A68E-522A8629EA2F}" sibTransId="{2115D486-70C8-4161-98A2-4D5DFDD5F841}"/>
    <dgm:cxn modelId="{7BFFE580-F225-4E43-9D16-0ABE1CDA306C}" srcId="{E92744E6-F256-4677-AD92-D5418D03FE3E}" destId="{D5600439-B443-4ABE-A429-EB3356E97F60}" srcOrd="0" destOrd="0" parTransId="{E2245FFE-755F-4D85-8AE7-F55F7734C47A}" sibTransId="{F2C8F219-FBA7-486D-BCF0-CBBE9748F05D}"/>
    <dgm:cxn modelId="{E6E4B348-6A01-45A8-9800-1A5003780C46}" type="presOf" srcId="{71FA5DE4-52B0-4AD1-A3F6-911759869DB7}" destId="{BC1437A9-EC37-4D09-9C4B-27CA51BB54DF}" srcOrd="0" destOrd="0" presId="urn:microsoft.com/office/officeart/2005/8/layout/hierarchy2"/>
    <dgm:cxn modelId="{CEB4B192-33ED-4ADE-8AB7-C721DC3918A8}" type="presOf" srcId="{73662732-8439-4062-A189-593FA9D8F794}" destId="{87C49E6C-FCA8-4FD4-851E-A1E8CE42EED8}" srcOrd="0" destOrd="0" presId="urn:microsoft.com/office/officeart/2005/8/layout/hierarchy2"/>
    <dgm:cxn modelId="{6EBAC9AB-33F6-4883-A205-3ECEF1C26705}" type="presOf" srcId="{78D89A64-53FF-49FE-9721-6EBBA60D5CB6}" destId="{D9ABB8FC-50F8-4274-AFCF-BAF23D71B297}" srcOrd="0" destOrd="0" presId="urn:microsoft.com/office/officeart/2005/8/layout/hierarchy2"/>
    <dgm:cxn modelId="{C6BC6524-076F-407C-B267-267B94D594A8}" type="presOf" srcId="{EF330753-7D89-48C0-9A98-4BAB9C56DFF6}" destId="{E623A0FA-25E7-432A-98B8-BEE5C23E26FC}" srcOrd="1" destOrd="0" presId="urn:microsoft.com/office/officeart/2005/8/layout/hierarchy2"/>
    <dgm:cxn modelId="{950A7618-E356-41E5-B894-FF966354BA6C}" type="presOf" srcId="{D5912117-D9CB-4FF1-A351-03AF20E14B5D}" destId="{B73C08B3-38C8-4115-9A84-9BB6C94C4E9B}" srcOrd="1" destOrd="0" presId="urn:microsoft.com/office/officeart/2005/8/layout/hierarchy2"/>
    <dgm:cxn modelId="{255B489B-F0BA-44DE-A8F3-8E9453C4FAE9}" type="presOf" srcId="{819CFDB3-1147-49CF-A91D-382813E30AC0}" destId="{04B07B6F-FCBE-4DFD-83AE-33904D2D6BCE}" srcOrd="1" destOrd="0" presId="urn:microsoft.com/office/officeart/2005/8/layout/hierarchy2"/>
    <dgm:cxn modelId="{87A2D046-8800-4267-AC81-8E769BEACD33}" srcId="{9D8BBA3E-DF62-4CF5-AE94-21BAEB0661CB}" destId="{B86FD2BD-1ABA-4B3B-A31C-4C3B1EC791B8}" srcOrd="0" destOrd="0" parTransId="{73662732-8439-4062-A189-593FA9D8F794}" sibTransId="{043A1C35-B4ED-4800-B656-BDA555585902}"/>
    <dgm:cxn modelId="{5ACED851-4FDA-4120-B73E-8891E67485D3}" type="presOf" srcId="{05C8733C-7D6D-4ECB-90EB-8CE577C0B137}" destId="{CB9C382B-28F7-4426-B430-9A1E9FDBD397}" srcOrd="1" destOrd="0" presId="urn:microsoft.com/office/officeart/2005/8/layout/hierarchy2"/>
    <dgm:cxn modelId="{A7E46D55-8835-466B-A1FC-42BD3985C7BA}" type="presOf" srcId="{3C7FFC5C-0BF8-4C6D-9DCE-3F84137CE2C2}" destId="{F0BCF14A-C61E-4AE6-9C9C-ED2D9A9E36BD}" srcOrd="0" destOrd="0" presId="urn:microsoft.com/office/officeart/2005/8/layout/hierarchy2"/>
    <dgm:cxn modelId="{7178D37E-5EB3-40CE-B3D5-12527BDBBFE6}" type="presOf" srcId="{B8A3DC9E-2A1C-40B5-A580-D1B795577280}" destId="{9920B25E-FB05-4589-B8EC-095BA9D4622A}" srcOrd="1" destOrd="0" presId="urn:microsoft.com/office/officeart/2005/8/layout/hierarchy2"/>
    <dgm:cxn modelId="{F2D7FCBD-123D-467D-9FAB-7F562F9A79E9}" srcId="{FCFAB31F-51F9-4436-ABBD-C665F67C4FED}" destId="{6C0338FA-AFDA-49F5-B23E-78013D2DDE2C}" srcOrd="1" destOrd="0" parTransId="{C6BD973C-D5DB-4524-92AB-D88C7C4C8743}" sibTransId="{3D7C29E7-A66A-4920-983D-D73260391D37}"/>
    <dgm:cxn modelId="{22FE87B9-71BB-4B64-8B18-4F4F3509C5AE}" type="presOf" srcId="{B8A3DC9E-2A1C-40B5-A580-D1B795577280}" destId="{A6513736-8927-4C37-85EF-BACDF4173EAE}" srcOrd="0" destOrd="0" presId="urn:microsoft.com/office/officeart/2005/8/layout/hierarchy2"/>
    <dgm:cxn modelId="{64261EEA-697B-4CD0-B705-D639E19424DD}" type="presOf" srcId="{4D1C78FC-F992-4C22-BE3C-7ACB2290D5C9}" destId="{BA67BD83-C675-4C12-8ECB-06CD23289960}" srcOrd="0" destOrd="0" presId="urn:microsoft.com/office/officeart/2005/8/layout/hierarchy2"/>
    <dgm:cxn modelId="{07AF3052-890E-4421-9F04-62B9CF1FF484}" srcId="{4D1C78FC-F992-4C22-BE3C-7ACB2290D5C9}" destId="{549C4F5A-09A5-4EB0-99CF-B00D92D6D61E}" srcOrd="0" destOrd="0" parTransId="{CA1F9D57-C641-4C5F-9443-AD31645A5543}" sibTransId="{FF810D6B-0A73-41FB-BE1D-A708085F82ED}"/>
    <dgm:cxn modelId="{5DD6715A-F9B6-40C9-B4AC-2CB1E62B54AD}" type="presOf" srcId="{9D8BBA3E-DF62-4CF5-AE94-21BAEB0661CB}" destId="{4676F4AE-4313-402B-A12C-199B7764F500}" srcOrd="0" destOrd="0" presId="urn:microsoft.com/office/officeart/2005/8/layout/hierarchy2"/>
    <dgm:cxn modelId="{4392F614-18CE-4EE5-801D-69EAC23682AC}" type="presParOf" srcId="{9EDDAE4B-8495-4EAD-9034-68927DFC383D}" destId="{766561EE-2F1C-4231-9021-2A9892BC3313}" srcOrd="0" destOrd="0" presId="urn:microsoft.com/office/officeart/2005/8/layout/hierarchy2"/>
    <dgm:cxn modelId="{E73FBD3A-76C0-4641-9A3B-318A156B2057}" type="presParOf" srcId="{766561EE-2F1C-4231-9021-2A9892BC3313}" destId="{BC1437A9-EC37-4D09-9C4B-27CA51BB54DF}" srcOrd="0" destOrd="0" presId="urn:microsoft.com/office/officeart/2005/8/layout/hierarchy2"/>
    <dgm:cxn modelId="{43E130E9-28CD-43E5-B916-002640D55C96}" type="presParOf" srcId="{766561EE-2F1C-4231-9021-2A9892BC3313}" destId="{764EF654-6C67-4594-9AB2-DF450BEB9DD5}" srcOrd="1" destOrd="0" presId="urn:microsoft.com/office/officeart/2005/8/layout/hierarchy2"/>
    <dgm:cxn modelId="{78532C8B-C4B7-444A-83D8-56D55829C30C}" type="presParOf" srcId="{764EF654-6C67-4594-9AB2-DF450BEB9DD5}" destId="{CB62634E-6FB3-4EE7-986C-675B082E7ABA}" srcOrd="0" destOrd="0" presId="urn:microsoft.com/office/officeart/2005/8/layout/hierarchy2"/>
    <dgm:cxn modelId="{2074087E-DC8E-4360-ABD2-7B429DB6DEB3}" type="presParOf" srcId="{CB62634E-6FB3-4EE7-986C-675B082E7ABA}" destId="{EAB1E856-E97F-4621-9DFB-CBD873DF0DBB}" srcOrd="0" destOrd="0" presId="urn:microsoft.com/office/officeart/2005/8/layout/hierarchy2"/>
    <dgm:cxn modelId="{162689F8-AFE5-4B46-9D20-61B656CA8DCD}" type="presParOf" srcId="{764EF654-6C67-4594-9AB2-DF450BEB9DD5}" destId="{FE3AFFF4-BB89-4E9F-90BB-E2235333BE3E}" srcOrd="1" destOrd="0" presId="urn:microsoft.com/office/officeart/2005/8/layout/hierarchy2"/>
    <dgm:cxn modelId="{C5CF7756-4478-44C1-94B9-D93A54DCFFD2}" type="presParOf" srcId="{FE3AFFF4-BB89-4E9F-90BB-E2235333BE3E}" destId="{6FF3EAD7-7167-42A5-BCED-CE0F69B92816}" srcOrd="0" destOrd="0" presId="urn:microsoft.com/office/officeart/2005/8/layout/hierarchy2"/>
    <dgm:cxn modelId="{3F025022-CFFF-49B3-8D3A-D655EBAF28B4}" type="presParOf" srcId="{FE3AFFF4-BB89-4E9F-90BB-E2235333BE3E}" destId="{838F3A42-12D1-4494-8512-9D8EE8B43551}" srcOrd="1" destOrd="0" presId="urn:microsoft.com/office/officeart/2005/8/layout/hierarchy2"/>
    <dgm:cxn modelId="{11BFFB81-86D0-47EF-B4F5-27DBD40FB220}" type="presParOf" srcId="{838F3A42-12D1-4494-8512-9D8EE8B43551}" destId="{A6513736-8927-4C37-85EF-BACDF4173EAE}" srcOrd="0" destOrd="0" presId="urn:microsoft.com/office/officeart/2005/8/layout/hierarchy2"/>
    <dgm:cxn modelId="{D38AB44E-42FF-4526-B79E-727442F863DA}" type="presParOf" srcId="{A6513736-8927-4C37-85EF-BACDF4173EAE}" destId="{9920B25E-FB05-4589-B8EC-095BA9D4622A}" srcOrd="0" destOrd="0" presId="urn:microsoft.com/office/officeart/2005/8/layout/hierarchy2"/>
    <dgm:cxn modelId="{32255F41-3F3E-4690-921B-5C6420A3B490}" type="presParOf" srcId="{838F3A42-12D1-4494-8512-9D8EE8B43551}" destId="{E48E00D0-32FF-4968-A0EC-DEE673A45E94}" srcOrd="1" destOrd="0" presId="urn:microsoft.com/office/officeart/2005/8/layout/hierarchy2"/>
    <dgm:cxn modelId="{427C3A9D-F34B-4653-B494-F7F21B93F940}" type="presParOf" srcId="{E48E00D0-32FF-4968-A0EC-DEE673A45E94}" destId="{DA194B44-3F80-4713-BA62-0C75FAA7C41B}" srcOrd="0" destOrd="0" presId="urn:microsoft.com/office/officeart/2005/8/layout/hierarchy2"/>
    <dgm:cxn modelId="{CB90E0DC-0DA4-4F96-AA21-E909CC11D8DA}" type="presParOf" srcId="{E48E00D0-32FF-4968-A0EC-DEE673A45E94}" destId="{219FD3B1-6B59-42CC-9F78-A5063712A359}" srcOrd="1" destOrd="0" presId="urn:microsoft.com/office/officeart/2005/8/layout/hierarchy2"/>
    <dgm:cxn modelId="{CC71467C-0067-4FF3-8F4E-ED3B3C70A9AC}" type="presParOf" srcId="{219FD3B1-6B59-42CC-9F78-A5063712A359}" destId="{4E2D513B-69F7-4B6C-B9C7-5A9BE4F9F30D}" srcOrd="0" destOrd="0" presId="urn:microsoft.com/office/officeart/2005/8/layout/hierarchy2"/>
    <dgm:cxn modelId="{5C71B3EB-065C-4749-A124-0FEC4279B420}" type="presParOf" srcId="{4E2D513B-69F7-4B6C-B9C7-5A9BE4F9F30D}" destId="{B73C08B3-38C8-4115-9A84-9BB6C94C4E9B}" srcOrd="0" destOrd="0" presId="urn:microsoft.com/office/officeart/2005/8/layout/hierarchy2"/>
    <dgm:cxn modelId="{CBAF6DB0-892A-4CEC-9AFF-1F5A2D4A62D3}" type="presParOf" srcId="{219FD3B1-6B59-42CC-9F78-A5063712A359}" destId="{AF5A1033-561C-42D6-845D-A674A7754BE6}" srcOrd="1" destOrd="0" presId="urn:microsoft.com/office/officeart/2005/8/layout/hierarchy2"/>
    <dgm:cxn modelId="{1214BCB8-CD2A-43C2-B000-E265653BCFB9}" type="presParOf" srcId="{AF5A1033-561C-42D6-845D-A674A7754BE6}" destId="{BA67BD83-C675-4C12-8ECB-06CD23289960}" srcOrd="0" destOrd="0" presId="urn:microsoft.com/office/officeart/2005/8/layout/hierarchy2"/>
    <dgm:cxn modelId="{1E91F8E1-34C3-438F-B736-50A1F3579011}" type="presParOf" srcId="{AF5A1033-561C-42D6-845D-A674A7754BE6}" destId="{559A6722-7CC7-43D3-8B67-1B77546B2DFF}" srcOrd="1" destOrd="0" presId="urn:microsoft.com/office/officeart/2005/8/layout/hierarchy2"/>
    <dgm:cxn modelId="{99E686B7-DA7F-4396-A218-915471485DDE}" type="presParOf" srcId="{559A6722-7CC7-43D3-8B67-1B77546B2DFF}" destId="{E0E5ABA3-BAB2-4948-BBBA-D677E3708616}" srcOrd="0" destOrd="0" presId="urn:microsoft.com/office/officeart/2005/8/layout/hierarchy2"/>
    <dgm:cxn modelId="{2C484E7E-02F0-47F5-9190-AC03740E6B29}" type="presParOf" srcId="{E0E5ABA3-BAB2-4948-BBBA-D677E3708616}" destId="{24EA5643-04C8-488F-ABCE-990FCF3E67BC}" srcOrd="0" destOrd="0" presId="urn:microsoft.com/office/officeart/2005/8/layout/hierarchy2"/>
    <dgm:cxn modelId="{6D8AEE54-FFA6-4570-9C88-0CECEA5F49A4}" type="presParOf" srcId="{559A6722-7CC7-43D3-8B67-1B77546B2DFF}" destId="{3CEFACAE-00A6-46CE-B849-0FA0E6C23554}" srcOrd="1" destOrd="0" presId="urn:microsoft.com/office/officeart/2005/8/layout/hierarchy2"/>
    <dgm:cxn modelId="{228F0B8A-C6A0-4250-A2BA-92F9FE62DFF9}" type="presParOf" srcId="{3CEFACAE-00A6-46CE-B849-0FA0E6C23554}" destId="{1564FD9E-2241-409C-98F6-009BBEE2E635}" srcOrd="0" destOrd="0" presId="urn:microsoft.com/office/officeart/2005/8/layout/hierarchy2"/>
    <dgm:cxn modelId="{5015E4D3-8044-4996-8F70-1B98589B6CA2}" type="presParOf" srcId="{3CEFACAE-00A6-46CE-B849-0FA0E6C23554}" destId="{03B45B7F-F759-4037-9DAF-086A3FBCAE3E}" srcOrd="1" destOrd="0" presId="urn:microsoft.com/office/officeart/2005/8/layout/hierarchy2"/>
    <dgm:cxn modelId="{0186D3CE-733E-44CB-96B8-A5F7AF6F436B}" type="presParOf" srcId="{838F3A42-12D1-4494-8512-9D8EE8B43551}" destId="{9A87F454-2679-4282-A623-1C77A31E8D92}" srcOrd="2" destOrd="0" presId="urn:microsoft.com/office/officeart/2005/8/layout/hierarchy2"/>
    <dgm:cxn modelId="{D7608B8F-8DA7-4660-A673-48FA52CEDB8D}" type="presParOf" srcId="{9A87F454-2679-4282-A623-1C77A31E8D92}" destId="{C3764AD6-5A0F-4374-AC35-68A5329CBDED}" srcOrd="0" destOrd="0" presId="urn:microsoft.com/office/officeart/2005/8/layout/hierarchy2"/>
    <dgm:cxn modelId="{6B497BDE-12CF-4954-8504-81BE27C2441A}" type="presParOf" srcId="{838F3A42-12D1-4494-8512-9D8EE8B43551}" destId="{1CCF7E27-F1C5-47F5-A864-CA624884EA60}" srcOrd="3" destOrd="0" presId="urn:microsoft.com/office/officeart/2005/8/layout/hierarchy2"/>
    <dgm:cxn modelId="{80762F52-C936-4347-8E9C-A18BD926C5FF}" type="presParOf" srcId="{1CCF7E27-F1C5-47F5-A864-CA624884EA60}" destId="{DA0DB190-A858-4E2D-9ABC-07F67B6F6C16}" srcOrd="0" destOrd="0" presId="urn:microsoft.com/office/officeart/2005/8/layout/hierarchy2"/>
    <dgm:cxn modelId="{70B566AF-F513-44F7-AFE8-3884659DD982}" type="presParOf" srcId="{1CCF7E27-F1C5-47F5-A864-CA624884EA60}" destId="{ADE2A18B-DB4D-457D-9857-5CFF61C0E64D}" srcOrd="1" destOrd="0" presId="urn:microsoft.com/office/officeart/2005/8/layout/hierarchy2"/>
    <dgm:cxn modelId="{FF1439E0-DC45-4AE8-90A3-E693FC9BF150}" type="presParOf" srcId="{ADE2A18B-DB4D-457D-9857-5CFF61C0E64D}" destId="{92BAA33A-59A4-476C-864C-13114E7B0453}" srcOrd="0" destOrd="0" presId="urn:microsoft.com/office/officeart/2005/8/layout/hierarchy2"/>
    <dgm:cxn modelId="{33D029A2-6200-4A82-BFBF-1BE8895E46B0}" type="presParOf" srcId="{92BAA33A-59A4-476C-864C-13114E7B0453}" destId="{F0AA9117-423A-4CF0-9FD7-9B7CA92C3396}" srcOrd="0" destOrd="0" presId="urn:microsoft.com/office/officeart/2005/8/layout/hierarchy2"/>
    <dgm:cxn modelId="{A136D025-2D83-4CDA-96A3-3A492ACF8F8E}" type="presParOf" srcId="{ADE2A18B-DB4D-457D-9857-5CFF61C0E64D}" destId="{CA9EB8FA-8FAB-42D8-8771-F54BEBBD0E60}" srcOrd="1" destOrd="0" presId="urn:microsoft.com/office/officeart/2005/8/layout/hierarchy2"/>
    <dgm:cxn modelId="{0A62F51C-BC5D-47B5-9162-5EE8325A62D1}" type="presParOf" srcId="{CA9EB8FA-8FAB-42D8-8771-F54BEBBD0E60}" destId="{260E87DE-86DA-4945-8281-D4406539D144}" srcOrd="0" destOrd="0" presId="urn:microsoft.com/office/officeart/2005/8/layout/hierarchy2"/>
    <dgm:cxn modelId="{F867A984-F8AB-4822-A48D-2F5D9150EB83}" type="presParOf" srcId="{CA9EB8FA-8FAB-42D8-8771-F54BEBBD0E60}" destId="{D58AF48B-5A45-499D-B474-9479775E5B7E}" srcOrd="1" destOrd="0" presId="urn:microsoft.com/office/officeart/2005/8/layout/hierarchy2"/>
    <dgm:cxn modelId="{96C57642-E922-4089-9FEE-40929B1DE832}" type="presParOf" srcId="{D58AF48B-5A45-499D-B474-9479775E5B7E}" destId="{0EFD64E4-DABA-46F7-96AD-7BD28F71E526}" srcOrd="0" destOrd="0" presId="urn:microsoft.com/office/officeart/2005/8/layout/hierarchy2"/>
    <dgm:cxn modelId="{E214E968-2741-4721-8C6F-A8EFEB73DD8F}" type="presParOf" srcId="{0EFD64E4-DABA-46F7-96AD-7BD28F71E526}" destId="{36C694A4-A409-4289-94D9-A71393875A32}" srcOrd="0" destOrd="0" presId="urn:microsoft.com/office/officeart/2005/8/layout/hierarchy2"/>
    <dgm:cxn modelId="{F0703203-ADF0-4825-9C36-AD1EE4B1405A}" type="presParOf" srcId="{D58AF48B-5A45-499D-B474-9479775E5B7E}" destId="{8C5933CA-F183-4A6D-98F5-C2E80F597E36}" srcOrd="1" destOrd="0" presId="urn:microsoft.com/office/officeart/2005/8/layout/hierarchy2"/>
    <dgm:cxn modelId="{A0F6B02C-0356-4AE7-9001-0D3A18C3EFA9}" type="presParOf" srcId="{8C5933CA-F183-4A6D-98F5-C2E80F597E36}" destId="{BCA77765-9C0A-4FF7-B2AE-86D755A5F103}" srcOrd="0" destOrd="0" presId="urn:microsoft.com/office/officeart/2005/8/layout/hierarchy2"/>
    <dgm:cxn modelId="{01585E86-331C-4607-87A3-F67CDAA689C8}" type="presParOf" srcId="{8C5933CA-F183-4A6D-98F5-C2E80F597E36}" destId="{0254B012-FE04-479D-98F5-B2A9563CBFFD}" srcOrd="1" destOrd="0" presId="urn:microsoft.com/office/officeart/2005/8/layout/hierarchy2"/>
    <dgm:cxn modelId="{479D1D2A-110B-45B7-8116-95B78ED97E46}" type="presParOf" srcId="{D58AF48B-5A45-499D-B474-9479775E5B7E}" destId="{4852EC9A-2EA6-46EF-81FA-E2FA60EEFE5B}" srcOrd="2" destOrd="0" presId="urn:microsoft.com/office/officeart/2005/8/layout/hierarchy2"/>
    <dgm:cxn modelId="{1FEFF34F-643C-442A-97E4-FC34845FB87C}" type="presParOf" srcId="{4852EC9A-2EA6-46EF-81FA-E2FA60EEFE5B}" destId="{419E5052-E4A9-4999-BEB8-A1AC6A4AB6B2}" srcOrd="0" destOrd="0" presId="urn:microsoft.com/office/officeart/2005/8/layout/hierarchy2"/>
    <dgm:cxn modelId="{AA6640E3-1D51-445E-A1D5-B3034BB7E027}" type="presParOf" srcId="{D58AF48B-5A45-499D-B474-9479775E5B7E}" destId="{E5C7A109-DAE3-4433-923C-A9056217ED4B}" srcOrd="3" destOrd="0" presId="urn:microsoft.com/office/officeart/2005/8/layout/hierarchy2"/>
    <dgm:cxn modelId="{B5206A03-99CC-4218-8F0D-69A83160DF9A}" type="presParOf" srcId="{E5C7A109-DAE3-4433-923C-A9056217ED4B}" destId="{F0BCF14A-C61E-4AE6-9C9C-ED2D9A9E36BD}" srcOrd="0" destOrd="0" presId="urn:microsoft.com/office/officeart/2005/8/layout/hierarchy2"/>
    <dgm:cxn modelId="{977453F9-DB6F-42EE-8DA8-5308ACE3ED9F}" type="presParOf" srcId="{E5C7A109-DAE3-4433-923C-A9056217ED4B}" destId="{D2BF4648-8704-47F3-9F25-486CB9D0981A}" srcOrd="1" destOrd="0" presId="urn:microsoft.com/office/officeart/2005/8/layout/hierarchy2"/>
    <dgm:cxn modelId="{60C8C038-05C9-4CF8-B812-6754A2C9569B}" type="presParOf" srcId="{ADE2A18B-DB4D-457D-9857-5CFF61C0E64D}" destId="{097CE81A-F211-4652-AC43-E38E8B9E6F34}" srcOrd="2" destOrd="0" presId="urn:microsoft.com/office/officeart/2005/8/layout/hierarchy2"/>
    <dgm:cxn modelId="{8B24F841-A407-4F8A-A20F-4E36C5CB8FC2}" type="presParOf" srcId="{097CE81A-F211-4652-AC43-E38E8B9E6F34}" destId="{04B07B6F-FCBE-4DFD-83AE-33904D2D6BCE}" srcOrd="0" destOrd="0" presId="urn:microsoft.com/office/officeart/2005/8/layout/hierarchy2"/>
    <dgm:cxn modelId="{82F4FC4E-0BE7-4EBF-AE53-60C75ABC7CAD}" type="presParOf" srcId="{ADE2A18B-DB4D-457D-9857-5CFF61C0E64D}" destId="{6AC75D6A-CDB7-4C13-B0B1-69C306937A35}" srcOrd="3" destOrd="0" presId="urn:microsoft.com/office/officeart/2005/8/layout/hierarchy2"/>
    <dgm:cxn modelId="{3041CAD3-1756-4450-8508-E6BC88A43F56}" type="presParOf" srcId="{6AC75D6A-CDB7-4C13-B0B1-69C306937A35}" destId="{D9ABB8FC-50F8-4274-AFCF-BAF23D71B297}" srcOrd="0" destOrd="0" presId="urn:microsoft.com/office/officeart/2005/8/layout/hierarchy2"/>
    <dgm:cxn modelId="{8C348227-7C78-4CBB-A70D-5700203CE914}" type="presParOf" srcId="{6AC75D6A-CDB7-4C13-B0B1-69C306937A35}" destId="{0852C2CF-EA4A-4A1C-9260-88D879A8490D}" srcOrd="1" destOrd="0" presId="urn:microsoft.com/office/officeart/2005/8/layout/hierarchy2"/>
    <dgm:cxn modelId="{2F688FFE-86FC-4B96-9055-2FCE14C1BBB2}" type="presParOf" srcId="{764EF654-6C67-4594-9AB2-DF450BEB9DD5}" destId="{DC8D1E09-3657-406F-A2F2-2B711FB2F999}" srcOrd="2" destOrd="0" presId="urn:microsoft.com/office/officeart/2005/8/layout/hierarchy2"/>
    <dgm:cxn modelId="{AE509E9C-D7ED-42EB-9FF4-902C3AB0D268}" type="presParOf" srcId="{DC8D1E09-3657-406F-A2F2-2B711FB2F999}" destId="{CB9C382B-28F7-4426-B430-9A1E9FDBD397}" srcOrd="0" destOrd="0" presId="urn:microsoft.com/office/officeart/2005/8/layout/hierarchy2"/>
    <dgm:cxn modelId="{2F1F875E-4EAC-4485-9EEE-BF19BEA6A291}" type="presParOf" srcId="{764EF654-6C67-4594-9AB2-DF450BEB9DD5}" destId="{B8624CE7-EC40-446A-8D2C-FF3E40C5FA00}" srcOrd="3" destOrd="0" presId="urn:microsoft.com/office/officeart/2005/8/layout/hierarchy2"/>
    <dgm:cxn modelId="{56EFC71A-FE8A-4355-810D-BC7E6DD99F60}" type="presParOf" srcId="{B8624CE7-EC40-446A-8D2C-FF3E40C5FA00}" destId="{4676F4AE-4313-402B-A12C-199B7764F500}" srcOrd="0" destOrd="0" presId="urn:microsoft.com/office/officeart/2005/8/layout/hierarchy2"/>
    <dgm:cxn modelId="{825B1646-D633-4676-8312-56ABBD20CAB5}" type="presParOf" srcId="{B8624CE7-EC40-446A-8D2C-FF3E40C5FA00}" destId="{CF308CAC-0742-4CFC-9D4D-4E9C3B113F7F}" srcOrd="1" destOrd="0" presId="urn:microsoft.com/office/officeart/2005/8/layout/hierarchy2"/>
    <dgm:cxn modelId="{5F10EDA1-0D60-4353-9A0D-E04AD86F3D2E}" type="presParOf" srcId="{CF308CAC-0742-4CFC-9D4D-4E9C3B113F7F}" destId="{87C49E6C-FCA8-4FD4-851E-A1E8CE42EED8}" srcOrd="0" destOrd="0" presId="urn:microsoft.com/office/officeart/2005/8/layout/hierarchy2"/>
    <dgm:cxn modelId="{6A4EAA32-E757-44A0-BD6E-8998814A0B85}" type="presParOf" srcId="{87C49E6C-FCA8-4FD4-851E-A1E8CE42EED8}" destId="{E4DFB675-4C30-4E66-9FC0-A52DCD294860}" srcOrd="0" destOrd="0" presId="urn:microsoft.com/office/officeart/2005/8/layout/hierarchy2"/>
    <dgm:cxn modelId="{B0DB5DA0-F1D7-4AD5-A2BD-58CD0E1728A6}" type="presParOf" srcId="{CF308CAC-0742-4CFC-9D4D-4E9C3B113F7F}" destId="{5E2BEFD1-ABBB-45D7-B2E1-B1000E7C27A7}" srcOrd="1" destOrd="0" presId="urn:microsoft.com/office/officeart/2005/8/layout/hierarchy2"/>
    <dgm:cxn modelId="{5BF80E93-3D44-4F9E-AA75-9373138504C8}" type="presParOf" srcId="{5E2BEFD1-ABBB-45D7-B2E1-B1000E7C27A7}" destId="{C1E1FCE0-2CA6-4258-BFC1-01794709CB42}" srcOrd="0" destOrd="0" presId="urn:microsoft.com/office/officeart/2005/8/layout/hierarchy2"/>
    <dgm:cxn modelId="{A6EC79DC-D2FA-4A2C-9904-05E082DA4613}" type="presParOf" srcId="{5E2BEFD1-ABBB-45D7-B2E1-B1000E7C27A7}" destId="{23357EF9-7D78-4715-8A35-EB3BFF674199}" srcOrd="1" destOrd="0" presId="urn:microsoft.com/office/officeart/2005/8/layout/hierarchy2"/>
    <dgm:cxn modelId="{EAFBCEB5-F254-4561-A4E6-A0C6D320B414}" type="presParOf" srcId="{23357EF9-7D78-4715-8A35-EB3BFF674199}" destId="{FC2F5DA4-F688-4175-9659-6AA53F42F21D}" srcOrd="0" destOrd="0" presId="urn:microsoft.com/office/officeart/2005/8/layout/hierarchy2"/>
    <dgm:cxn modelId="{7569B58F-0F84-4793-A19B-92BA488F8DCC}" type="presParOf" srcId="{FC2F5DA4-F688-4175-9659-6AA53F42F21D}" destId="{E623A0FA-25E7-432A-98B8-BEE5C23E26FC}" srcOrd="0" destOrd="0" presId="urn:microsoft.com/office/officeart/2005/8/layout/hierarchy2"/>
    <dgm:cxn modelId="{E3A9E1D8-D893-4E4B-8F14-206FFD6FE552}" type="presParOf" srcId="{23357EF9-7D78-4715-8A35-EB3BFF674199}" destId="{1D75B635-F7B8-41D6-BBED-4B3944110156}" srcOrd="1" destOrd="0" presId="urn:microsoft.com/office/officeart/2005/8/layout/hierarchy2"/>
    <dgm:cxn modelId="{5EE2EB35-1BDA-4821-97F4-366AD5483513}" type="presParOf" srcId="{1D75B635-F7B8-41D6-BBED-4B3944110156}" destId="{55C23365-9687-486B-848F-564186ABB293}" srcOrd="0" destOrd="0" presId="urn:microsoft.com/office/officeart/2005/8/layout/hierarchy2"/>
    <dgm:cxn modelId="{05C25333-2C43-4BB5-B520-0EF47A81885B}" type="presParOf" srcId="{1D75B635-F7B8-41D6-BBED-4B3944110156}" destId="{F5DC2346-4666-4752-8CED-FB77700065C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D6E707-A914-43C8-BA7B-893ADC00082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71FA5DE4-52B0-4AD1-A3F6-911759869DB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2- فَاعَلَ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A118F49C-3585-4617-89AD-825B74A9B909}" type="parTrans" cxnId="{AF8FE68C-C43F-4CC8-B087-4E53B60CE531}">
      <dgm:prSet/>
      <dgm:spPr/>
      <dgm:t>
        <a:bodyPr/>
        <a:lstStyle/>
        <a:p>
          <a:pPr rtl="1"/>
          <a:endParaRPr lang="ar-SA"/>
        </a:p>
      </dgm:t>
    </dgm:pt>
    <dgm:pt modelId="{9D690FAF-9295-465E-8B77-8CD12F7F2BFC}" type="sibTrans" cxnId="{AF8FE68C-C43F-4CC8-B087-4E53B60CE531}">
      <dgm:prSet/>
      <dgm:spPr/>
      <dgm:t>
        <a:bodyPr/>
        <a:lstStyle/>
        <a:p>
          <a:pPr rtl="1"/>
          <a:endParaRPr lang="ar-SA"/>
        </a:p>
      </dgm:t>
    </dgm:pt>
    <dgm:pt modelId="{C6171E43-25A1-443D-8C9B-7B431FFA7C2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وربما كان بمعنى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=</a:t>
          </a:r>
        </a:p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فعَّلَ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المضعف للتكثير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27207AEE-1371-49DD-AAAD-176835502E12}" type="parTrans" cxnId="{29B7DE4D-B004-40B5-AD5F-405FA7182F15}">
      <dgm:prSet/>
      <dgm:spPr/>
      <dgm:t>
        <a:bodyPr/>
        <a:lstStyle/>
        <a:p>
          <a:pPr rtl="1"/>
          <a:endParaRPr lang="ar-SA"/>
        </a:p>
      </dgm:t>
    </dgm:pt>
    <dgm:pt modelId="{288C55F9-E0FC-4715-929D-00C547BB282C}" type="sibTrans" cxnId="{29B7DE4D-B004-40B5-AD5F-405FA7182F15}">
      <dgm:prSet/>
      <dgm:spPr/>
      <dgm:t>
        <a:bodyPr/>
        <a:lstStyle/>
        <a:p>
          <a:pPr rtl="1"/>
          <a:endParaRPr lang="ar-SA"/>
        </a:p>
      </dgm:t>
    </dgm:pt>
    <dgm:pt modelId="{8D3A8658-03B8-4377-B40D-094C2A91C12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وربما كان بمعنى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= فعَلَ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222CDC3E-8C68-4634-BFD5-5BFD4DD2C55F}" type="parTrans" cxnId="{FE3DE6D7-DB39-4558-B079-6473861D5A39}">
      <dgm:prSet/>
      <dgm:spPr/>
      <dgm:t>
        <a:bodyPr/>
        <a:lstStyle/>
        <a:p>
          <a:pPr rtl="1"/>
          <a:endParaRPr lang="ar-SA"/>
        </a:p>
      </dgm:t>
    </dgm:pt>
    <dgm:pt modelId="{5D33C8F1-11E6-4766-BDB0-33A31EB74895}" type="sibTrans" cxnId="{FE3DE6D7-DB39-4558-B079-6473861D5A39}">
      <dgm:prSet/>
      <dgm:spPr/>
      <dgm:t>
        <a:bodyPr/>
        <a:lstStyle/>
        <a:p>
          <a:pPr rtl="1"/>
          <a:endParaRPr lang="ar-SA"/>
        </a:p>
      </dgm:t>
    </dgm:pt>
    <dgm:pt modelId="{56E344A2-6C56-4F91-9DDF-2E934D656B2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وربما كانت </a:t>
          </a: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المفاعلة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بتنزيل غير الفعل منزلته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52E82D3-94CA-483D-9723-C7B50AF24BD3}" type="parTrans" cxnId="{498BA714-9A43-4581-BB1E-C6B0B8746FB1}">
      <dgm:prSet/>
      <dgm:spPr/>
      <dgm:t>
        <a:bodyPr/>
        <a:lstStyle/>
        <a:p>
          <a:pPr rtl="1"/>
          <a:endParaRPr lang="ar-SA"/>
        </a:p>
      </dgm:t>
    </dgm:pt>
    <dgm:pt modelId="{DFF37CA3-A8B1-41C5-ABBF-F20CA00C5ED4}" type="sibTrans" cxnId="{498BA714-9A43-4581-BB1E-C6B0B8746FB1}">
      <dgm:prSet/>
      <dgm:spPr/>
      <dgm:t>
        <a:bodyPr/>
        <a:lstStyle/>
        <a:p>
          <a:pPr rtl="1"/>
          <a:endParaRPr lang="ar-SA"/>
        </a:p>
      </dgm:t>
    </dgm:pt>
    <dgm:pt modelId="{819D3A2F-F7C9-4BB7-98C0-2D60BED5050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كضاعفت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الشيء وضعَّفته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DB76C739-9871-4E8C-8D9B-3E101B4ED309}" type="parTrans" cxnId="{7BDA7E36-D1CA-40EE-8892-9386E8C85B7F}">
      <dgm:prSet/>
      <dgm:spPr/>
      <dgm:t>
        <a:bodyPr/>
        <a:lstStyle/>
        <a:p>
          <a:pPr rtl="1"/>
          <a:endParaRPr lang="ar-SA"/>
        </a:p>
      </dgm:t>
    </dgm:pt>
    <dgm:pt modelId="{B8CB08C5-896E-44EE-9904-6BFADC6AF74F}" type="sibTrans" cxnId="{7BDA7E36-D1CA-40EE-8892-9386E8C85B7F}">
      <dgm:prSet/>
      <dgm:spPr/>
      <dgm:t>
        <a:bodyPr/>
        <a:lstStyle/>
        <a:p>
          <a:pPr rtl="1"/>
          <a:endParaRPr lang="ar-SA"/>
        </a:p>
      </dgm:t>
    </dgm:pt>
    <dgm:pt modelId="{13F8D4C1-06F6-41BD-A59A-A6AA5E8C5A0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كدافع ودَفع، وسافر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وسفَر</a:t>
          </a:r>
          <a:endParaRPr lang="en-US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F98F55C9-6F49-4480-983A-043D291B9129}" type="parTrans" cxnId="{DE5F8940-057C-4890-80E8-262927A750EB}">
      <dgm:prSet/>
      <dgm:spPr/>
      <dgm:t>
        <a:bodyPr/>
        <a:lstStyle/>
        <a:p>
          <a:pPr rtl="1"/>
          <a:endParaRPr lang="ar-SA"/>
        </a:p>
      </dgm:t>
    </dgm:pt>
    <dgm:pt modelId="{71A9623D-915C-4D07-937F-4BFBD9D3AFFE}" type="sibTrans" cxnId="{DE5F8940-057C-4890-80E8-262927A750EB}">
      <dgm:prSet/>
      <dgm:spPr/>
      <dgm:t>
        <a:bodyPr/>
        <a:lstStyle/>
        <a:p>
          <a:pPr rtl="1"/>
          <a:endParaRPr lang="ar-SA"/>
        </a:p>
      </dgm:t>
    </dgm:pt>
    <dgm:pt modelId="{DE3E1473-DDCA-447E-9E73-EA728321D5B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 smtClean="0">
              <a:latin typeface="Traditional Arabic" pitchFamily="18" charset="-78"/>
              <a:cs typeface="Traditional Arabic" pitchFamily="18" charset="-78"/>
            </a:rPr>
            <a:t>كـ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{يُخادعون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الله}، جعلت معاملتهم لله بما انطوت عليه نفوسهم من إخفاء الكفر، وإظهار الإسلام، ومجازاته لهم، مخادعة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09B05966-EAD9-4131-B859-533C3B538464}" type="parTrans" cxnId="{9C2D4DAE-0265-4AF0-907E-79CD0B556780}">
      <dgm:prSet/>
      <dgm:spPr/>
      <dgm:t>
        <a:bodyPr/>
        <a:lstStyle/>
        <a:p>
          <a:pPr rtl="1"/>
          <a:endParaRPr lang="ar-SA"/>
        </a:p>
      </dgm:t>
    </dgm:pt>
    <dgm:pt modelId="{96F12CD9-40A5-4B38-8098-A54805B69924}" type="sibTrans" cxnId="{9C2D4DAE-0265-4AF0-907E-79CD0B556780}">
      <dgm:prSet/>
      <dgm:spPr/>
      <dgm:t>
        <a:bodyPr/>
        <a:lstStyle/>
        <a:p>
          <a:pPr rtl="1"/>
          <a:endParaRPr lang="ar-SA"/>
        </a:p>
      </dgm:t>
    </dgm:pt>
    <dgm:pt modelId="{9EDDAE4B-8495-4EAD-9034-68927DFC383D}" type="pres">
      <dgm:prSet presAssocID="{A1D6E707-A914-43C8-BA7B-893ADC00082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66561EE-2F1C-4231-9021-2A9892BC3313}" type="pres">
      <dgm:prSet presAssocID="{71FA5DE4-52B0-4AD1-A3F6-911759869DB7}" presName="root1" presStyleCnt="0"/>
      <dgm:spPr/>
    </dgm:pt>
    <dgm:pt modelId="{BC1437A9-EC37-4D09-9C4B-27CA51BB54DF}" type="pres">
      <dgm:prSet presAssocID="{71FA5DE4-52B0-4AD1-A3F6-911759869DB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64EF654-6C67-4594-9AB2-DF450BEB9DD5}" type="pres">
      <dgm:prSet presAssocID="{71FA5DE4-52B0-4AD1-A3F6-911759869DB7}" presName="level2hierChild" presStyleCnt="0"/>
      <dgm:spPr/>
    </dgm:pt>
    <dgm:pt modelId="{C49A5AEC-273F-415D-84A1-D90BAFCB3C50}" type="pres">
      <dgm:prSet presAssocID="{27207AEE-1371-49DD-AAAD-176835502E12}" presName="conn2-1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2F23B4CA-A14D-4EB4-9CDC-A9A20C3844F7}" type="pres">
      <dgm:prSet presAssocID="{27207AEE-1371-49DD-AAAD-176835502E12}" presName="connTx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32DCAEA8-BE59-47BA-BF69-26536573BD56}" type="pres">
      <dgm:prSet presAssocID="{C6171E43-25A1-443D-8C9B-7B431FFA7C2C}" presName="root2" presStyleCnt="0"/>
      <dgm:spPr/>
    </dgm:pt>
    <dgm:pt modelId="{BE4CA652-B6A9-40BC-A4BB-79D1ABA63C4A}" type="pres">
      <dgm:prSet presAssocID="{C6171E43-25A1-443D-8C9B-7B431FFA7C2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143EE2E-E8B3-4CFF-BD0C-D8F2F41F6DEA}" type="pres">
      <dgm:prSet presAssocID="{C6171E43-25A1-443D-8C9B-7B431FFA7C2C}" presName="level3hierChild" presStyleCnt="0"/>
      <dgm:spPr/>
    </dgm:pt>
    <dgm:pt modelId="{1B1CD559-57AC-4F02-9707-8CC9CC15E410}" type="pres">
      <dgm:prSet presAssocID="{DB76C739-9871-4E8C-8D9B-3E101B4ED309}" presName="conn2-1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36D23444-307E-46FB-A4BD-B13C391F47FC}" type="pres">
      <dgm:prSet presAssocID="{DB76C739-9871-4E8C-8D9B-3E101B4ED309}" presName="connTx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970112EE-A58B-4140-96D6-A5B809499E0D}" type="pres">
      <dgm:prSet presAssocID="{819D3A2F-F7C9-4BB7-98C0-2D60BED50501}" presName="root2" presStyleCnt="0"/>
      <dgm:spPr/>
    </dgm:pt>
    <dgm:pt modelId="{102E194D-B514-4623-8E61-2A3913B42EFA}" type="pres">
      <dgm:prSet presAssocID="{819D3A2F-F7C9-4BB7-98C0-2D60BED50501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F5EB13D-A0E7-4D64-9D82-F4B613149AE3}" type="pres">
      <dgm:prSet presAssocID="{819D3A2F-F7C9-4BB7-98C0-2D60BED50501}" presName="level3hierChild" presStyleCnt="0"/>
      <dgm:spPr/>
    </dgm:pt>
    <dgm:pt modelId="{ACE19489-D2E3-4765-A360-266FB0A6A8FB}" type="pres">
      <dgm:prSet presAssocID="{222CDC3E-8C68-4634-BFD5-5BFD4DD2C55F}" presName="conn2-1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958BCF96-AF32-4885-954F-28F39D5DD2F4}" type="pres">
      <dgm:prSet presAssocID="{222CDC3E-8C68-4634-BFD5-5BFD4DD2C55F}" presName="connTx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39699B02-D996-4E05-A3E9-E9662E00D404}" type="pres">
      <dgm:prSet presAssocID="{8D3A8658-03B8-4377-B40D-094C2A91C12C}" presName="root2" presStyleCnt="0"/>
      <dgm:spPr/>
    </dgm:pt>
    <dgm:pt modelId="{01A1901B-4C01-40AA-B946-E26D69F51716}" type="pres">
      <dgm:prSet presAssocID="{8D3A8658-03B8-4377-B40D-094C2A91C12C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936BC68-AFC6-4FF0-9019-C04797326350}" type="pres">
      <dgm:prSet presAssocID="{8D3A8658-03B8-4377-B40D-094C2A91C12C}" presName="level3hierChild" presStyleCnt="0"/>
      <dgm:spPr/>
    </dgm:pt>
    <dgm:pt modelId="{9803551E-4721-4BB7-9EFA-4179DA8FC8A2}" type="pres">
      <dgm:prSet presAssocID="{F98F55C9-6F49-4480-983A-043D291B9129}" presName="conn2-1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1C004880-2A36-48B1-9B95-6DAA9CEF65F0}" type="pres">
      <dgm:prSet presAssocID="{F98F55C9-6F49-4480-983A-043D291B9129}" presName="connTx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81B418BC-27EC-4493-B1B7-9A28BCB0AD3A}" type="pres">
      <dgm:prSet presAssocID="{13F8D4C1-06F6-41BD-A59A-A6AA5E8C5A0C}" presName="root2" presStyleCnt="0"/>
      <dgm:spPr/>
    </dgm:pt>
    <dgm:pt modelId="{447636B8-A722-47ED-B622-B575FDBF2E4F}" type="pres">
      <dgm:prSet presAssocID="{13F8D4C1-06F6-41BD-A59A-A6AA5E8C5A0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10724EC-4E77-4FEF-ACF8-204B9C4935AC}" type="pres">
      <dgm:prSet presAssocID="{13F8D4C1-06F6-41BD-A59A-A6AA5E8C5A0C}" presName="level3hierChild" presStyleCnt="0"/>
      <dgm:spPr/>
    </dgm:pt>
    <dgm:pt modelId="{82C28090-5FA1-4FD0-9A1B-6BDAACB43D16}" type="pres">
      <dgm:prSet presAssocID="{052E82D3-94CA-483D-9723-C7B50AF24BD3}" presName="conn2-1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41102393-B0F2-42BA-BD64-CB3521EFB85B}" type="pres">
      <dgm:prSet presAssocID="{052E82D3-94CA-483D-9723-C7B50AF24BD3}" presName="connTx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15306E3B-431F-49C5-8002-A0E8793BAD2C}" type="pres">
      <dgm:prSet presAssocID="{56E344A2-6C56-4F91-9DDF-2E934D656B20}" presName="root2" presStyleCnt="0"/>
      <dgm:spPr/>
    </dgm:pt>
    <dgm:pt modelId="{4D1A142C-12F2-4AA7-9936-194164CD9A40}" type="pres">
      <dgm:prSet presAssocID="{56E344A2-6C56-4F91-9DDF-2E934D656B2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1118952-5359-4351-B951-220197A97331}" type="pres">
      <dgm:prSet presAssocID="{56E344A2-6C56-4F91-9DDF-2E934D656B20}" presName="level3hierChild" presStyleCnt="0"/>
      <dgm:spPr/>
    </dgm:pt>
    <dgm:pt modelId="{E5796D07-A95B-425B-B081-8F517F2DB1F9}" type="pres">
      <dgm:prSet presAssocID="{09B05966-EAD9-4131-B859-533C3B538464}" presName="conn2-1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72136A7D-D611-4372-AB4E-E14590F74679}" type="pres">
      <dgm:prSet presAssocID="{09B05966-EAD9-4131-B859-533C3B538464}" presName="connTx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4EBEFC91-F383-4467-8DE2-3D20D5A50DA1}" type="pres">
      <dgm:prSet presAssocID="{DE3E1473-DDCA-447E-9E73-EA728321D5BC}" presName="root2" presStyleCnt="0"/>
      <dgm:spPr/>
    </dgm:pt>
    <dgm:pt modelId="{B51104EB-BF55-41C5-92BD-42E8905B5C8D}" type="pres">
      <dgm:prSet presAssocID="{DE3E1473-DDCA-447E-9E73-EA728321D5BC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A6FBC1F-303A-4FDE-AD08-9D03EE094067}" type="pres">
      <dgm:prSet presAssocID="{DE3E1473-DDCA-447E-9E73-EA728321D5BC}" presName="level3hierChild" presStyleCnt="0"/>
      <dgm:spPr/>
    </dgm:pt>
  </dgm:ptLst>
  <dgm:cxnLst>
    <dgm:cxn modelId="{D1E3C2F8-759A-425A-84B0-E99B15414888}" type="presOf" srcId="{C6171E43-25A1-443D-8C9B-7B431FFA7C2C}" destId="{BE4CA652-B6A9-40BC-A4BB-79D1ABA63C4A}" srcOrd="0" destOrd="0" presId="urn:microsoft.com/office/officeart/2005/8/layout/hierarchy2"/>
    <dgm:cxn modelId="{8947B834-612F-4721-94DE-89D2399CCDF7}" type="presOf" srcId="{8D3A8658-03B8-4377-B40D-094C2A91C12C}" destId="{01A1901B-4C01-40AA-B946-E26D69F51716}" srcOrd="0" destOrd="0" presId="urn:microsoft.com/office/officeart/2005/8/layout/hierarchy2"/>
    <dgm:cxn modelId="{872C3EF0-4FD7-4800-9C48-0226EBBA9C8E}" type="presOf" srcId="{F98F55C9-6F49-4480-983A-043D291B9129}" destId="{9803551E-4721-4BB7-9EFA-4179DA8FC8A2}" srcOrd="0" destOrd="0" presId="urn:microsoft.com/office/officeart/2005/8/layout/hierarchy2"/>
    <dgm:cxn modelId="{A7600191-DB3E-4C11-8616-239D6732B159}" type="presOf" srcId="{56E344A2-6C56-4F91-9DDF-2E934D656B20}" destId="{4D1A142C-12F2-4AA7-9936-194164CD9A40}" srcOrd="0" destOrd="0" presId="urn:microsoft.com/office/officeart/2005/8/layout/hierarchy2"/>
    <dgm:cxn modelId="{2DABA106-AF61-409C-B1C8-2F0948FA6B6E}" type="presOf" srcId="{222CDC3E-8C68-4634-BFD5-5BFD4DD2C55F}" destId="{958BCF96-AF32-4885-954F-28F39D5DD2F4}" srcOrd="1" destOrd="0" presId="urn:microsoft.com/office/officeart/2005/8/layout/hierarchy2"/>
    <dgm:cxn modelId="{C19EBD4F-4609-47FF-8DD9-8FCE313E16E8}" type="presOf" srcId="{13F8D4C1-06F6-41BD-A59A-A6AA5E8C5A0C}" destId="{447636B8-A722-47ED-B622-B575FDBF2E4F}" srcOrd="0" destOrd="0" presId="urn:microsoft.com/office/officeart/2005/8/layout/hierarchy2"/>
    <dgm:cxn modelId="{E870D47D-37E9-42EA-9D99-A8071F33CB45}" type="presOf" srcId="{A1D6E707-A914-43C8-BA7B-893ADC00082C}" destId="{9EDDAE4B-8495-4EAD-9034-68927DFC383D}" srcOrd="0" destOrd="0" presId="urn:microsoft.com/office/officeart/2005/8/layout/hierarchy2"/>
    <dgm:cxn modelId="{E7515AC1-EBC7-467F-AB19-234C71A56EDC}" type="presOf" srcId="{27207AEE-1371-49DD-AAAD-176835502E12}" destId="{2F23B4CA-A14D-4EB4-9CDC-A9A20C3844F7}" srcOrd="1" destOrd="0" presId="urn:microsoft.com/office/officeart/2005/8/layout/hierarchy2"/>
    <dgm:cxn modelId="{7725C5E9-97DA-46BE-B2E1-199B8C416054}" type="presOf" srcId="{052E82D3-94CA-483D-9723-C7B50AF24BD3}" destId="{41102393-B0F2-42BA-BD64-CB3521EFB85B}" srcOrd="1" destOrd="0" presId="urn:microsoft.com/office/officeart/2005/8/layout/hierarchy2"/>
    <dgm:cxn modelId="{29B7DE4D-B004-40B5-AD5F-405FA7182F15}" srcId="{71FA5DE4-52B0-4AD1-A3F6-911759869DB7}" destId="{C6171E43-25A1-443D-8C9B-7B431FFA7C2C}" srcOrd="0" destOrd="0" parTransId="{27207AEE-1371-49DD-AAAD-176835502E12}" sibTransId="{288C55F9-E0FC-4715-929D-00C547BB282C}"/>
    <dgm:cxn modelId="{7BDA7E36-D1CA-40EE-8892-9386E8C85B7F}" srcId="{C6171E43-25A1-443D-8C9B-7B431FFA7C2C}" destId="{819D3A2F-F7C9-4BB7-98C0-2D60BED50501}" srcOrd="0" destOrd="0" parTransId="{DB76C739-9871-4E8C-8D9B-3E101B4ED309}" sibTransId="{B8CB08C5-896E-44EE-9904-6BFADC6AF74F}"/>
    <dgm:cxn modelId="{AB8E643E-49DC-47DB-876C-F31D3FC3EE8E}" type="presOf" srcId="{DE3E1473-DDCA-447E-9E73-EA728321D5BC}" destId="{B51104EB-BF55-41C5-92BD-42E8905B5C8D}" srcOrd="0" destOrd="0" presId="urn:microsoft.com/office/officeart/2005/8/layout/hierarchy2"/>
    <dgm:cxn modelId="{C2075F50-60DA-414E-A3D8-87D5F223A5A8}" type="presOf" srcId="{DB76C739-9871-4E8C-8D9B-3E101B4ED309}" destId="{1B1CD559-57AC-4F02-9707-8CC9CC15E410}" srcOrd="0" destOrd="0" presId="urn:microsoft.com/office/officeart/2005/8/layout/hierarchy2"/>
    <dgm:cxn modelId="{7E1AB79C-66F8-4CAF-AC9A-6C2F993656EB}" type="presOf" srcId="{09B05966-EAD9-4131-B859-533C3B538464}" destId="{E5796D07-A95B-425B-B081-8F517F2DB1F9}" srcOrd="0" destOrd="0" presId="urn:microsoft.com/office/officeart/2005/8/layout/hierarchy2"/>
    <dgm:cxn modelId="{E4F4DA29-DB25-4D86-A250-ADB14EB64728}" type="presOf" srcId="{819D3A2F-F7C9-4BB7-98C0-2D60BED50501}" destId="{102E194D-B514-4623-8E61-2A3913B42EFA}" srcOrd="0" destOrd="0" presId="urn:microsoft.com/office/officeart/2005/8/layout/hierarchy2"/>
    <dgm:cxn modelId="{AF8FE68C-C43F-4CC8-B087-4E53B60CE531}" srcId="{A1D6E707-A914-43C8-BA7B-893ADC00082C}" destId="{71FA5DE4-52B0-4AD1-A3F6-911759869DB7}" srcOrd="0" destOrd="0" parTransId="{A118F49C-3585-4617-89AD-825B74A9B909}" sibTransId="{9D690FAF-9295-465E-8B77-8CD12F7F2BFC}"/>
    <dgm:cxn modelId="{DE5F8940-057C-4890-80E8-262927A750EB}" srcId="{8D3A8658-03B8-4377-B40D-094C2A91C12C}" destId="{13F8D4C1-06F6-41BD-A59A-A6AA5E8C5A0C}" srcOrd="0" destOrd="0" parTransId="{F98F55C9-6F49-4480-983A-043D291B9129}" sibTransId="{71A9623D-915C-4D07-937F-4BFBD9D3AFFE}"/>
    <dgm:cxn modelId="{498BA714-9A43-4581-BB1E-C6B0B8746FB1}" srcId="{71FA5DE4-52B0-4AD1-A3F6-911759869DB7}" destId="{56E344A2-6C56-4F91-9DDF-2E934D656B20}" srcOrd="2" destOrd="0" parTransId="{052E82D3-94CA-483D-9723-C7B50AF24BD3}" sibTransId="{DFF37CA3-A8B1-41C5-ABBF-F20CA00C5ED4}"/>
    <dgm:cxn modelId="{9C2D4DAE-0265-4AF0-907E-79CD0B556780}" srcId="{56E344A2-6C56-4F91-9DDF-2E934D656B20}" destId="{DE3E1473-DDCA-447E-9E73-EA728321D5BC}" srcOrd="0" destOrd="0" parTransId="{09B05966-EAD9-4131-B859-533C3B538464}" sibTransId="{96F12CD9-40A5-4B38-8098-A54805B69924}"/>
    <dgm:cxn modelId="{F9E8A7C8-3102-459D-A85D-747D965993A5}" type="presOf" srcId="{71FA5DE4-52B0-4AD1-A3F6-911759869DB7}" destId="{BC1437A9-EC37-4D09-9C4B-27CA51BB54DF}" srcOrd="0" destOrd="0" presId="urn:microsoft.com/office/officeart/2005/8/layout/hierarchy2"/>
    <dgm:cxn modelId="{FE3DE6D7-DB39-4558-B079-6473861D5A39}" srcId="{71FA5DE4-52B0-4AD1-A3F6-911759869DB7}" destId="{8D3A8658-03B8-4377-B40D-094C2A91C12C}" srcOrd="1" destOrd="0" parTransId="{222CDC3E-8C68-4634-BFD5-5BFD4DD2C55F}" sibTransId="{5D33C8F1-11E6-4766-BDB0-33A31EB74895}"/>
    <dgm:cxn modelId="{167FC285-1FFC-4ED1-BEFB-E45737926C80}" type="presOf" srcId="{F98F55C9-6F49-4480-983A-043D291B9129}" destId="{1C004880-2A36-48B1-9B95-6DAA9CEF65F0}" srcOrd="1" destOrd="0" presId="urn:microsoft.com/office/officeart/2005/8/layout/hierarchy2"/>
    <dgm:cxn modelId="{BEFF4448-13D8-4FBC-972A-3E8710372A00}" type="presOf" srcId="{222CDC3E-8C68-4634-BFD5-5BFD4DD2C55F}" destId="{ACE19489-D2E3-4765-A360-266FB0A6A8FB}" srcOrd="0" destOrd="0" presId="urn:microsoft.com/office/officeart/2005/8/layout/hierarchy2"/>
    <dgm:cxn modelId="{9633C552-855F-4464-80CE-D31C7EFB1BAD}" type="presOf" srcId="{DB76C739-9871-4E8C-8D9B-3E101B4ED309}" destId="{36D23444-307E-46FB-A4BD-B13C391F47FC}" srcOrd="1" destOrd="0" presId="urn:microsoft.com/office/officeart/2005/8/layout/hierarchy2"/>
    <dgm:cxn modelId="{E36FB3E3-82EC-4863-8539-AA9F68AC4EEA}" type="presOf" srcId="{052E82D3-94CA-483D-9723-C7B50AF24BD3}" destId="{82C28090-5FA1-4FD0-9A1B-6BDAACB43D16}" srcOrd="0" destOrd="0" presId="urn:microsoft.com/office/officeart/2005/8/layout/hierarchy2"/>
    <dgm:cxn modelId="{B0A6546C-286F-4ECF-8C0D-A8A1CDFC8C27}" type="presOf" srcId="{27207AEE-1371-49DD-AAAD-176835502E12}" destId="{C49A5AEC-273F-415D-84A1-D90BAFCB3C50}" srcOrd="0" destOrd="0" presId="urn:microsoft.com/office/officeart/2005/8/layout/hierarchy2"/>
    <dgm:cxn modelId="{A413FAF3-A75F-484E-85A1-3F00A946312F}" type="presOf" srcId="{09B05966-EAD9-4131-B859-533C3B538464}" destId="{72136A7D-D611-4372-AB4E-E14590F74679}" srcOrd="1" destOrd="0" presId="urn:microsoft.com/office/officeart/2005/8/layout/hierarchy2"/>
    <dgm:cxn modelId="{4814BA7D-EE8F-4E8B-832F-2489563ADABC}" type="presParOf" srcId="{9EDDAE4B-8495-4EAD-9034-68927DFC383D}" destId="{766561EE-2F1C-4231-9021-2A9892BC3313}" srcOrd="0" destOrd="0" presId="urn:microsoft.com/office/officeart/2005/8/layout/hierarchy2"/>
    <dgm:cxn modelId="{18F8F08E-23C1-43BC-9F3E-508523700F4A}" type="presParOf" srcId="{766561EE-2F1C-4231-9021-2A9892BC3313}" destId="{BC1437A9-EC37-4D09-9C4B-27CA51BB54DF}" srcOrd="0" destOrd="0" presId="urn:microsoft.com/office/officeart/2005/8/layout/hierarchy2"/>
    <dgm:cxn modelId="{B9E698FD-D0AC-4145-857E-7278266BA02B}" type="presParOf" srcId="{766561EE-2F1C-4231-9021-2A9892BC3313}" destId="{764EF654-6C67-4594-9AB2-DF450BEB9DD5}" srcOrd="1" destOrd="0" presId="urn:microsoft.com/office/officeart/2005/8/layout/hierarchy2"/>
    <dgm:cxn modelId="{36F0BD48-7801-4A95-BD70-61913C988168}" type="presParOf" srcId="{764EF654-6C67-4594-9AB2-DF450BEB9DD5}" destId="{C49A5AEC-273F-415D-84A1-D90BAFCB3C50}" srcOrd="0" destOrd="0" presId="urn:microsoft.com/office/officeart/2005/8/layout/hierarchy2"/>
    <dgm:cxn modelId="{CD29A81D-B073-4BD0-B963-BD4531F6DDFF}" type="presParOf" srcId="{C49A5AEC-273F-415D-84A1-D90BAFCB3C50}" destId="{2F23B4CA-A14D-4EB4-9CDC-A9A20C3844F7}" srcOrd="0" destOrd="0" presId="urn:microsoft.com/office/officeart/2005/8/layout/hierarchy2"/>
    <dgm:cxn modelId="{43F05A69-619D-4ADA-BA1E-2FDDFE3F6CC5}" type="presParOf" srcId="{764EF654-6C67-4594-9AB2-DF450BEB9DD5}" destId="{32DCAEA8-BE59-47BA-BF69-26536573BD56}" srcOrd="1" destOrd="0" presId="urn:microsoft.com/office/officeart/2005/8/layout/hierarchy2"/>
    <dgm:cxn modelId="{B7AEFF9A-1287-4AEF-9BC4-7C1EF34876B2}" type="presParOf" srcId="{32DCAEA8-BE59-47BA-BF69-26536573BD56}" destId="{BE4CA652-B6A9-40BC-A4BB-79D1ABA63C4A}" srcOrd="0" destOrd="0" presId="urn:microsoft.com/office/officeart/2005/8/layout/hierarchy2"/>
    <dgm:cxn modelId="{34C166A1-6DAC-4F32-97CD-EA28A5D04966}" type="presParOf" srcId="{32DCAEA8-BE59-47BA-BF69-26536573BD56}" destId="{5143EE2E-E8B3-4CFF-BD0C-D8F2F41F6DEA}" srcOrd="1" destOrd="0" presId="urn:microsoft.com/office/officeart/2005/8/layout/hierarchy2"/>
    <dgm:cxn modelId="{85F5A04D-6336-46D9-A5FF-D066359AFD62}" type="presParOf" srcId="{5143EE2E-E8B3-4CFF-BD0C-D8F2F41F6DEA}" destId="{1B1CD559-57AC-4F02-9707-8CC9CC15E410}" srcOrd="0" destOrd="0" presId="urn:microsoft.com/office/officeart/2005/8/layout/hierarchy2"/>
    <dgm:cxn modelId="{91C65163-981D-474C-880D-E013E26E7174}" type="presParOf" srcId="{1B1CD559-57AC-4F02-9707-8CC9CC15E410}" destId="{36D23444-307E-46FB-A4BD-B13C391F47FC}" srcOrd="0" destOrd="0" presId="urn:microsoft.com/office/officeart/2005/8/layout/hierarchy2"/>
    <dgm:cxn modelId="{29A53891-DE53-48B1-9584-BFDC039621C0}" type="presParOf" srcId="{5143EE2E-E8B3-4CFF-BD0C-D8F2F41F6DEA}" destId="{970112EE-A58B-4140-96D6-A5B809499E0D}" srcOrd="1" destOrd="0" presId="urn:microsoft.com/office/officeart/2005/8/layout/hierarchy2"/>
    <dgm:cxn modelId="{1AEBB80F-A3D6-4B9A-A0EB-AFAFABE0D682}" type="presParOf" srcId="{970112EE-A58B-4140-96D6-A5B809499E0D}" destId="{102E194D-B514-4623-8E61-2A3913B42EFA}" srcOrd="0" destOrd="0" presId="urn:microsoft.com/office/officeart/2005/8/layout/hierarchy2"/>
    <dgm:cxn modelId="{7DCE5192-29AD-49AB-903F-B7D7F57D5411}" type="presParOf" srcId="{970112EE-A58B-4140-96D6-A5B809499E0D}" destId="{BF5EB13D-A0E7-4D64-9D82-F4B613149AE3}" srcOrd="1" destOrd="0" presId="urn:microsoft.com/office/officeart/2005/8/layout/hierarchy2"/>
    <dgm:cxn modelId="{C43ED44F-602A-4D34-8757-740B29B23E6F}" type="presParOf" srcId="{764EF654-6C67-4594-9AB2-DF450BEB9DD5}" destId="{ACE19489-D2E3-4765-A360-266FB0A6A8FB}" srcOrd="2" destOrd="0" presId="urn:microsoft.com/office/officeart/2005/8/layout/hierarchy2"/>
    <dgm:cxn modelId="{E8DC50C0-F0D6-45D6-AA79-6C42B7A5C732}" type="presParOf" srcId="{ACE19489-D2E3-4765-A360-266FB0A6A8FB}" destId="{958BCF96-AF32-4885-954F-28F39D5DD2F4}" srcOrd="0" destOrd="0" presId="urn:microsoft.com/office/officeart/2005/8/layout/hierarchy2"/>
    <dgm:cxn modelId="{68FDF56F-653C-4881-AB88-8B31524570AB}" type="presParOf" srcId="{764EF654-6C67-4594-9AB2-DF450BEB9DD5}" destId="{39699B02-D996-4E05-A3E9-E9662E00D404}" srcOrd="3" destOrd="0" presId="urn:microsoft.com/office/officeart/2005/8/layout/hierarchy2"/>
    <dgm:cxn modelId="{75D54E2A-F728-4810-B689-E6DC12BCB075}" type="presParOf" srcId="{39699B02-D996-4E05-A3E9-E9662E00D404}" destId="{01A1901B-4C01-40AA-B946-E26D69F51716}" srcOrd="0" destOrd="0" presId="urn:microsoft.com/office/officeart/2005/8/layout/hierarchy2"/>
    <dgm:cxn modelId="{31393C66-160C-49E0-8CFB-DC3263C6F5E7}" type="presParOf" srcId="{39699B02-D996-4E05-A3E9-E9662E00D404}" destId="{5936BC68-AFC6-4FF0-9019-C04797326350}" srcOrd="1" destOrd="0" presId="urn:microsoft.com/office/officeart/2005/8/layout/hierarchy2"/>
    <dgm:cxn modelId="{4F11A2AE-FC9B-48AD-9073-36F7862CE959}" type="presParOf" srcId="{5936BC68-AFC6-4FF0-9019-C04797326350}" destId="{9803551E-4721-4BB7-9EFA-4179DA8FC8A2}" srcOrd="0" destOrd="0" presId="urn:microsoft.com/office/officeart/2005/8/layout/hierarchy2"/>
    <dgm:cxn modelId="{C8B97CD3-5CF2-4283-A283-ADF540DC45B5}" type="presParOf" srcId="{9803551E-4721-4BB7-9EFA-4179DA8FC8A2}" destId="{1C004880-2A36-48B1-9B95-6DAA9CEF65F0}" srcOrd="0" destOrd="0" presId="urn:microsoft.com/office/officeart/2005/8/layout/hierarchy2"/>
    <dgm:cxn modelId="{C80CB55C-A796-44A2-BBAE-4B176E00F426}" type="presParOf" srcId="{5936BC68-AFC6-4FF0-9019-C04797326350}" destId="{81B418BC-27EC-4493-B1B7-9A28BCB0AD3A}" srcOrd="1" destOrd="0" presId="urn:microsoft.com/office/officeart/2005/8/layout/hierarchy2"/>
    <dgm:cxn modelId="{2752E6B2-8F8B-4C9C-A0EF-B0051E97DECD}" type="presParOf" srcId="{81B418BC-27EC-4493-B1B7-9A28BCB0AD3A}" destId="{447636B8-A722-47ED-B622-B575FDBF2E4F}" srcOrd="0" destOrd="0" presId="urn:microsoft.com/office/officeart/2005/8/layout/hierarchy2"/>
    <dgm:cxn modelId="{269D874A-2986-465F-A81A-C147C28D43F6}" type="presParOf" srcId="{81B418BC-27EC-4493-B1B7-9A28BCB0AD3A}" destId="{410724EC-4E77-4FEF-ACF8-204B9C4935AC}" srcOrd="1" destOrd="0" presId="urn:microsoft.com/office/officeart/2005/8/layout/hierarchy2"/>
    <dgm:cxn modelId="{E5AE4AB4-A36F-4DC8-BD43-BB32B1133039}" type="presParOf" srcId="{764EF654-6C67-4594-9AB2-DF450BEB9DD5}" destId="{82C28090-5FA1-4FD0-9A1B-6BDAACB43D16}" srcOrd="4" destOrd="0" presId="urn:microsoft.com/office/officeart/2005/8/layout/hierarchy2"/>
    <dgm:cxn modelId="{D52EE7BC-9368-4424-93F4-44EF4F9988C6}" type="presParOf" srcId="{82C28090-5FA1-4FD0-9A1B-6BDAACB43D16}" destId="{41102393-B0F2-42BA-BD64-CB3521EFB85B}" srcOrd="0" destOrd="0" presId="urn:microsoft.com/office/officeart/2005/8/layout/hierarchy2"/>
    <dgm:cxn modelId="{C13B3EFB-9A8F-46E6-A03D-52910A08A759}" type="presParOf" srcId="{764EF654-6C67-4594-9AB2-DF450BEB9DD5}" destId="{15306E3B-431F-49C5-8002-A0E8793BAD2C}" srcOrd="5" destOrd="0" presId="urn:microsoft.com/office/officeart/2005/8/layout/hierarchy2"/>
    <dgm:cxn modelId="{F5633AC1-EDB6-443D-9DF1-5133F702A0AC}" type="presParOf" srcId="{15306E3B-431F-49C5-8002-A0E8793BAD2C}" destId="{4D1A142C-12F2-4AA7-9936-194164CD9A40}" srcOrd="0" destOrd="0" presId="urn:microsoft.com/office/officeart/2005/8/layout/hierarchy2"/>
    <dgm:cxn modelId="{E8EA02FF-CA83-41BC-A24D-A8E61E608170}" type="presParOf" srcId="{15306E3B-431F-49C5-8002-A0E8793BAD2C}" destId="{F1118952-5359-4351-B951-220197A97331}" srcOrd="1" destOrd="0" presId="urn:microsoft.com/office/officeart/2005/8/layout/hierarchy2"/>
    <dgm:cxn modelId="{293E694B-9648-42FC-A107-E426CECAF3E1}" type="presParOf" srcId="{F1118952-5359-4351-B951-220197A97331}" destId="{E5796D07-A95B-425B-B081-8F517F2DB1F9}" srcOrd="0" destOrd="0" presId="urn:microsoft.com/office/officeart/2005/8/layout/hierarchy2"/>
    <dgm:cxn modelId="{0D84CD51-2837-4D83-8F4D-351EA1DAD1BE}" type="presParOf" srcId="{E5796D07-A95B-425B-B081-8F517F2DB1F9}" destId="{72136A7D-D611-4372-AB4E-E14590F74679}" srcOrd="0" destOrd="0" presId="urn:microsoft.com/office/officeart/2005/8/layout/hierarchy2"/>
    <dgm:cxn modelId="{E4DCBAF9-D126-401E-904F-DF0221DFAE02}" type="presParOf" srcId="{F1118952-5359-4351-B951-220197A97331}" destId="{4EBEFC91-F383-4467-8DE2-3D20D5A50DA1}" srcOrd="1" destOrd="0" presId="urn:microsoft.com/office/officeart/2005/8/layout/hierarchy2"/>
    <dgm:cxn modelId="{9D886228-36D2-4FEF-99D0-EC6FE42E859C}" type="presParOf" srcId="{4EBEFC91-F383-4467-8DE2-3D20D5A50DA1}" destId="{B51104EB-BF55-41C5-92BD-42E8905B5C8D}" srcOrd="0" destOrd="0" presId="urn:microsoft.com/office/officeart/2005/8/layout/hierarchy2"/>
    <dgm:cxn modelId="{7F1FEC80-9C33-4ACD-BEBA-5CC613846A7A}" type="presParOf" srcId="{4EBEFC91-F383-4467-8DE2-3D20D5A50DA1}" destId="{6A6FBC1F-303A-4FDE-AD08-9D03EE09406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D7004E-D308-42A4-A3C0-1CB26DDD8175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7EAC48F9-D6AC-48B0-BB29-B269B654713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3- فَعَّلَ</a:t>
          </a:r>
          <a:endParaRPr lang="en-US" sz="1800">
            <a:latin typeface="Traditional Arabic" pitchFamily="18" charset="-78"/>
            <a:cs typeface="Traditional Arabic" pitchFamily="18" charset="-78"/>
          </a:endParaRPr>
        </a:p>
      </dgm:t>
    </dgm:pt>
    <dgm:pt modelId="{EE3E67D1-D18B-4BBC-8CE3-C3707CEA5357}" type="parTrans" cxnId="{559B64CE-2EF3-4F40-A519-E4B1A501C455}">
      <dgm:prSet/>
      <dgm:spPr/>
      <dgm:t>
        <a:bodyPr/>
        <a:lstStyle/>
        <a:p>
          <a:pPr rtl="1"/>
          <a:endParaRPr lang="ar-SA"/>
        </a:p>
      </dgm:t>
    </dgm:pt>
    <dgm:pt modelId="{767A1F13-CBF8-4818-B7C5-2C59AD5AC050}" type="sibTrans" cxnId="{559B64CE-2EF3-4F40-A519-E4B1A501C455}">
      <dgm:prSet/>
      <dgm:spPr/>
      <dgm:t>
        <a:bodyPr/>
        <a:lstStyle/>
        <a:p>
          <a:pPr rtl="1"/>
          <a:endParaRPr lang="ar-SA"/>
        </a:p>
      </dgm:t>
    </dgm:pt>
    <dgm:pt modelId="{B14D0483-DA9E-4BFA-8280-4857CBD3BAB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1) التعدية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E5623C56-9754-46B5-A93E-A615E67E8A04}" type="parTrans" cxnId="{303E8995-0850-489E-AC07-9698524816D1}">
      <dgm:prSet/>
      <dgm:spPr/>
      <dgm:t>
        <a:bodyPr/>
        <a:lstStyle/>
        <a:p>
          <a:pPr rtl="1"/>
          <a:endParaRPr lang="ar-SA"/>
        </a:p>
      </dgm:t>
    </dgm:pt>
    <dgm:pt modelId="{C81627D0-155A-4E6E-8FEB-AA52499836C8}" type="sibTrans" cxnId="{303E8995-0850-489E-AC07-9698524816D1}">
      <dgm:prSet/>
      <dgm:spPr/>
      <dgm:t>
        <a:bodyPr/>
        <a:lstStyle/>
        <a:p>
          <a:pPr rtl="1"/>
          <a:endParaRPr lang="ar-SA"/>
        </a:p>
      </dgm:t>
    </dgm:pt>
    <dgm:pt modelId="{55F56B0E-A677-48AB-96ED-865EEE30FA5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كقوَّمتُ زيدا وقعَّدته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E98EF261-5492-4ABA-8D0A-8C0D904DA880}" type="parTrans" cxnId="{A10684AA-29EB-4519-BC60-95C9D90B2B92}">
      <dgm:prSet/>
      <dgm:spPr/>
      <dgm:t>
        <a:bodyPr/>
        <a:lstStyle/>
        <a:p>
          <a:pPr rtl="1"/>
          <a:endParaRPr lang="ar-SA"/>
        </a:p>
      </dgm:t>
    </dgm:pt>
    <dgm:pt modelId="{B63ECC19-E829-4DA7-B1D2-353EFCEB15CA}" type="sibTrans" cxnId="{A10684AA-29EB-4519-BC60-95C9D90B2B92}">
      <dgm:prSet/>
      <dgm:spPr/>
      <dgm:t>
        <a:bodyPr/>
        <a:lstStyle/>
        <a:p>
          <a:pPr rtl="1"/>
          <a:endParaRPr lang="ar-SA"/>
        </a:p>
      </dgm:t>
    </dgm:pt>
    <dgm:pt modelId="{B7077671-2706-46D6-861F-BAFE6D1BCFD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2) الإزالة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C537C54E-A91D-49D9-9DFE-2C2760166A86}" type="parTrans" cxnId="{99CBE13A-8718-4CD3-B22F-95F6D7C2CC77}">
      <dgm:prSet/>
      <dgm:spPr/>
      <dgm:t>
        <a:bodyPr/>
        <a:lstStyle/>
        <a:p>
          <a:pPr rtl="1"/>
          <a:endParaRPr lang="ar-SA"/>
        </a:p>
      </dgm:t>
    </dgm:pt>
    <dgm:pt modelId="{4FA23516-1472-4668-B6DF-E7BA8CAE332E}" type="sibTrans" cxnId="{99CBE13A-8718-4CD3-B22F-95F6D7C2CC77}">
      <dgm:prSet/>
      <dgm:spPr/>
      <dgm:t>
        <a:bodyPr/>
        <a:lstStyle/>
        <a:p>
          <a:pPr rtl="1"/>
          <a:endParaRPr lang="ar-SA"/>
        </a:p>
      </dgm:t>
    </dgm:pt>
    <dgm:pt modelId="{FC492FC3-2887-4F72-8D91-FF67AF12AC2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كجَرَّبتُ البعيرَ وقشَّرْتُ الفاكهة، أى أزلت جَربه، وأزلت قشره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BC295256-8BA3-4EC9-96A5-100EB049B31D}" type="parTrans" cxnId="{A28D743A-0EB8-40DE-8342-684A5FE0A6B0}">
      <dgm:prSet/>
      <dgm:spPr/>
      <dgm:t>
        <a:bodyPr/>
        <a:lstStyle/>
        <a:p>
          <a:pPr rtl="1"/>
          <a:endParaRPr lang="ar-SA"/>
        </a:p>
      </dgm:t>
    </dgm:pt>
    <dgm:pt modelId="{D3C163E8-AF02-4F52-B95B-4C69657D7CE2}" type="sibTrans" cxnId="{A28D743A-0EB8-40DE-8342-684A5FE0A6B0}">
      <dgm:prSet/>
      <dgm:spPr/>
      <dgm:t>
        <a:bodyPr/>
        <a:lstStyle/>
        <a:p>
          <a:pPr rtl="1"/>
          <a:endParaRPr lang="ar-SA"/>
        </a:p>
      </dgm:t>
    </dgm:pt>
    <dgm:pt modelId="{A4D65258-6C27-4506-A143-AE3D805EA70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3) التكثير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7BE93CF4-F920-432C-912A-99C18EBAF996}" type="parTrans" cxnId="{7B9CA6CE-7718-435F-BBE5-F6F3C4F59C40}">
      <dgm:prSet/>
      <dgm:spPr/>
      <dgm:t>
        <a:bodyPr/>
        <a:lstStyle/>
        <a:p>
          <a:pPr rtl="1"/>
          <a:endParaRPr lang="ar-SA"/>
        </a:p>
      </dgm:t>
    </dgm:pt>
    <dgm:pt modelId="{4696C865-E0E5-48C1-ABC3-4FC775D5FC58}" type="sibTrans" cxnId="{7B9CA6CE-7718-435F-BBE5-F6F3C4F59C40}">
      <dgm:prSet/>
      <dgm:spPr/>
      <dgm:t>
        <a:bodyPr/>
        <a:lstStyle/>
        <a:p>
          <a:pPr rtl="1"/>
          <a:endParaRPr lang="ar-SA"/>
        </a:p>
      </dgm:t>
    </dgm:pt>
    <dgm:pt modelId="{8029F339-F30D-4BFE-9FF7-8E3A9E69F6A0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كجَوَّل، وطَوَّف: أكثر الجَولان والطَّوَفان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2B9E1D3C-C5F0-4D4D-86F2-C3F89DD9BAC8}" type="parTrans" cxnId="{8C230144-8C76-4A4F-B873-E28D219F2862}">
      <dgm:prSet/>
      <dgm:spPr/>
      <dgm:t>
        <a:bodyPr/>
        <a:lstStyle/>
        <a:p>
          <a:pPr rtl="1"/>
          <a:endParaRPr lang="ar-SA"/>
        </a:p>
      </dgm:t>
    </dgm:pt>
    <dgm:pt modelId="{F710735A-E35A-435F-9B68-262185637374}" type="sibTrans" cxnId="{8C230144-8C76-4A4F-B873-E28D219F2862}">
      <dgm:prSet/>
      <dgm:spPr/>
      <dgm:t>
        <a:bodyPr/>
        <a:lstStyle/>
        <a:p>
          <a:pPr rtl="1"/>
          <a:endParaRPr lang="ar-SA"/>
        </a:p>
      </dgm:t>
    </dgm:pt>
    <dgm:pt modelId="{752931FF-F975-4640-A1F1-8B33E846BD17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في المفعول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B0B6E164-4815-41A5-B609-D2EE8A3D7F59}" type="parTrans" cxnId="{F48B3D9C-8C36-491E-AC03-4B14A55A7518}">
      <dgm:prSet/>
      <dgm:spPr/>
      <dgm:t>
        <a:bodyPr/>
        <a:lstStyle/>
        <a:p>
          <a:pPr rtl="1"/>
          <a:endParaRPr lang="ar-SA"/>
        </a:p>
      </dgm:t>
    </dgm:pt>
    <dgm:pt modelId="{4A358E1E-8268-4E81-ADA0-A3C04BEDD3F4}" type="sibTrans" cxnId="{F48B3D9C-8C36-491E-AC03-4B14A55A7518}">
      <dgm:prSet/>
      <dgm:spPr/>
      <dgm:t>
        <a:bodyPr/>
        <a:lstStyle/>
        <a:p>
          <a:pPr rtl="1"/>
          <a:endParaRPr lang="ar-SA"/>
        </a:p>
      </dgm:t>
    </dgm:pt>
    <dgm:pt modelId="{5F390627-16C4-4E31-9965-B9CB3F7CED9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في الفعل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2C7C9CD5-540D-472E-90CA-D86DBD56D910}" type="parTrans" cxnId="{202C3D57-E8F7-4AAA-B1DF-FBD90E017B2D}">
      <dgm:prSet/>
      <dgm:spPr/>
      <dgm:t>
        <a:bodyPr/>
        <a:lstStyle/>
        <a:p>
          <a:pPr rtl="1"/>
          <a:endParaRPr lang="ar-SA"/>
        </a:p>
      </dgm:t>
    </dgm:pt>
    <dgm:pt modelId="{C15F2DC1-FD54-4058-9430-7D93E56B95B3}" type="sibTrans" cxnId="{202C3D57-E8F7-4AAA-B1DF-FBD90E017B2D}">
      <dgm:prSet/>
      <dgm:spPr/>
      <dgm:t>
        <a:bodyPr/>
        <a:lstStyle/>
        <a:p>
          <a:pPr rtl="1"/>
          <a:endParaRPr lang="ar-SA"/>
        </a:p>
      </dgm:t>
    </dgm:pt>
    <dgm:pt modelId="{4E21D22C-E3E2-4C4C-8595-1D12F7D71693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كـ{غلِّقَتِ الأبواب}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C3C1F964-74AA-4A69-BDFD-46381C67F7F5}" type="parTrans" cxnId="{99960907-E4B2-44E0-A81E-D1A7A2314052}">
      <dgm:prSet/>
      <dgm:spPr/>
      <dgm:t>
        <a:bodyPr/>
        <a:lstStyle/>
        <a:p>
          <a:pPr rtl="1"/>
          <a:endParaRPr lang="ar-SA"/>
        </a:p>
      </dgm:t>
    </dgm:pt>
    <dgm:pt modelId="{4C72C6C0-55E0-4C79-B1E7-184B73D5DF7A}" type="sibTrans" cxnId="{99960907-E4B2-44E0-A81E-D1A7A2314052}">
      <dgm:prSet/>
      <dgm:spPr/>
      <dgm:t>
        <a:bodyPr/>
        <a:lstStyle/>
        <a:p>
          <a:pPr rtl="1"/>
          <a:endParaRPr lang="ar-SA"/>
        </a:p>
      </dgm:t>
    </dgm:pt>
    <dgm:pt modelId="{F6EF7147-754C-4C13-9E54-A55876C28EB2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في الفاعل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E85E86C4-D62B-4F9B-8D9C-B97E0CF8847E}" type="parTrans" cxnId="{B45A659F-7954-40A0-9C40-0B5DA60B293B}">
      <dgm:prSet/>
      <dgm:spPr/>
      <dgm:t>
        <a:bodyPr/>
        <a:lstStyle/>
        <a:p>
          <a:pPr rtl="1"/>
          <a:endParaRPr lang="ar-SA"/>
        </a:p>
      </dgm:t>
    </dgm:pt>
    <dgm:pt modelId="{7485643D-76EF-43A8-B1BF-A318C9DB511A}" type="sibTrans" cxnId="{B45A659F-7954-40A0-9C40-0B5DA60B293B}">
      <dgm:prSet/>
      <dgm:spPr/>
      <dgm:t>
        <a:bodyPr/>
        <a:lstStyle/>
        <a:p>
          <a:pPr rtl="1"/>
          <a:endParaRPr lang="ar-SA"/>
        </a:p>
      </dgm:t>
    </dgm:pt>
    <dgm:pt modelId="{6FD49AAD-3161-47A7-BAD7-748162381099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كمّوتَتِ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الإِبلُ وبرَّكَتْ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D13FF697-8C4C-4EC8-BC78-C2451CF88AB3}" type="parTrans" cxnId="{8E85E149-4851-4F70-A13D-7A69708B2FF6}">
      <dgm:prSet/>
      <dgm:spPr/>
      <dgm:t>
        <a:bodyPr/>
        <a:lstStyle/>
        <a:p>
          <a:pPr rtl="1"/>
          <a:endParaRPr lang="ar-SA"/>
        </a:p>
      </dgm:t>
    </dgm:pt>
    <dgm:pt modelId="{5B1B567A-BA0C-474D-9EE7-AFF44C88CB53}" type="sibTrans" cxnId="{8E85E149-4851-4F70-A13D-7A69708B2FF6}">
      <dgm:prSet/>
      <dgm:spPr/>
      <dgm:t>
        <a:bodyPr/>
        <a:lstStyle/>
        <a:p>
          <a:pPr rtl="1"/>
          <a:endParaRPr lang="ar-SA"/>
        </a:p>
      </dgm:t>
    </dgm:pt>
    <dgm:pt modelId="{845C3A94-B6C2-448B-8B83-574C558A922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4) صيرورة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شيء شبه </a:t>
          </a: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شيء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4247ED2A-A184-43A2-8D47-2532EBFDFD07}" type="parTrans" cxnId="{BC4D5042-B4D4-4005-B8B8-FE427CF0CED8}">
      <dgm:prSet/>
      <dgm:spPr/>
      <dgm:t>
        <a:bodyPr/>
        <a:lstStyle/>
        <a:p>
          <a:pPr rtl="1"/>
          <a:endParaRPr lang="ar-SA"/>
        </a:p>
      </dgm:t>
    </dgm:pt>
    <dgm:pt modelId="{0BD9C635-5F2B-458B-8882-EF8229DB8A96}" type="sibTrans" cxnId="{BC4D5042-B4D4-4005-B8B8-FE427CF0CED8}">
      <dgm:prSet/>
      <dgm:spPr/>
      <dgm:t>
        <a:bodyPr/>
        <a:lstStyle/>
        <a:p>
          <a:pPr rtl="1"/>
          <a:endParaRPr lang="ar-SA"/>
        </a:p>
      </dgm:t>
    </dgm:pt>
    <dgm:pt modelId="{A5DE42CE-994B-4BAA-93D0-4E822DCC041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كقوَّس زيدٌ، وحَجَّر الطين؛ أى صار شبه القوس فى الانحناء والحجر فى الجمود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16BC0760-494E-44F5-8647-F9BF17D637F6}" type="parTrans" cxnId="{85F10924-3F29-4CFF-B64F-BD213F3BF109}">
      <dgm:prSet/>
      <dgm:spPr/>
      <dgm:t>
        <a:bodyPr/>
        <a:lstStyle/>
        <a:p>
          <a:pPr rtl="1"/>
          <a:endParaRPr lang="ar-SA"/>
        </a:p>
      </dgm:t>
    </dgm:pt>
    <dgm:pt modelId="{9558A8F7-25E9-4234-A181-4B1FF3497249}" type="sibTrans" cxnId="{85F10924-3F29-4CFF-B64F-BD213F3BF109}">
      <dgm:prSet/>
      <dgm:spPr/>
      <dgm:t>
        <a:bodyPr/>
        <a:lstStyle/>
        <a:p>
          <a:pPr rtl="1"/>
          <a:endParaRPr lang="ar-SA"/>
        </a:p>
      </dgm:t>
    </dgm:pt>
    <dgm:pt modelId="{05C6AB45-5803-4A19-ADCD-E6EA4FA7D69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5) نسبة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الشيء إلى أصل الفعل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8D9031F0-E85B-4F34-9576-A8C5FC3232DB}" type="parTrans" cxnId="{17DBC108-BAF6-4836-A2A4-EA858A1B6706}">
      <dgm:prSet/>
      <dgm:spPr/>
      <dgm:t>
        <a:bodyPr/>
        <a:lstStyle/>
        <a:p>
          <a:pPr rtl="1"/>
          <a:endParaRPr lang="ar-SA"/>
        </a:p>
      </dgm:t>
    </dgm:pt>
    <dgm:pt modelId="{924C8716-940F-4701-839E-F431CF2C63E8}" type="sibTrans" cxnId="{17DBC108-BAF6-4836-A2A4-EA858A1B6706}">
      <dgm:prSet/>
      <dgm:spPr/>
      <dgm:t>
        <a:bodyPr/>
        <a:lstStyle/>
        <a:p>
          <a:pPr rtl="1"/>
          <a:endParaRPr lang="ar-SA"/>
        </a:p>
      </dgm:t>
    </dgm:pt>
    <dgm:pt modelId="{DE75A5DD-66B4-46D9-97C8-F713D03E065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كفسَّقْت زيدًا، أو كفَّرْته: نسبته إلى الفسق، أو الكفر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35E3DD89-099D-46BB-AB77-BD6A1EA5C3BC}" type="parTrans" cxnId="{86DD957B-A66F-485C-808E-ED2C44CD59F3}">
      <dgm:prSet/>
      <dgm:spPr/>
      <dgm:t>
        <a:bodyPr/>
        <a:lstStyle/>
        <a:p>
          <a:pPr rtl="1"/>
          <a:endParaRPr lang="ar-SA"/>
        </a:p>
      </dgm:t>
    </dgm:pt>
    <dgm:pt modelId="{3E612849-FC30-4F5D-B545-28789BA95913}" type="sibTrans" cxnId="{86DD957B-A66F-485C-808E-ED2C44CD59F3}">
      <dgm:prSet/>
      <dgm:spPr/>
      <dgm:t>
        <a:bodyPr/>
        <a:lstStyle/>
        <a:p>
          <a:pPr rtl="1"/>
          <a:endParaRPr lang="ar-SA"/>
        </a:p>
      </dgm:t>
    </dgm:pt>
    <dgm:pt modelId="{CA8B16C7-E65E-4898-8DBA-C06A8BBF419B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6) التوجُّه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إلى الشيء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8004AC0F-3D69-489F-BB17-898FCB316E8F}" type="parTrans" cxnId="{46B581B9-D0C2-49F8-B6B6-DDA3C66B1672}">
      <dgm:prSet/>
      <dgm:spPr/>
      <dgm:t>
        <a:bodyPr/>
        <a:lstStyle/>
        <a:p>
          <a:pPr rtl="1"/>
          <a:endParaRPr lang="ar-SA"/>
        </a:p>
      </dgm:t>
    </dgm:pt>
    <dgm:pt modelId="{8FA1E044-30CC-42B7-A7AC-C12E03BC80A3}" type="sibTrans" cxnId="{46B581B9-D0C2-49F8-B6B6-DDA3C66B1672}">
      <dgm:prSet/>
      <dgm:spPr/>
      <dgm:t>
        <a:bodyPr/>
        <a:lstStyle/>
        <a:p>
          <a:pPr rtl="1"/>
          <a:endParaRPr lang="ar-SA"/>
        </a:p>
      </dgm:t>
    </dgm:pt>
    <dgm:pt modelId="{2AC86A77-5F27-41F7-901E-F356DBDFF0B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كشرَّقْتُ، أو غرَّبت: توجهت إلى الشرق، أو الغرب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51F670D5-08D6-4773-882B-028B65723074}" type="parTrans" cxnId="{20DA9235-D470-4F1D-ACE4-282F5EAFE2C0}">
      <dgm:prSet/>
      <dgm:spPr/>
      <dgm:t>
        <a:bodyPr/>
        <a:lstStyle/>
        <a:p>
          <a:pPr rtl="1"/>
          <a:endParaRPr lang="ar-SA"/>
        </a:p>
      </dgm:t>
    </dgm:pt>
    <dgm:pt modelId="{C3A121BD-08B3-4F6C-BBA8-B24802B1B38C}" type="sibTrans" cxnId="{20DA9235-D470-4F1D-ACE4-282F5EAFE2C0}">
      <dgm:prSet/>
      <dgm:spPr/>
      <dgm:t>
        <a:bodyPr/>
        <a:lstStyle/>
        <a:p>
          <a:pPr rtl="1"/>
          <a:endParaRPr lang="ar-SA"/>
        </a:p>
      </dgm:t>
    </dgm:pt>
    <dgm:pt modelId="{C8EBADE0-AC55-4F38-8031-BED3A70541B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7) اختصار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حكاية الشيء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6B339D2B-E5DF-40F6-BD46-EDC6F7A5E734}" type="parTrans" cxnId="{CF5E3987-9559-417D-B60C-C20850036F66}">
      <dgm:prSet/>
      <dgm:spPr/>
      <dgm:t>
        <a:bodyPr/>
        <a:lstStyle/>
        <a:p>
          <a:pPr rtl="1"/>
          <a:endParaRPr lang="ar-SA"/>
        </a:p>
      </dgm:t>
    </dgm:pt>
    <dgm:pt modelId="{A68BC9FD-3CA7-4CAA-9CEA-CF0F40AC925E}" type="sibTrans" cxnId="{CF5E3987-9559-417D-B60C-C20850036F66}">
      <dgm:prSet/>
      <dgm:spPr/>
      <dgm:t>
        <a:bodyPr/>
        <a:lstStyle/>
        <a:p>
          <a:pPr rtl="1"/>
          <a:endParaRPr lang="ar-SA"/>
        </a:p>
      </dgm:t>
    </dgm:pt>
    <dgm:pt modelId="{381C16D3-DB08-43EB-AE6F-85C1C95471AF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كهلُّل وسبَّح ولَبّى وأَمَّن: إذا قال لا إله إلا الله، وسبحان الله، ولَبّيْك، وآمين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08C18506-4E28-4E8D-8C79-7C5ED84A9C31}" type="parTrans" cxnId="{16FACBDE-0755-46EE-B619-D7EAD512D2F5}">
      <dgm:prSet/>
      <dgm:spPr/>
      <dgm:t>
        <a:bodyPr/>
        <a:lstStyle/>
        <a:p>
          <a:pPr rtl="1"/>
          <a:endParaRPr lang="ar-SA"/>
        </a:p>
      </dgm:t>
    </dgm:pt>
    <dgm:pt modelId="{4ED8DE0E-CC70-4B3B-BE7D-8C87F49F3FF1}" type="sibTrans" cxnId="{16FACBDE-0755-46EE-B619-D7EAD512D2F5}">
      <dgm:prSet/>
      <dgm:spPr/>
      <dgm:t>
        <a:bodyPr/>
        <a:lstStyle/>
        <a:p>
          <a:pPr rtl="1"/>
          <a:endParaRPr lang="ar-SA"/>
        </a:p>
      </dgm:t>
    </dgm:pt>
    <dgm:pt modelId="{A08E8841-D662-4693-919C-1D5823DEA93F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smtClean="0">
              <a:latin typeface="Traditional Arabic" pitchFamily="18" charset="-78"/>
              <a:cs typeface="Traditional Arabic" pitchFamily="18" charset="-78"/>
            </a:rPr>
            <a:t>8) قبول 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الشيء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CDDA6F73-94E2-4071-AC08-034A01C85DFC}" type="parTrans" cxnId="{85DFD430-28BA-44B0-B54B-6B7290D7536E}">
      <dgm:prSet/>
      <dgm:spPr/>
      <dgm:t>
        <a:bodyPr/>
        <a:lstStyle/>
        <a:p>
          <a:pPr rtl="1"/>
          <a:endParaRPr lang="ar-SA"/>
        </a:p>
      </dgm:t>
    </dgm:pt>
    <dgm:pt modelId="{B098D8A0-1DDE-4CD1-BEDA-BFD98054DD3F}" type="sibTrans" cxnId="{85DFD430-28BA-44B0-B54B-6B7290D7536E}">
      <dgm:prSet/>
      <dgm:spPr/>
      <dgm:t>
        <a:bodyPr/>
        <a:lstStyle/>
        <a:p>
          <a:pPr rtl="1"/>
          <a:endParaRPr lang="ar-SA"/>
        </a:p>
      </dgm:t>
    </dgm:pt>
    <dgm:pt modelId="{883C7EA7-D85D-401A-B5A3-D70BE6A2E66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كشفَّعت زيدًا: قبلت شفاعته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A23B324A-8174-49D8-9F97-7A9D9904224D}" type="parTrans" cxnId="{7A47B6E8-2BB5-4CB1-8C32-C8BA3C00AF21}">
      <dgm:prSet/>
      <dgm:spPr/>
      <dgm:t>
        <a:bodyPr/>
        <a:lstStyle/>
        <a:p>
          <a:pPr rtl="1"/>
          <a:endParaRPr lang="ar-SA"/>
        </a:p>
      </dgm:t>
    </dgm:pt>
    <dgm:pt modelId="{4D7B6AC7-6E0D-4125-AED5-9BF19F91AB82}" type="sibTrans" cxnId="{7A47B6E8-2BB5-4CB1-8C32-C8BA3C00AF21}">
      <dgm:prSet/>
      <dgm:spPr/>
      <dgm:t>
        <a:bodyPr/>
        <a:lstStyle/>
        <a:p>
          <a:pPr rtl="1"/>
          <a:endParaRPr lang="ar-SA"/>
        </a:p>
      </dgm:t>
    </dgm:pt>
    <dgm:pt modelId="{5BBA4B0F-60EA-4D5F-B6BC-E4BA412E2812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وربما ورد بمعنى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2D387923-EF34-426B-B654-CB7A1F4FCE7F}" type="parTrans" cxnId="{08D2CF15-DB0A-4496-8F16-31F91912AB6B}">
      <dgm:prSet/>
      <dgm:spPr/>
      <dgm:t>
        <a:bodyPr/>
        <a:lstStyle/>
        <a:p>
          <a:pPr rtl="1"/>
          <a:endParaRPr lang="ar-SA"/>
        </a:p>
      </dgm:t>
    </dgm:pt>
    <dgm:pt modelId="{EF4181FA-9589-414C-BA85-77356B002FC6}" type="sibTrans" cxnId="{08D2CF15-DB0A-4496-8F16-31F91912AB6B}">
      <dgm:prSet/>
      <dgm:spPr/>
      <dgm:t>
        <a:bodyPr/>
        <a:lstStyle/>
        <a:p>
          <a:pPr rtl="1"/>
          <a:endParaRPr lang="ar-SA"/>
        </a:p>
      </dgm:t>
    </dgm:pt>
    <dgm:pt modelId="{73469ABF-A0FC-4DF5-A027-454AED5B92FC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أصله = فعل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85937962-D26E-482A-8C53-8B3ECC39BE19}" type="parTrans" cxnId="{38088091-E662-4484-BD92-3F6552F9C051}">
      <dgm:prSet/>
      <dgm:spPr/>
      <dgm:t>
        <a:bodyPr/>
        <a:lstStyle/>
        <a:p>
          <a:pPr rtl="1"/>
          <a:endParaRPr lang="ar-SA"/>
        </a:p>
      </dgm:t>
    </dgm:pt>
    <dgm:pt modelId="{6F482DC5-5612-487B-8FDC-3F31164ED4E3}" type="sibTrans" cxnId="{38088091-E662-4484-BD92-3F6552F9C051}">
      <dgm:prSet/>
      <dgm:spPr/>
      <dgm:t>
        <a:bodyPr/>
        <a:lstStyle/>
        <a:p>
          <a:pPr rtl="1"/>
          <a:endParaRPr lang="ar-SA"/>
        </a:p>
      </dgm:t>
    </dgm:pt>
    <dgm:pt modelId="{064CA420-1014-4ADB-89F5-8CE65EC051A4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= تفعّل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DA6A91F6-6B01-45CB-B008-27E1D05B933E}" type="parTrans" cxnId="{47B62A76-703F-40C0-A660-64F99497B02D}">
      <dgm:prSet/>
      <dgm:spPr/>
      <dgm:t>
        <a:bodyPr/>
        <a:lstStyle/>
        <a:p>
          <a:pPr rtl="1"/>
          <a:endParaRPr lang="ar-SA"/>
        </a:p>
      </dgm:t>
    </dgm:pt>
    <dgm:pt modelId="{BC538B6C-9C0B-4107-A247-8702DC3E1226}" type="sibTrans" cxnId="{47B62A76-703F-40C0-A660-64F99497B02D}">
      <dgm:prSet/>
      <dgm:spPr/>
      <dgm:t>
        <a:bodyPr/>
        <a:lstStyle/>
        <a:p>
          <a:pPr rtl="1"/>
          <a:endParaRPr lang="ar-SA"/>
        </a:p>
      </dgm:t>
    </dgm:pt>
    <dgm:pt modelId="{832AABDB-6F86-4ECC-B6D6-C5322A551165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 err="1">
              <a:latin typeface="Traditional Arabic" pitchFamily="18" charset="-78"/>
              <a:cs typeface="Traditional Arabic" pitchFamily="18" charset="-78"/>
            </a:rPr>
            <a:t>كولىَّ</a:t>
          </a: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 وتوَلَّى وفكَّر وتفكَّر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C5800F2D-B943-4E66-AB51-26B2B60D811A}" type="parTrans" cxnId="{8DC180FD-6AB7-4459-B5BF-0FBB5877C774}">
      <dgm:prSet/>
      <dgm:spPr/>
      <dgm:t>
        <a:bodyPr/>
        <a:lstStyle/>
        <a:p>
          <a:pPr rtl="1"/>
          <a:endParaRPr lang="ar-SA"/>
        </a:p>
      </dgm:t>
    </dgm:pt>
    <dgm:pt modelId="{32E97803-1A85-4E29-A55A-58653AF508AA}" type="sibTrans" cxnId="{8DC180FD-6AB7-4459-B5BF-0FBB5877C774}">
      <dgm:prSet/>
      <dgm:spPr/>
      <dgm:t>
        <a:bodyPr/>
        <a:lstStyle/>
        <a:p>
          <a:pPr rtl="1"/>
          <a:endParaRPr lang="ar-SA"/>
        </a:p>
      </dgm:t>
    </dgm:pt>
    <dgm:pt modelId="{671C7493-233D-4946-A766-7C0134641A83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>
              <a:latin typeface="Traditional Arabic" pitchFamily="18" charset="-78"/>
              <a:cs typeface="Traditional Arabic" pitchFamily="18" charset="-78"/>
            </a:rPr>
            <a:t>وربما أغنى عن أصله لعدم وروده</a:t>
          </a:r>
          <a:endParaRPr lang="ar-SA" sz="1800">
            <a:latin typeface="Traditional Arabic" pitchFamily="18" charset="-78"/>
            <a:cs typeface="Traditional Arabic" pitchFamily="18" charset="-78"/>
          </a:endParaRPr>
        </a:p>
      </dgm:t>
    </dgm:pt>
    <dgm:pt modelId="{DA242667-4CE9-4D8E-BB94-E00FE812B512}" type="parTrans" cxnId="{6E1627D1-2B9D-4143-A0AA-A3031BEF37D5}">
      <dgm:prSet/>
      <dgm:spPr/>
      <dgm:t>
        <a:bodyPr/>
        <a:lstStyle/>
        <a:p>
          <a:pPr rtl="1"/>
          <a:endParaRPr lang="ar-SA"/>
        </a:p>
      </dgm:t>
    </dgm:pt>
    <dgm:pt modelId="{600EEE3E-A1E2-462A-9584-F15FDCBD5D31}" type="sibTrans" cxnId="{6E1627D1-2B9D-4143-A0AA-A3031BEF37D5}">
      <dgm:prSet/>
      <dgm:spPr/>
      <dgm:t>
        <a:bodyPr/>
        <a:lstStyle/>
        <a:p>
          <a:pPr rtl="1"/>
          <a:endParaRPr lang="ar-SA"/>
        </a:p>
      </dgm:t>
    </dgm:pt>
    <dgm:pt modelId="{B99706C0-86A8-4A63-AF04-20AF47978991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ar-SA" sz="1800" b="1" dirty="0">
              <a:latin typeface="Traditional Arabic" pitchFamily="18" charset="-78"/>
              <a:cs typeface="Traditional Arabic" pitchFamily="18" charset="-78"/>
            </a:rPr>
            <a:t>كعَيَّره إذا عابه، وعجّزت المرأة: بلغت السن العالية</a:t>
          </a:r>
          <a:endParaRPr lang="ar-SA" sz="1800" dirty="0">
            <a:latin typeface="Traditional Arabic" pitchFamily="18" charset="-78"/>
            <a:cs typeface="Traditional Arabic" pitchFamily="18" charset="-78"/>
          </a:endParaRPr>
        </a:p>
      </dgm:t>
    </dgm:pt>
    <dgm:pt modelId="{BAE94A2F-9D33-4389-8CFF-A0A792DB8F72}" type="parTrans" cxnId="{4EF7C68A-34D3-40B1-8DE6-F090B34C8808}">
      <dgm:prSet/>
      <dgm:spPr/>
      <dgm:t>
        <a:bodyPr/>
        <a:lstStyle/>
        <a:p>
          <a:pPr rtl="1"/>
          <a:endParaRPr lang="ar-SA"/>
        </a:p>
      </dgm:t>
    </dgm:pt>
    <dgm:pt modelId="{6F088972-23F2-4453-8336-494DC02ABE49}" type="sibTrans" cxnId="{4EF7C68A-34D3-40B1-8DE6-F090B34C8808}">
      <dgm:prSet/>
      <dgm:spPr/>
      <dgm:t>
        <a:bodyPr/>
        <a:lstStyle/>
        <a:p>
          <a:pPr rtl="1"/>
          <a:endParaRPr lang="ar-SA"/>
        </a:p>
      </dgm:t>
    </dgm:pt>
    <dgm:pt modelId="{2F8BC903-2FB9-488C-98FF-F2E9790B7FFC}" type="pres">
      <dgm:prSet presAssocID="{BBD7004E-D308-42A4-A3C0-1CB26DDD8175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B0B0775-582D-4A8F-8823-B6443F73C5D0}" type="pres">
      <dgm:prSet presAssocID="{7EAC48F9-D6AC-48B0-BB29-B269B6547139}" presName="root1" presStyleCnt="0"/>
      <dgm:spPr/>
    </dgm:pt>
    <dgm:pt modelId="{25FF7040-FC7D-49C2-A999-69A1E31DAD86}" type="pres">
      <dgm:prSet presAssocID="{7EAC48F9-D6AC-48B0-BB29-B269B6547139}" presName="LevelOneTextNode" presStyleLbl="node0" presStyleIdx="0" presStyleCnt="1" custScaleX="13810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128D8B7-492C-4F68-AE0A-6552D3EC8643}" type="pres">
      <dgm:prSet presAssocID="{7EAC48F9-D6AC-48B0-BB29-B269B6547139}" presName="level2hierChild" presStyleCnt="0"/>
      <dgm:spPr/>
    </dgm:pt>
    <dgm:pt modelId="{0946EEDF-C41A-42D5-AFC9-F1AAD5AC6293}" type="pres">
      <dgm:prSet presAssocID="{E5623C56-9754-46B5-A93E-A615E67E8A04}" presName="conn2-1" presStyleLbl="parChTrans1D2" presStyleIdx="0" presStyleCnt="10"/>
      <dgm:spPr/>
      <dgm:t>
        <a:bodyPr/>
        <a:lstStyle/>
        <a:p>
          <a:pPr rtl="1"/>
          <a:endParaRPr lang="ar-SA"/>
        </a:p>
      </dgm:t>
    </dgm:pt>
    <dgm:pt modelId="{C8FC47FC-D3E2-4957-8842-ABA1CDB1AFC8}" type="pres">
      <dgm:prSet presAssocID="{E5623C56-9754-46B5-A93E-A615E67E8A04}" presName="connTx" presStyleLbl="parChTrans1D2" presStyleIdx="0" presStyleCnt="10"/>
      <dgm:spPr/>
      <dgm:t>
        <a:bodyPr/>
        <a:lstStyle/>
        <a:p>
          <a:pPr rtl="1"/>
          <a:endParaRPr lang="ar-SA"/>
        </a:p>
      </dgm:t>
    </dgm:pt>
    <dgm:pt modelId="{04FD0DBE-747A-4E86-ABA9-63EA08306219}" type="pres">
      <dgm:prSet presAssocID="{B14D0483-DA9E-4BFA-8280-4857CBD3BABC}" presName="root2" presStyleCnt="0"/>
      <dgm:spPr/>
    </dgm:pt>
    <dgm:pt modelId="{7DB51B54-C7A6-4CA4-A1B7-BE2FDA970E53}" type="pres">
      <dgm:prSet presAssocID="{B14D0483-DA9E-4BFA-8280-4857CBD3BABC}" presName="LevelTwoTextNode" presStyleLbl="node2" presStyleIdx="0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97FF444-E85F-4F22-A6C0-A9C3089F62C1}" type="pres">
      <dgm:prSet presAssocID="{B14D0483-DA9E-4BFA-8280-4857CBD3BABC}" presName="level3hierChild" presStyleCnt="0"/>
      <dgm:spPr/>
    </dgm:pt>
    <dgm:pt modelId="{F90DEA0B-23E6-4212-9B4B-8EFB6AA5A4B0}" type="pres">
      <dgm:prSet presAssocID="{E98EF261-5492-4ABA-8D0A-8C0D904DA880}" presName="conn2-1" presStyleLbl="parChTrans1D3" presStyleIdx="0" presStyleCnt="13"/>
      <dgm:spPr/>
      <dgm:t>
        <a:bodyPr/>
        <a:lstStyle/>
        <a:p>
          <a:pPr rtl="1"/>
          <a:endParaRPr lang="ar-SA"/>
        </a:p>
      </dgm:t>
    </dgm:pt>
    <dgm:pt modelId="{7664FB69-8A22-4DE5-BDFB-F1BEDE0C9F2F}" type="pres">
      <dgm:prSet presAssocID="{E98EF261-5492-4ABA-8D0A-8C0D904DA880}" presName="connTx" presStyleLbl="parChTrans1D3" presStyleIdx="0" presStyleCnt="13"/>
      <dgm:spPr/>
      <dgm:t>
        <a:bodyPr/>
        <a:lstStyle/>
        <a:p>
          <a:pPr rtl="1"/>
          <a:endParaRPr lang="ar-SA"/>
        </a:p>
      </dgm:t>
    </dgm:pt>
    <dgm:pt modelId="{B0F482CB-69A8-4431-81B1-B8B0ABD9297C}" type="pres">
      <dgm:prSet presAssocID="{55F56B0E-A677-48AB-96ED-865EEE30FA51}" presName="root2" presStyleCnt="0"/>
      <dgm:spPr/>
    </dgm:pt>
    <dgm:pt modelId="{86CB9D10-9778-4FA7-84F3-53619093A9A3}" type="pres">
      <dgm:prSet presAssocID="{55F56B0E-A677-48AB-96ED-865EEE30FA51}" presName="LevelTwoTextNode" presStyleLbl="node3" presStyleIdx="0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7011F43-BFAB-4311-808A-500596AB0DD6}" type="pres">
      <dgm:prSet presAssocID="{55F56B0E-A677-48AB-96ED-865EEE30FA51}" presName="level3hierChild" presStyleCnt="0"/>
      <dgm:spPr/>
    </dgm:pt>
    <dgm:pt modelId="{95C3C632-4178-41BF-AB9C-7099ADA0B19E}" type="pres">
      <dgm:prSet presAssocID="{C537C54E-A91D-49D9-9DFE-2C2760166A86}" presName="conn2-1" presStyleLbl="parChTrans1D2" presStyleIdx="1" presStyleCnt="10"/>
      <dgm:spPr/>
      <dgm:t>
        <a:bodyPr/>
        <a:lstStyle/>
        <a:p>
          <a:pPr rtl="1"/>
          <a:endParaRPr lang="ar-SA"/>
        </a:p>
      </dgm:t>
    </dgm:pt>
    <dgm:pt modelId="{7454E6E0-D630-4F4B-BED6-7FC562F26169}" type="pres">
      <dgm:prSet presAssocID="{C537C54E-A91D-49D9-9DFE-2C2760166A86}" presName="connTx" presStyleLbl="parChTrans1D2" presStyleIdx="1" presStyleCnt="10"/>
      <dgm:spPr/>
      <dgm:t>
        <a:bodyPr/>
        <a:lstStyle/>
        <a:p>
          <a:pPr rtl="1"/>
          <a:endParaRPr lang="ar-SA"/>
        </a:p>
      </dgm:t>
    </dgm:pt>
    <dgm:pt modelId="{7DE8519C-710C-4900-9111-8E61CBA2C91C}" type="pres">
      <dgm:prSet presAssocID="{B7077671-2706-46D6-861F-BAFE6D1BCFDC}" presName="root2" presStyleCnt="0"/>
      <dgm:spPr/>
    </dgm:pt>
    <dgm:pt modelId="{0546BEFF-62FF-4436-B8E0-0D0528489004}" type="pres">
      <dgm:prSet presAssocID="{B7077671-2706-46D6-861F-BAFE6D1BCFDC}" presName="LevelTwoTextNode" presStyleLbl="node2" presStyleIdx="1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6CEC99A-379B-4C45-BA20-41686F5BC9E7}" type="pres">
      <dgm:prSet presAssocID="{B7077671-2706-46D6-861F-BAFE6D1BCFDC}" presName="level3hierChild" presStyleCnt="0"/>
      <dgm:spPr/>
    </dgm:pt>
    <dgm:pt modelId="{9982CBEC-1EB5-4A3C-A0EC-7527C23B2008}" type="pres">
      <dgm:prSet presAssocID="{BC295256-8BA3-4EC9-96A5-100EB049B31D}" presName="conn2-1" presStyleLbl="parChTrans1D3" presStyleIdx="1" presStyleCnt="13"/>
      <dgm:spPr/>
      <dgm:t>
        <a:bodyPr/>
        <a:lstStyle/>
        <a:p>
          <a:pPr rtl="1"/>
          <a:endParaRPr lang="ar-SA"/>
        </a:p>
      </dgm:t>
    </dgm:pt>
    <dgm:pt modelId="{E9E70C20-536B-4F86-A749-8DB37A6AF3C7}" type="pres">
      <dgm:prSet presAssocID="{BC295256-8BA3-4EC9-96A5-100EB049B31D}" presName="connTx" presStyleLbl="parChTrans1D3" presStyleIdx="1" presStyleCnt="13"/>
      <dgm:spPr/>
      <dgm:t>
        <a:bodyPr/>
        <a:lstStyle/>
        <a:p>
          <a:pPr rtl="1"/>
          <a:endParaRPr lang="ar-SA"/>
        </a:p>
      </dgm:t>
    </dgm:pt>
    <dgm:pt modelId="{D394452A-2AFD-48B4-A210-FB99F1FD88EA}" type="pres">
      <dgm:prSet presAssocID="{FC492FC3-2887-4F72-8D91-FF67AF12AC27}" presName="root2" presStyleCnt="0"/>
      <dgm:spPr/>
    </dgm:pt>
    <dgm:pt modelId="{971029AE-A125-4BCC-AB63-B1B8E07B3205}" type="pres">
      <dgm:prSet presAssocID="{FC492FC3-2887-4F72-8D91-FF67AF12AC27}" presName="LevelTwoTextNode" presStyleLbl="node3" presStyleIdx="1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96F357C-4BEB-4C3F-B0E3-0F13B06C4D8C}" type="pres">
      <dgm:prSet presAssocID="{FC492FC3-2887-4F72-8D91-FF67AF12AC27}" presName="level3hierChild" presStyleCnt="0"/>
      <dgm:spPr/>
    </dgm:pt>
    <dgm:pt modelId="{556600CC-DE57-4450-9DAA-6EC80A17246D}" type="pres">
      <dgm:prSet presAssocID="{7BE93CF4-F920-432C-912A-99C18EBAF996}" presName="conn2-1" presStyleLbl="parChTrans1D2" presStyleIdx="2" presStyleCnt="10"/>
      <dgm:spPr/>
      <dgm:t>
        <a:bodyPr/>
        <a:lstStyle/>
        <a:p>
          <a:pPr rtl="1"/>
          <a:endParaRPr lang="ar-SA"/>
        </a:p>
      </dgm:t>
    </dgm:pt>
    <dgm:pt modelId="{3C9F554D-DF49-4101-977E-C45D56F748FB}" type="pres">
      <dgm:prSet presAssocID="{7BE93CF4-F920-432C-912A-99C18EBAF996}" presName="connTx" presStyleLbl="parChTrans1D2" presStyleIdx="2" presStyleCnt="10"/>
      <dgm:spPr/>
      <dgm:t>
        <a:bodyPr/>
        <a:lstStyle/>
        <a:p>
          <a:pPr rtl="1"/>
          <a:endParaRPr lang="ar-SA"/>
        </a:p>
      </dgm:t>
    </dgm:pt>
    <dgm:pt modelId="{D7CF1EA9-2415-4A0E-BC2F-3F93EBE49748}" type="pres">
      <dgm:prSet presAssocID="{A4D65258-6C27-4506-A143-AE3D805EA704}" presName="root2" presStyleCnt="0"/>
      <dgm:spPr/>
    </dgm:pt>
    <dgm:pt modelId="{02D04637-92C3-488E-B3DE-E7E360B14833}" type="pres">
      <dgm:prSet presAssocID="{A4D65258-6C27-4506-A143-AE3D805EA704}" presName="LevelTwoTextNode" presStyleLbl="node2" presStyleIdx="2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1E76ABE-3776-4816-B8B5-4D03EDB5AE16}" type="pres">
      <dgm:prSet presAssocID="{A4D65258-6C27-4506-A143-AE3D805EA704}" presName="level3hierChild" presStyleCnt="0"/>
      <dgm:spPr/>
    </dgm:pt>
    <dgm:pt modelId="{25BEA212-A1DF-430D-8E53-BD0AD0866125}" type="pres">
      <dgm:prSet presAssocID="{2C7C9CD5-540D-472E-90CA-D86DBD56D910}" presName="conn2-1" presStyleLbl="parChTrans1D3" presStyleIdx="2" presStyleCnt="13"/>
      <dgm:spPr/>
      <dgm:t>
        <a:bodyPr/>
        <a:lstStyle/>
        <a:p>
          <a:pPr rtl="1"/>
          <a:endParaRPr lang="ar-SA"/>
        </a:p>
      </dgm:t>
    </dgm:pt>
    <dgm:pt modelId="{218C0249-484C-4E2F-A89F-0F09233A2AA6}" type="pres">
      <dgm:prSet presAssocID="{2C7C9CD5-540D-472E-90CA-D86DBD56D910}" presName="connTx" presStyleLbl="parChTrans1D3" presStyleIdx="2" presStyleCnt="13"/>
      <dgm:spPr/>
      <dgm:t>
        <a:bodyPr/>
        <a:lstStyle/>
        <a:p>
          <a:pPr rtl="1"/>
          <a:endParaRPr lang="ar-SA"/>
        </a:p>
      </dgm:t>
    </dgm:pt>
    <dgm:pt modelId="{130A9E52-75D4-400D-9611-BCA5460B3579}" type="pres">
      <dgm:prSet presAssocID="{5F390627-16C4-4E31-9965-B9CB3F7CED9C}" presName="root2" presStyleCnt="0"/>
      <dgm:spPr/>
    </dgm:pt>
    <dgm:pt modelId="{3CBEFFA5-0EFC-48DB-A8F9-D3D6CADA937A}" type="pres">
      <dgm:prSet presAssocID="{5F390627-16C4-4E31-9965-B9CB3F7CED9C}" presName="LevelTwoTextNode" presStyleLbl="node3" presStyleIdx="2" presStyleCnt="13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D2981CE-0610-4964-AAC6-8395FF28319F}" type="pres">
      <dgm:prSet presAssocID="{5F390627-16C4-4E31-9965-B9CB3F7CED9C}" presName="level3hierChild" presStyleCnt="0"/>
      <dgm:spPr/>
    </dgm:pt>
    <dgm:pt modelId="{4ED7DBEB-E688-48F0-8AAA-514B3A47F34F}" type="pres">
      <dgm:prSet presAssocID="{2B9E1D3C-C5F0-4D4D-86F2-C3F89DD9BAC8}" presName="conn2-1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133F6EEB-BF6E-4DC1-9F86-A798D98FB45D}" type="pres">
      <dgm:prSet presAssocID="{2B9E1D3C-C5F0-4D4D-86F2-C3F89DD9BAC8}" presName="connTx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53060914-5CF1-447D-985B-8A23F5E9D311}" type="pres">
      <dgm:prSet presAssocID="{8029F339-F30D-4BFE-9FF7-8E3A9E69F6A0}" presName="root2" presStyleCnt="0"/>
      <dgm:spPr/>
    </dgm:pt>
    <dgm:pt modelId="{41DED587-5EA1-4105-BB73-4D3FB38F4291}" type="pres">
      <dgm:prSet presAssocID="{8029F339-F30D-4BFE-9FF7-8E3A9E69F6A0}" presName="LevelTwoTextNode" presStyleLbl="node4" presStyleIdx="0" presStyleCnt="4" custScaleX="3768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F3954F5-2809-48BA-8658-FED27A431B04}" type="pres">
      <dgm:prSet presAssocID="{8029F339-F30D-4BFE-9FF7-8E3A9E69F6A0}" presName="level3hierChild" presStyleCnt="0"/>
      <dgm:spPr/>
    </dgm:pt>
    <dgm:pt modelId="{530A90BD-D9AA-472E-81F5-418775F0EE16}" type="pres">
      <dgm:prSet presAssocID="{B0B6E164-4815-41A5-B609-D2EE8A3D7F59}" presName="conn2-1" presStyleLbl="parChTrans1D3" presStyleIdx="3" presStyleCnt="13"/>
      <dgm:spPr/>
      <dgm:t>
        <a:bodyPr/>
        <a:lstStyle/>
        <a:p>
          <a:pPr rtl="1"/>
          <a:endParaRPr lang="ar-SA"/>
        </a:p>
      </dgm:t>
    </dgm:pt>
    <dgm:pt modelId="{54870304-FD34-4F71-8BD8-AD926114C636}" type="pres">
      <dgm:prSet presAssocID="{B0B6E164-4815-41A5-B609-D2EE8A3D7F59}" presName="connTx" presStyleLbl="parChTrans1D3" presStyleIdx="3" presStyleCnt="13"/>
      <dgm:spPr/>
      <dgm:t>
        <a:bodyPr/>
        <a:lstStyle/>
        <a:p>
          <a:pPr rtl="1"/>
          <a:endParaRPr lang="ar-SA"/>
        </a:p>
      </dgm:t>
    </dgm:pt>
    <dgm:pt modelId="{BF24E89E-1253-426B-8ABF-E45EA1A9DB69}" type="pres">
      <dgm:prSet presAssocID="{752931FF-F975-4640-A1F1-8B33E846BD17}" presName="root2" presStyleCnt="0"/>
      <dgm:spPr/>
    </dgm:pt>
    <dgm:pt modelId="{68AAF792-DA87-4370-A052-FE8DDE3F5592}" type="pres">
      <dgm:prSet presAssocID="{752931FF-F975-4640-A1F1-8B33E846BD17}" presName="LevelTwoTextNode" presStyleLbl="node3" presStyleIdx="3" presStyleCnt="13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638D6F-AF30-4238-BEB4-64084EF7B867}" type="pres">
      <dgm:prSet presAssocID="{752931FF-F975-4640-A1F1-8B33E846BD17}" presName="level3hierChild" presStyleCnt="0"/>
      <dgm:spPr/>
    </dgm:pt>
    <dgm:pt modelId="{DB363E92-2C28-466F-A933-3DC1BD699688}" type="pres">
      <dgm:prSet presAssocID="{C3C1F964-74AA-4A69-BDFD-46381C67F7F5}" presName="conn2-1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B5C6738D-9FBE-4BA6-AFFA-DB7F60F3698C}" type="pres">
      <dgm:prSet presAssocID="{C3C1F964-74AA-4A69-BDFD-46381C67F7F5}" presName="connTx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67363964-5995-4B74-A2C2-B235574D9E4B}" type="pres">
      <dgm:prSet presAssocID="{4E21D22C-E3E2-4C4C-8595-1D12F7D71693}" presName="root2" presStyleCnt="0"/>
      <dgm:spPr/>
    </dgm:pt>
    <dgm:pt modelId="{E89DE7C5-9F2D-45D4-AF83-78584FDA9FDD}" type="pres">
      <dgm:prSet presAssocID="{4E21D22C-E3E2-4C4C-8595-1D12F7D71693}" presName="LevelTwoTextNode" presStyleLbl="node4" presStyleIdx="1" presStyleCnt="4" custScaleX="3768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509D9D3-181C-4D8E-A337-310BAEEFE0CC}" type="pres">
      <dgm:prSet presAssocID="{4E21D22C-E3E2-4C4C-8595-1D12F7D71693}" presName="level3hierChild" presStyleCnt="0"/>
      <dgm:spPr/>
    </dgm:pt>
    <dgm:pt modelId="{E68DFD58-3297-49B4-A60E-E6799A71D898}" type="pres">
      <dgm:prSet presAssocID="{E85E86C4-D62B-4F9B-8D9C-B97E0CF8847E}" presName="conn2-1" presStyleLbl="parChTrans1D3" presStyleIdx="4" presStyleCnt="13"/>
      <dgm:spPr/>
      <dgm:t>
        <a:bodyPr/>
        <a:lstStyle/>
        <a:p>
          <a:pPr rtl="1"/>
          <a:endParaRPr lang="ar-SA"/>
        </a:p>
      </dgm:t>
    </dgm:pt>
    <dgm:pt modelId="{502484E1-74CF-401E-BFD3-2EA03E0BB61F}" type="pres">
      <dgm:prSet presAssocID="{E85E86C4-D62B-4F9B-8D9C-B97E0CF8847E}" presName="connTx" presStyleLbl="parChTrans1D3" presStyleIdx="4" presStyleCnt="13"/>
      <dgm:spPr/>
      <dgm:t>
        <a:bodyPr/>
        <a:lstStyle/>
        <a:p>
          <a:pPr rtl="1"/>
          <a:endParaRPr lang="ar-SA"/>
        </a:p>
      </dgm:t>
    </dgm:pt>
    <dgm:pt modelId="{AF491E64-1DC6-4B2C-856E-EEE3A8077744}" type="pres">
      <dgm:prSet presAssocID="{F6EF7147-754C-4C13-9E54-A55876C28EB2}" presName="root2" presStyleCnt="0"/>
      <dgm:spPr/>
    </dgm:pt>
    <dgm:pt modelId="{7117CE4C-0301-4748-8875-C67771FEE541}" type="pres">
      <dgm:prSet presAssocID="{F6EF7147-754C-4C13-9E54-A55876C28EB2}" presName="LevelTwoTextNode" presStyleLbl="node3" presStyleIdx="4" presStyleCnt="13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FBDA3C0-2D05-4122-90B1-DA43B319E824}" type="pres">
      <dgm:prSet presAssocID="{F6EF7147-754C-4C13-9E54-A55876C28EB2}" presName="level3hierChild" presStyleCnt="0"/>
      <dgm:spPr/>
    </dgm:pt>
    <dgm:pt modelId="{764F6671-B063-4D23-873E-E85C6011F88D}" type="pres">
      <dgm:prSet presAssocID="{D13FF697-8C4C-4EC8-BC78-C2451CF88AB3}" presName="conn2-1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1F28A225-F6FF-49D5-BFE8-473738862A71}" type="pres">
      <dgm:prSet presAssocID="{D13FF697-8C4C-4EC8-BC78-C2451CF88AB3}" presName="connTx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832F8B42-9C37-4181-9849-A75EC424170F}" type="pres">
      <dgm:prSet presAssocID="{6FD49AAD-3161-47A7-BAD7-748162381099}" presName="root2" presStyleCnt="0"/>
      <dgm:spPr/>
    </dgm:pt>
    <dgm:pt modelId="{923727F3-BAE3-4B07-BCA3-128D08453F2C}" type="pres">
      <dgm:prSet presAssocID="{6FD49AAD-3161-47A7-BAD7-748162381099}" presName="LevelTwoTextNode" presStyleLbl="node4" presStyleIdx="2" presStyleCnt="4" custScaleX="3768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996A6D1-25F9-4A9E-9940-7939057954FD}" type="pres">
      <dgm:prSet presAssocID="{6FD49AAD-3161-47A7-BAD7-748162381099}" presName="level3hierChild" presStyleCnt="0"/>
      <dgm:spPr/>
    </dgm:pt>
    <dgm:pt modelId="{6A992FA3-5C3C-4B66-A210-8CA7C5175F4A}" type="pres">
      <dgm:prSet presAssocID="{4247ED2A-A184-43A2-8D47-2532EBFDFD07}" presName="conn2-1" presStyleLbl="parChTrans1D2" presStyleIdx="3" presStyleCnt="10"/>
      <dgm:spPr/>
      <dgm:t>
        <a:bodyPr/>
        <a:lstStyle/>
        <a:p>
          <a:pPr rtl="1"/>
          <a:endParaRPr lang="ar-SA"/>
        </a:p>
      </dgm:t>
    </dgm:pt>
    <dgm:pt modelId="{3997A3EF-E542-45CC-85CC-BAB941A8C34B}" type="pres">
      <dgm:prSet presAssocID="{4247ED2A-A184-43A2-8D47-2532EBFDFD07}" presName="connTx" presStyleLbl="parChTrans1D2" presStyleIdx="3" presStyleCnt="10"/>
      <dgm:spPr/>
      <dgm:t>
        <a:bodyPr/>
        <a:lstStyle/>
        <a:p>
          <a:pPr rtl="1"/>
          <a:endParaRPr lang="ar-SA"/>
        </a:p>
      </dgm:t>
    </dgm:pt>
    <dgm:pt modelId="{0FEBAC61-C191-4AD9-AE45-676B3E564FA6}" type="pres">
      <dgm:prSet presAssocID="{845C3A94-B6C2-448B-8B83-574C558A922C}" presName="root2" presStyleCnt="0"/>
      <dgm:spPr/>
    </dgm:pt>
    <dgm:pt modelId="{8DEA881D-2104-4A32-BD0E-8C02A3922B8B}" type="pres">
      <dgm:prSet presAssocID="{845C3A94-B6C2-448B-8B83-574C558A922C}" presName="LevelTwoTextNode" presStyleLbl="node2" presStyleIdx="3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CDD2DE6-F3D9-4617-825D-6B049A2E6682}" type="pres">
      <dgm:prSet presAssocID="{845C3A94-B6C2-448B-8B83-574C558A922C}" presName="level3hierChild" presStyleCnt="0"/>
      <dgm:spPr/>
    </dgm:pt>
    <dgm:pt modelId="{DB7DAE60-E7EB-4A51-AF3D-FD0BA32B2D15}" type="pres">
      <dgm:prSet presAssocID="{16BC0760-494E-44F5-8647-F9BF17D637F6}" presName="conn2-1" presStyleLbl="parChTrans1D3" presStyleIdx="5" presStyleCnt="13"/>
      <dgm:spPr/>
      <dgm:t>
        <a:bodyPr/>
        <a:lstStyle/>
        <a:p>
          <a:pPr rtl="1"/>
          <a:endParaRPr lang="ar-SA"/>
        </a:p>
      </dgm:t>
    </dgm:pt>
    <dgm:pt modelId="{FD1C3988-533C-4846-A990-8158FD105F1B}" type="pres">
      <dgm:prSet presAssocID="{16BC0760-494E-44F5-8647-F9BF17D637F6}" presName="connTx" presStyleLbl="parChTrans1D3" presStyleIdx="5" presStyleCnt="13"/>
      <dgm:spPr/>
      <dgm:t>
        <a:bodyPr/>
        <a:lstStyle/>
        <a:p>
          <a:pPr rtl="1"/>
          <a:endParaRPr lang="ar-SA"/>
        </a:p>
      </dgm:t>
    </dgm:pt>
    <dgm:pt modelId="{B8F23907-75BC-41BD-9484-6FD476D9057B}" type="pres">
      <dgm:prSet presAssocID="{A5DE42CE-994B-4BAA-93D0-4E822DCC0411}" presName="root2" presStyleCnt="0"/>
      <dgm:spPr/>
    </dgm:pt>
    <dgm:pt modelId="{65E1A4CE-EB61-4530-A0CA-A7B3B35B114B}" type="pres">
      <dgm:prSet presAssocID="{A5DE42CE-994B-4BAA-93D0-4E822DCC0411}" presName="LevelTwoTextNode" presStyleLbl="node3" presStyleIdx="5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B49168-C4CD-4A8B-A754-5438056B83D1}" type="pres">
      <dgm:prSet presAssocID="{A5DE42CE-994B-4BAA-93D0-4E822DCC0411}" presName="level3hierChild" presStyleCnt="0"/>
      <dgm:spPr/>
    </dgm:pt>
    <dgm:pt modelId="{5D67FD6F-9697-4AC6-987E-3959125EA4DF}" type="pres">
      <dgm:prSet presAssocID="{8D9031F0-E85B-4F34-9576-A8C5FC3232DB}" presName="conn2-1" presStyleLbl="parChTrans1D2" presStyleIdx="4" presStyleCnt="10"/>
      <dgm:spPr/>
      <dgm:t>
        <a:bodyPr/>
        <a:lstStyle/>
        <a:p>
          <a:pPr rtl="1"/>
          <a:endParaRPr lang="ar-SA"/>
        </a:p>
      </dgm:t>
    </dgm:pt>
    <dgm:pt modelId="{F5203625-2EA0-4FC6-9DF0-2F3BE0462AB9}" type="pres">
      <dgm:prSet presAssocID="{8D9031F0-E85B-4F34-9576-A8C5FC3232DB}" presName="connTx" presStyleLbl="parChTrans1D2" presStyleIdx="4" presStyleCnt="10"/>
      <dgm:spPr/>
      <dgm:t>
        <a:bodyPr/>
        <a:lstStyle/>
        <a:p>
          <a:pPr rtl="1"/>
          <a:endParaRPr lang="ar-SA"/>
        </a:p>
      </dgm:t>
    </dgm:pt>
    <dgm:pt modelId="{BA8D64E2-415C-46FA-A004-E9AB0B8B2336}" type="pres">
      <dgm:prSet presAssocID="{05C6AB45-5803-4A19-ADCD-E6EA4FA7D694}" presName="root2" presStyleCnt="0"/>
      <dgm:spPr/>
    </dgm:pt>
    <dgm:pt modelId="{F7D934CC-57BF-45AD-8B49-D60BA04DB746}" type="pres">
      <dgm:prSet presAssocID="{05C6AB45-5803-4A19-ADCD-E6EA4FA7D694}" presName="LevelTwoTextNode" presStyleLbl="node2" presStyleIdx="4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48E5186-4F05-4838-BC4B-3D376A00C142}" type="pres">
      <dgm:prSet presAssocID="{05C6AB45-5803-4A19-ADCD-E6EA4FA7D694}" presName="level3hierChild" presStyleCnt="0"/>
      <dgm:spPr/>
    </dgm:pt>
    <dgm:pt modelId="{4921CE31-206D-440D-8F8F-FA8BC6401B46}" type="pres">
      <dgm:prSet presAssocID="{35E3DD89-099D-46BB-AB77-BD6A1EA5C3BC}" presName="conn2-1" presStyleLbl="parChTrans1D3" presStyleIdx="6" presStyleCnt="13"/>
      <dgm:spPr/>
      <dgm:t>
        <a:bodyPr/>
        <a:lstStyle/>
        <a:p>
          <a:pPr rtl="1"/>
          <a:endParaRPr lang="ar-SA"/>
        </a:p>
      </dgm:t>
    </dgm:pt>
    <dgm:pt modelId="{D7132C40-7A72-4B15-9E71-5A952D96DD5E}" type="pres">
      <dgm:prSet presAssocID="{35E3DD89-099D-46BB-AB77-BD6A1EA5C3BC}" presName="connTx" presStyleLbl="parChTrans1D3" presStyleIdx="6" presStyleCnt="13"/>
      <dgm:spPr/>
      <dgm:t>
        <a:bodyPr/>
        <a:lstStyle/>
        <a:p>
          <a:pPr rtl="1"/>
          <a:endParaRPr lang="ar-SA"/>
        </a:p>
      </dgm:t>
    </dgm:pt>
    <dgm:pt modelId="{FC284CAD-09CF-475E-A371-3E2AF25872BE}" type="pres">
      <dgm:prSet presAssocID="{DE75A5DD-66B4-46D9-97C8-F713D03E065D}" presName="root2" presStyleCnt="0"/>
      <dgm:spPr/>
    </dgm:pt>
    <dgm:pt modelId="{0D698AA3-A0F6-4607-8DEC-E2852D0FB0C1}" type="pres">
      <dgm:prSet presAssocID="{DE75A5DD-66B4-46D9-97C8-F713D03E065D}" presName="LevelTwoTextNode" presStyleLbl="node3" presStyleIdx="6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549208E-06BB-490D-9F5F-6BB8BF7C7F01}" type="pres">
      <dgm:prSet presAssocID="{DE75A5DD-66B4-46D9-97C8-F713D03E065D}" presName="level3hierChild" presStyleCnt="0"/>
      <dgm:spPr/>
    </dgm:pt>
    <dgm:pt modelId="{BCCA9009-B610-404B-9F02-74D6D4AC2C3F}" type="pres">
      <dgm:prSet presAssocID="{8004AC0F-3D69-489F-BB17-898FCB316E8F}" presName="conn2-1" presStyleLbl="parChTrans1D2" presStyleIdx="5" presStyleCnt="10"/>
      <dgm:spPr/>
      <dgm:t>
        <a:bodyPr/>
        <a:lstStyle/>
        <a:p>
          <a:pPr rtl="1"/>
          <a:endParaRPr lang="ar-SA"/>
        </a:p>
      </dgm:t>
    </dgm:pt>
    <dgm:pt modelId="{C25C2528-D697-4AD7-B86F-D3651164DC2E}" type="pres">
      <dgm:prSet presAssocID="{8004AC0F-3D69-489F-BB17-898FCB316E8F}" presName="connTx" presStyleLbl="parChTrans1D2" presStyleIdx="5" presStyleCnt="10"/>
      <dgm:spPr/>
      <dgm:t>
        <a:bodyPr/>
        <a:lstStyle/>
        <a:p>
          <a:pPr rtl="1"/>
          <a:endParaRPr lang="ar-SA"/>
        </a:p>
      </dgm:t>
    </dgm:pt>
    <dgm:pt modelId="{69E3934C-E077-480F-92B5-B9BB940905BF}" type="pres">
      <dgm:prSet presAssocID="{CA8B16C7-E65E-4898-8DBA-C06A8BBF419B}" presName="root2" presStyleCnt="0"/>
      <dgm:spPr/>
    </dgm:pt>
    <dgm:pt modelId="{98DA8347-3F13-4A36-A987-BE713E6B5F66}" type="pres">
      <dgm:prSet presAssocID="{CA8B16C7-E65E-4898-8DBA-C06A8BBF419B}" presName="LevelTwoTextNode" presStyleLbl="node2" presStyleIdx="5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01D4F02-1F28-46A3-8712-01775CB28E6A}" type="pres">
      <dgm:prSet presAssocID="{CA8B16C7-E65E-4898-8DBA-C06A8BBF419B}" presName="level3hierChild" presStyleCnt="0"/>
      <dgm:spPr/>
    </dgm:pt>
    <dgm:pt modelId="{9307B9BA-7485-411C-9D9D-01E74DA1D75F}" type="pres">
      <dgm:prSet presAssocID="{51F670D5-08D6-4773-882B-028B65723074}" presName="conn2-1" presStyleLbl="parChTrans1D3" presStyleIdx="7" presStyleCnt="13"/>
      <dgm:spPr/>
      <dgm:t>
        <a:bodyPr/>
        <a:lstStyle/>
        <a:p>
          <a:pPr rtl="1"/>
          <a:endParaRPr lang="ar-SA"/>
        </a:p>
      </dgm:t>
    </dgm:pt>
    <dgm:pt modelId="{AF195D31-5477-458B-AA97-13EBB314EE41}" type="pres">
      <dgm:prSet presAssocID="{51F670D5-08D6-4773-882B-028B65723074}" presName="connTx" presStyleLbl="parChTrans1D3" presStyleIdx="7" presStyleCnt="13"/>
      <dgm:spPr/>
      <dgm:t>
        <a:bodyPr/>
        <a:lstStyle/>
        <a:p>
          <a:pPr rtl="1"/>
          <a:endParaRPr lang="ar-SA"/>
        </a:p>
      </dgm:t>
    </dgm:pt>
    <dgm:pt modelId="{C558CBFF-4357-4DDA-8FBE-C5F4048602CB}" type="pres">
      <dgm:prSet presAssocID="{2AC86A77-5F27-41F7-901E-F356DBDFF0B5}" presName="root2" presStyleCnt="0"/>
      <dgm:spPr/>
    </dgm:pt>
    <dgm:pt modelId="{1A4C6C7C-1220-4C7C-A78B-FAFC9729B5E6}" type="pres">
      <dgm:prSet presAssocID="{2AC86A77-5F27-41F7-901E-F356DBDFF0B5}" presName="LevelTwoTextNode" presStyleLbl="node3" presStyleIdx="7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8D60578-CA45-4877-A87B-77687B5E8B5B}" type="pres">
      <dgm:prSet presAssocID="{2AC86A77-5F27-41F7-901E-F356DBDFF0B5}" presName="level3hierChild" presStyleCnt="0"/>
      <dgm:spPr/>
    </dgm:pt>
    <dgm:pt modelId="{E0E84233-5000-44A1-A6E8-B286276A9DFE}" type="pres">
      <dgm:prSet presAssocID="{6B339D2B-E5DF-40F6-BD46-EDC6F7A5E734}" presName="conn2-1" presStyleLbl="parChTrans1D2" presStyleIdx="6" presStyleCnt="10"/>
      <dgm:spPr/>
      <dgm:t>
        <a:bodyPr/>
        <a:lstStyle/>
        <a:p>
          <a:pPr rtl="1"/>
          <a:endParaRPr lang="ar-SA"/>
        </a:p>
      </dgm:t>
    </dgm:pt>
    <dgm:pt modelId="{D6792FF4-D8CE-4BAC-8D92-4380C28090E3}" type="pres">
      <dgm:prSet presAssocID="{6B339D2B-E5DF-40F6-BD46-EDC6F7A5E734}" presName="connTx" presStyleLbl="parChTrans1D2" presStyleIdx="6" presStyleCnt="10"/>
      <dgm:spPr/>
      <dgm:t>
        <a:bodyPr/>
        <a:lstStyle/>
        <a:p>
          <a:pPr rtl="1"/>
          <a:endParaRPr lang="ar-SA"/>
        </a:p>
      </dgm:t>
    </dgm:pt>
    <dgm:pt modelId="{98C9159B-18ED-4D88-B628-7652A821A17C}" type="pres">
      <dgm:prSet presAssocID="{C8EBADE0-AC55-4F38-8031-BED3A70541BC}" presName="root2" presStyleCnt="0"/>
      <dgm:spPr/>
    </dgm:pt>
    <dgm:pt modelId="{4582D865-8F81-44AE-BFAE-FF69AADF70CD}" type="pres">
      <dgm:prSet presAssocID="{C8EBADE0-AC55-4F38-8031-BED3A70541BC}" presName="LevelTwoTextNode" presStyleLbl="node2" presStyleIdx="6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308E1DD-30B1-4076-BF51-CEA886309AF2}" type="pres">
      <dgm:prSet presAssocID="{C8EBADE0-AC55-4F38-8031-BED3A70541BC}" presName="level3hierChild" presStyleCnt="0"/>
      <dgm:spPr/>
    </dgm:pt>
    <dgm:pt modelId="{EC041C39-0BCB-4A6B-A0CF-BF408614A3E0}" type="pres">
      <dgm:prSet presAssocID="{08C18506-4E28-4E8D-8C79-7C5ED84A9C31}" presName="conn2-1" presStyleLbl="parChTrans1D3" presStyleIdx="8" presStyleCnt="13"/>
      <dgm:spPr/>
      <dgm:t>
        <a:bodyPr/>
        <a:lstStyle/>
        <a:p>
          <a:pPr rtl="1"/>
          <a:endParaRPr lang="ar-SA"/>
        </a:p>
      </dgm:t>
    </dgm:pt>
    <dgm:pt modelId="{3C797745-84F9-4F9B-A17B-CE15408CD6AA}" type="pres">
      <dgm:prSet presAssocID="{08C18506-4E28-4E8D-8C79-7C5ED84A9C31}" presName="connTx" presStyleLbl="parChTrans1D3" presStyleIdx="8" presStyleCnt="13"/>
      <dgm:spPr/>
      <dgm:t>
        <a:bodyPr/>
        <a:lstStyle/>
        <a:p>
          <a:pPr rtl="1"/>
          <a:endParaRPr lang="ar-SA"/>
        </a:p>
      </dgm:t>
    </dgm:pt>
    <dgm:pt modelId="{41D43E17-AE93-428B-A28D-50D8887F22DF}" type="pres">
      <dgm:prSet presAssocID="{381C16D3-DB08-43EB-AE6F-85C1C95471AF}" presName="root2" presStyleCnt="0"/>
      <dgm:spPr/>
    </dgm:pt>
    <dgm:pt modelId="{10FE59FA-6280-4780-AAEC-06F933118796}" type="pres">
      <dgm:prSet presAssocID="{381C16D3-DB08-43EB-AE6F-85C1C95471AF}" presName="LevelTwoTextNode" presStyleLbl="node3" presStyleIdx="8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2377D3A-DA5B-4B66-9BD2-622B05B487D9}" type="pres">
      <dgm:prSet presAssocID="{381C16D3-DB08-43EB-AE6F-85C1C95471AF}" presName="level3hierChild" presStyleCnt="0"/>
      <dgm:spPr/>
    </dgm:pt>
    <dgm:pt modelId="{41EF6FAE-95C8-4FB4-93ED-18A556E473F5}" type="pres">
      <dgm:prSet presAssocID="{CDDA6F73-94E2-4071-AC08-034A01C85DFC}" presName="conn2-1" presStyleLbl="parChTrans1D2" presStyleIdx="7" presStyleCnt="10"/>
      <dgm:spPr/>
      <dgm:t>
        <a:bodyPr/>
        <a:lstStyle/>
        <a:p>
          <a:pPr rtl="1"/>
          <a:endParaRPr lang="ar-SA"/>
        </a:p>
      </dgm:t>
    </dgm:pt>
    <dgm:pt modelId="{CA2D630B-83AD-4DFA-9973-8B8F7C656F54}" type="pres">
      <dgm:prSet presAssocID="{CDDA6F73-94E2-4071-AC08-034A01C85DFC}" presName="connTx" presStyleLbl="parChTrans1D2" presStyleIdx="7" presStyleCnt="10"/>
      <dgm:spPr/>
      <dgm:t>
        <a:bodyPr/>
        <a:lstStyle/>
        <a:p>
          <a:pPr rtl="1"/>
          <a:endParaRPr lang="ar-SA"/>
        </a:p>
      </dgm:t>
    </dgm:pt>
    <dgm:pt modelId="{3CF7E364-F21C-451B-BF49-E701005CA849}" type="pres">
      <dgm:prSet presAssocID="{A08E8841-D662-4693-919C-1D5823DEA93F}" presName="root2" presStyleCnt="0"/>
      <dgm:spPr/>
    </dgm:pt>
    <dgm:pt modelId="{9E0B258E-E52E-459F-AD73-E80F084E6E43}" type="pres">
      <dgm:prSet presAssocID="{A08E8841-D662-4693-919C-1D5823DEA93F}" presName="LevelTwoTextNode" presStyleLbl="node2" presStyleIdx="7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4D580AB-DABB-468F-B102-61C3611D5B64}" type="pres">
      <dgm:prSet presAssocID="{A08E8841-D662-4693-919C-1D5823DEA93F}" presName="level3hierChild" presStyleCnt="0"/>
      <dgm:spPr/>
    </dgm:pt>
    <dgm:pt modelId="{7C1282BD-BF8C-42C8-A7C1-8457948F46C3}" type="pres">
      <dgm:prSet presAssocID="{A23B324A-8174-49D8-9F97-7A9D9904224D}" presName="conn2-1" presStyleLbl="parChTrans1D3" presStyleIdx="9" presStyleCnt="13"/>
      <dgm:spPr/>
      <dgm:t>
        <a:bodyPr/>
        <a:lstStyle/>
        <a:p>
          <a:pPr rtl="1"/>
          <a:endParaRPr lang="ar-SA"/>
        </a:p>
      </dgm:t>
    </dgm:pt>
    <dgm:pt modelId="{A2CE88E0-01BC-4C65-95E6-51E2333776C8}" type="pres">
      <dgm:prSet presAssocID="{A23B324A-8174-49D8-9F97-7A9D9904224D}" presName="connTx" presStyleLbl="parChTrans1D3" presStyleIdx="9" presStyleCnt="13"/>
      <dgm:spPr/>
      <dgm:t>
        <a:bodyPr/>
        <a:lstStyle/>
        <a:p>
          <a:pPr rtl="1"/>
          <a:endParaRPr lang="ar-SA"/>
        </a:p>
      </dgm:t>
    </dgm:pt>
    <dgm:pt modelId="{ACA6C82D-122F-48B5-8FA8-BB8F35ACB467}" type="pres">
      <dgm:prSet presAssocID="{883C7EA7-D85D-401A-B5A3-D70BE6A2E665}" presName="root2" presStyleCnt="0"/>
      <dgm:spPr/>
    </dgm:pt>
    <dgm:pt modelId="{4C4FB8EC-4C15-498C-B855-D6DF1E521CE2}" type="pres">
      <dgm:prSet presAssocID="{883C7EA7-D85D-401A-B5A3-D70BE6A2E665}" presName="LevelTwoTextNode" presStyleLbl="node3" presStyleIdx="9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F327FEF-3BD2-453F-AD61-AA8FC6539E50}" type="pres">
      <dgm:prSet presAssocID="{883C7EA7-D85D-401A-B5A3-D70BE6A2E665}" presName="level3hierChild" presStyleCnt="0"/>
      <dgm:spPr/>
    </dgm:pt>
    <dgm:pt modelId="{7177537A-3BFC-4945-AF26-92E21272817B}" type="pres">
      <dgm:prSet presAssocID="{2D387923-EF34-426B-B654-CB7A1F4FCE7F}" presName="conn2-1" presStyleLbl="parChTrans1D2" presStyleIdx="8" presStyleCnt="10"/>
      <dgm:spPr/>
      <dgm:t>
        <a:bodyPr/>
        <a:lstStyle/>
        <a:p>
          <a:pPr rtl="1"/>
          <a:endParaRPr lang="ar-SA"/>
        </a:p>
      </dgm:t>
    </dgm:pt>
    <dgm:pt modelId="{9FF1E751-29E3-45AE-9882-C79609CF9C62}" type="pres">
      <dgm:prSet presAssocID="{2D387923-EF34-426B-B654-CB7A1F4FCE7F}" presName="connTx" presStyleLbl="parChTrans1D2" presStyleIdx="8" presStyleCnt="10"/>
      <dgm:spPr/>
      <dgm:t>
        <a:bodyPr/>
        <a:lstStyle/>
        <a:p>
          <a:pPr rtl="1"/>
          <a:endParaRPr lang="ar-SA"/>
        </a:p>
      </dgm:t>
    </dgm:pt>
    <dgm:pt modelId="{760B7E5F-3234-43D7-BF09-1C6A1FB43867}" type="pres">
      <dgm:prSet presAssocID="{5BBA4B0F-60EA-4D5F-B6BC-E4BA412E2812}" presName="root2" presStyleCnt="0"/>
      <dgm:spPr/>
    </dgm:pt>
    <dgm:pt modelId="{7C538337-9662-421C-B156-B9B136AB02A4}" type="pres">
      <dgm:prSet presAssocID="{5BBA4B0F-60EA-4D5F-B6BC-E4BA412E2812}" presName="LevelTwoTextNode" presStyleLbl="node2" presStyleIdx="8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D99B97E-5615-4C48-8567-830ACC9A9B2E}" type="pres">
      <dgm:prSet presAssocID="{5BBA4B0F-60EA-4D5F-B6BC-E4BA412E2812}" presName="level3hierChild" presStyleCnt="0"/>
      <dgm:spPr/>
    </dgm:pt>
    <dgm:pt modelId="{CF1770EA-9642-4520-82BA-C0B7425DFC30}" type="pres">
      <dgm:prSet presAssocID="{85937962-D26E-482A-8C53-8B3ECC39BE19}" presName="conn2-1" presStyleLbl="parChTrans1D3" presStyleIdx="10" presStyleCnt="13"/>
      <dgm:spPr/>
      <dgm:t>
        <a:bodyPr/>
        <a:lstStyle/>
        <a:p>
          <a:pPr rtl="1"/>
          <a:endParaRPr lang="ar-SA"/>
        </a:p>
      </dgm:t>
    </dgm:pt>
    <dgm:pt modelId="{F5B3E7E1-E762-461E-B88D-CADA03460286}" type="pres">
      <dgm:prSet presAssocID="{85937962-D26E-482A-8C53-8B3ECC39BE19}" presName="connTx" presStyleLbl="parChTrans1D3" presStyleIdx="10" presStyleCnt="13"/>
      <dgm:spPr/>
      <dgm:t>
        <a:bodyPr/>
        <a:lstStyle/>
        <a:p>
          <a:pPr rtl="1"/>
          <a:endParaRPr lang="ar-SA"/>
        </a:p>
      </dgm:t>
    </dgm:pt>
    <dgm:pt modelId="{703648B8-44EB-4111-BF32-1874780D3044}" type="pres">
      <dgm:prSet presAssocID="{73469ABF-A0FC-4DF5-A027-454AED5B92FC}" presName="root2" presStyleCnt="0"/>
      <dgm:spPr/>
    </dgm:pt>
    <dgm:pt modelId="{03959B3C-CE9D-4C7B-9C40-15CE944E5248}" type="pres">
      <dgm:prSet presAssocID="{73469ABF-A0FC-4DF5-A027-454AED5B92FC}" presName="LevelTwoTextNode" presStyleLbl="node3" presStyleIdx="10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01DEE4E-E9AD-4BB1-A416-E83CBCB37762}" type="pres">
      <dgm:prSet presAssocID="{73469ABF-A0FC-4DF5-A027-454AED5B92FC}" presName="level3hierChild" presStyleCnt="0"/>
      <dgm:spPr/>
    </dgm:pt>
    <dgm:pt modelId="{2106A63A-1D69-44EF-9554-0358283F3C25}" type="pres">
      <dgm:prSet presAssocID="{DA6A91F6-6B01-45CB-B008-27E1D05B933E}" presName="conn2-1" presStyleLbl="parChTrans1D3" presStyleIdx="11" presStyleCnt="13"/>
      <dgm:spPr/>
      <dgm:t>
        <a:bodyPr/>
        <a:lstStyle/>
        <a:p>
          <a:pPr rtl="1"/>
          <a:endParaRPr lang="ar-SA"/>
        </a:p>
      </dgm:t>
    </dgm:pt>
    <dgm:pt modelId="{67668936-C2D1-4FA1-BB2D-7D11541D27DA}" type="pres">
      <dgm:prSet presAssocID="{DA6A91F6-6B01-45CB-B008-27E1D05B933E}" presName="connTx" presStyleLbl="parChTrans1D3" presStyleIdx="11" presStyleCnt="13"/>
      <dgm:spPr/>
      <dgm:t>
        <a:bodyPr/>
        <a:lstStyle/>
        <a:p>
          <a:pPr rtl="1"/>
          <a:endParaRPr lang="ar-SA"/>
        </a:p>
      </dgm:t>
    </dgm:pt>
    <dgm:pt modelId="{9C824F63-57BC-40F5-96AF-9EAA95FCFBB6}" type="pres">
      <dgm:prSet presAssocID="{064CA420-1014-4ADB-89F5-8CE65EC051A4}" presName="root2" presStyleCnt="0"/>
      <dgm:spPr/>
    </dgm:pt>
    <dgm:pt modelId="{22FC2BE4-68AF-4913-B8ED-586063423B37}" type="pres">
      <dgm:prSet presAssocID="{064CA420-1014-4ADB-89F5-8CE65EC051A4}" presName="LevelTwoTextNode" presStyleLbl="node3" presStyleIdx="11" presStyleCnt="13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D950421-EC51-4EC5-841E-539499F32949}" type="pres">
      <dgm:prSet presAssocID="{064CA420-1014-4ADB-89F5-8CE65EC051A4}" presName="level3hierChild" presStyleCnt="0"/>
      <dgm:spPr/>
    </dgm:pt>
    <dgm:pt modelId="{9C198EC3-7D3A-481F-A701-EF535CB1224C}" type="pres">
      <dgm:prSet presAssocID="{C5800F2D-B943-4E66-AB51-26B2B60D811A}" presName="conn2-1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20DE1883-6F81-4ABD-B24F-ECF05B2255AC}" type="pres">
      <dgm:prSet presAssocID="{C5800F2D-B943-4E66-AB51-26B2B60D811A}" presName="connTx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4347EFB8-769D-42CF-8689-42CE715CDA8D}" type="pres">
      <dgm:prSet presAssocID="{832AABDB-6F86-4ECC-B6D6-C5322A551165}" presName="root2" presStyleCnt="0"/>
      <dgm:spPr/>
    </dgm:pt>
    <dgm:pt modelId="{A6E7D133-FD7C-42BD-8ACB-89C59B25D48F}" type="pres">
      <dgm:prSet presAssocID="{832AABDB-6F86-4ECC-B6D6-C5322A551165}" presName="LevelTwoTextNode" presStyleLbl="node4" presStyleIdx="3" presStyleCnt="4" custScaleX="3768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C348AC3-A4A6-4670-880F-24B80B090BB3}" type="pres">
      <dgm:prSet presAssocID="{832AABDB-6F86-4ECC-B6D6-C5322A551165}" presName="level3hierChild" presStyleCnt="0"/>
      <dgm:spPr/>
    </dgm:pt>
    <dgm:pt modelId="{741AF2EC-C0BB-4408-A62B-CA4C047CD612}" type="pres">
      <dgm:prSet presAssocID="{DA242667-4CE9-4D8E-BB94-E00FE812B512}" presName="conn2-1" presStyleLbl="parChTrans1D2" presStyleIdx="9" presStyleCnt="10"/>
      <dgm:spPr/>
      <dgm:t>
        <a:bodyPr/>
        <a:lstStyle/>
        <a:p>
          <a:pPr rtl="1"/>
          <a:endParaRPr lang="ar-SA"/>
        </a:p>
      </dgm:t>
    </dgm:pt>
    <dgm:pt modelId="{7860EA7F-8228-46C5-B302-4609E1460C49}" type="pres">
      <dgm:prSet presAssocID="{DA242667-4CE9-4D8E-BB94-E00FE812B512}" presName="connTx" presStyleLbl="parChTrans1D2" presStyleIdx="9" presStyleCnt="10"/>
      <dgm:spPr/>
      <dgm:t>
        <a:bodyPr/>
        <a:lstStyle/>
        <a:p>
          <a:pPr rtl="1"/>
          <a:endParaRPr lang="ar-SA"/>
        </a:p>
      </dgm:t>
    </dgm:pt>
    <dgm:pt modelId="{52495E97-BFEE-44D4-8319-B0F7B7CF0093}" type="pres">
      <dgm:prSet presAssocID="{671C7493-233D-4946-A766-7C0134641A83}" presName="root2" presStyleCnt="0"/>
      <dgm:spPr/>
    </dgm:pt>
    <dgm:pt modelId="{DD5B6A47-7938-4C88-80AB-52A5038B5E11}" type="pres">
      <dgm:prSet presAssocID="{671C7493-233D-4946-A766-7C0134641A83}" presName="LevelTwoTextNode" presStyleLbl="node2" presStyleIdx="9" presStyleCnt="10" custScaleX="245296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42F0151-B3F5-44D9-90A4-4E071776D8FE}" type="pres">
      <dgm:prSet presAssocID="{671C7493-233D-4946-A766-7C0134641A83}" presName="level3hierChild" presStyleCnt="0"/>
      <dgm:spPr/>
    </dgm:pt>
    <dgm:pt modelId="{AE4D0528-6F61-40A2-9EA1-A2840D731A27}" type="pres">
      <dgm:prSet presAssocID="{BAE94A2F-9D33-4389-8CFF-A0A792DB8F72}" presName="conn2-1" presStyleLbl="parChTrans1D3" presStyleIdx="12" presStyleCnt="13"/>
      <dgm:spPr/>
      <dgm:t>
        <a:bodyPr/>
        <a:lstStyle/>
        <a:p>
          <a:pPr rtl="1"/>
          <a:endParaRPr lang="ar-SA"/>
        </a:p>
      </dgm:t>
    </dgm:pt>
    <dgm:pt modelId="{89AA81EB-1000-418D-950A-ABE3C3EC2F99}" type="pres">
      <dgm:prSet presAssocID="{BAE94A2F-9D33-4389-8CFF-A0A792DB8F72}" presName="connTx" presStyleLbl="parChTrans1D3" presStyleIdx="12" presStyleCnt="13"/>
      <dgm:spPr/>
      <dgm:t>
        <a:bodyPr/>
        <a:lstStyle/>
        <a:p>
          <a:pPr rtl="1"/>
          <a:endParaRPr lang="ar-SA"/>
        </a:p>
      </dgm:t>
    </dgm:pt>
    <dgm:pt modelId="{3472D9B6-2E3A-4455-B9CC-25676838D3B6}" type="pres">
      <dgm:prSet presAssocID="{B99706C0-86A8-4A63-AF04-20AF47978991}" presName="root2" presStyleCnt="0"/>
      <dgm:spPr/>
    </dgm:pt>
    <dgm:pt modelId="{338CD27C-BE91-4B05-B655-1005E640DF9F}" type="pres">
      <dgm:prSet presAssocID="{B99706C0-86A8-4A63-AF04-20AF47978991}" presName="LevelTwoTextNode" presStyleLbl="node3" presStyleIdx="12" presStyleCnt="13" custScaleX="656198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9F700CC-8753-400B-9590-D9260C0AFD35}" type="pres">
      <dgm:prSet presAssocID="{B99706C0-86A8-4A63-AF04-20AF47978991}" presName="level3hierChild" presStyleCnt="0"/>
      <dgm:spPr/>
    </dgm:pt>
  </dgm:ptLst>
  <dgm:cxnLst>
    <dgm:cxn modelId="{1519918F-517A-4ECB-B55C-34DB4CF02CB0}" type="presOf" srcId="{6B339D2B-E5DF-40F6-BD46-EDC6F7A5E734}" destId="{D6792FF4-D8CE-4BAC-8D92-4380C28090E3}" srcOrd="1" destOrd="0" presId="urn:microsoft.com/office/officeart/2005/8/layout/hierarchy2"/>
    <dgm:cxn modelId="{D97170E1-DEE7-48FE-B800-D47ECF3C82A5}" type="presOf" srcId="{7EAC48F9-D6AC-48B0-BB29-B269B6547139}" destId="{25FF7040-FC7D-49C2-A999-69A1E31DAD86}" srcOrd="0" destOrd="0" presId="urn:microsoft.com/office/officeart/2005/8/layout/hierarchy2"/>
    <dgm:cxn modelId="{F9D87BA6-1A24-4A4D-8711-3DA86221C5C2}" type="presOf" srcId="{73469ABF-A0FC-4DF5-A027-454AED5B92FC}" destId="{03959B3C-CE9D-4C7B-9C40-15CE944E5248}" srcOrd="0" destOrd="0" presId="urn:microsoft.com/office/officeart/2005/8/layout/hierarchy2"/>
    <dgm:cxn modelId="{17DBC108-BAF6-4836-A2A4-EA858A1B6706}" srcId="{7EAC48F9-D6AC-48B0-BB29-B269B6547139}" destId="{05C6AB45-5803-4A19-ADCD-E6EA4FA7D694}" srcOrd="4" destOrd="0" parTransId="{8D9031F0-E85B-4F34-9576-A8C5FC3232DB}" sibTransId="{924C8716-940F-4701-839E-F431CF2C63E8}"/>
    <dgm:cxn modelId="{08D2CF15-DB0A-4496-8F16-31F91912AB6B}" srcId="{7EAC48F9-D6AC-48B0-BB29-B269B6547139}" destId="{5BBA4B0F-60EA-4D5F-B6BC-E4BA412E2812}" srcOrd="8" destOrd="0" parTransId="{2D387923-EF34-426B-B654-CB7A1F4FCE7F}" sibTransId="{EF4181FA-9589-414C-BA85-77356B002FC6}"/>
    <dgm:cxn modelId="{303E8995-0850-489E-AC07-9698524816D1}" srcId="{7EAC48F9-D6AC-48B0-BB29-B269B6547139}" destId="{B14D0483-DA9E-4BFA-8280-4857CBD3BABC}" srcOrd="0" destOrd="0" parTransId="{E5623C56-9754-46B5-A93E-A615E67E8A04}" sibTransId="{C81627D0-155A-4E6E-8FEB-AA52499836C8}"/>
    <dgm:cxn modelId="{20D032A4-930D-4FAB-A25D-03A0DCF514A4}" type="presOf" srcId="{4247ED2A-A184-43A2-8D47-2532EBFDFD07}" destId="{6A992FA3-5C3C-4B66-A210-8CA7C5175F4A}" srcOrd="0" destOrd="0" presId="urn:microsoft.com/office/officeart/2005/8/layout/hierarchy2"/>
    <dgm:cxn modelId="{96D207EF-1B1C-45D5-865E-08B9EF2DA37D}" type="presOf" srcId="{E5623C56-9754-46B5-A93E-A615E67E8A04}" destId="{C8FC47FC-D3E2-4957-8842-ABA1CDB1AFC8}" srcOrd="1" destOrd="0" presId="urn:microsoft.com/office/officeart/2005/8/layout/hierarchy2"/>
    <dgm:cxn modelId="{202C3D57-E8F7-4AAA-B1DF-FBD90E017B2D}" srcId="{A4D65258-6C27-4506-A143-AE3D805EA704}" destId="{5F390627-16C4-4E31-9965-B9CB3F7CED9C}" srcOrd="0" destOrd="0" parTransId="{2C7C9CD5-540D-472E-90CA-D86DBD56D910}" sibTransId="{C15F2DC1-FD54-4058-9430-7D93E56B95B3}"/>
    <dgm:cxn modelId="{2014BDF0-F58A-446D-9EF8-9C317F4042B5}" type="presOf" srcId="{08C18506-4E28-4E8D-8C79-7C5ED84A9C31}" destId="{3C797745-84F9-4F9B-A17B-CE15408CD6AA}" srcOrd="1" destOrd="0" presId="urn:microsoft.com/office/officeart/2005/8/layout/hierarchy2"/>
    <dgm:cxn modelId="{8077D507-D9D1-4066-BCB2-106E20F73B52}" type="presOf" srcId="{B14D0483-DA9E-4BFA-8280-4857CBD3BABC}" destId="{7DB51B54-C7A6-4CA4-A1B7-BE2FDA970E53}" srcOrd="0" destOrd="0" presId="urn:microsoft.com/office/officeart/2005/8/layout/hierarchy2"/>
    <dgm:cxn modelId="{0159C197-0200-4767-AFB2-F35ED981DE86}" type="presOf" srcId="{7BE93CF4-F920-432C-912A-99C18EBAF996}" destId="{556600CC-DE57-4450-9DAA-6EC80A17246D}" srcOrd="0" destOrd="0" presId="urn:microsoft.com/office/officeart/2005/8/layout/hierarchy2"/>
    <dgm:cxn modelId="{E2A57DF3-A7E5-4AD3-A187-896447ADDED6}" type="presOf" srcId="{C5800F2D-B943-4E66-AB51-26B2B60D811A}" destId="{20DE1883-6F81-4ABD-B24F-ECF05B2255AC}" srcOrd="1" destOrd="0" presId="urn:microsoft.com/office/officeart/2005/8/layout/hierarchy2"/>
    <dgm:cxn modelId="{44DC39DB-8ACD-403F-B339-EE87D9FF4E78}" type="presOf" srcId="{DE75A5DD-66B4-46D9-97C8-F713D03E065D}" destId="{0D698AA3-A0F6-4607-8DEC-E2852D0FB0C1}" srcOrd="0" destOrd="0" presId="urn:microsoft.com/office/officeart/2005/8/layout/hierarchy2"/>
    <dgm:cxn modelId="{E60DD1E3-8AAC-4F4A-91CA-BC262367E0DF}" type="presOf" srcId="{85937962-D26E-482A-8C53-8B3ECC39BE19}" destId="{CF1770EA-9642-4520-82BA-C0B7425DFC30}" srcOrd="0" destOrd="0" presId="urn:microsoft.com/office/officeart/2005/8/layout/hierarchy2"/>
    <dgm:cxn modelId="{86DD957B-A66F-485C-808E-ED2C44CD59F3}" srcId="{05C6AB45-5803-4A19-ADCD-E6EA4FA7D694}" destId="{DE75A5DD-66B4-46D9-97C8-F713D03E065D}" srcOrd="0" destOrd="0" parTransId="{35E3DD89-099D-46BB-AB77-BD6A1EA5C3BC}" sibTransId="{3E612849-FC30-4F5D-B545-28789BA95913}"/>
    <dgm:cxn modelId="{26D3D86E-EB8F-47C8-BBC6-355F7DF9DEE9}" type="presOf" srcId="{DA6A91F6-6B01-45CB-B008-27E1D05B933E}" destId="{2106A63A-1D69-44EF-9554-0358283F3C25}" srcOrd="0" destOrd="0" presId="urn:microsoft.com/office/officeart/2005/8/layout/hierarchy2"/>
    <dgm:cxn modelId="{8C5E81F3-A73C-48B3-948B-5CE0F9B00C04}" type="presOf" srcId="{E98EF261-5492-4ABA-8D0A-8C0D904DA880}" destId="{F90DEA0B-23E6-4212-9B4B-8EFB6AA5A4B0}" srcOrd="0" destOrd="0" presId="urn:microsoft.com/office/officeart/2005/8/layout/hierarchy2"/>
    <dgm:cxn modelId="{59198107-4C04-49EF-B071-35F719E063E3}" type="presOf" srcId="{D13FF697-8C4C-4EC8-BC78-C2451CF88AB3}" destId="{764F6671-B063-4D23-873E-E85C6011F88D}" srcOrd="0" destOrd="0" presId="urn:microsoft.com/office/officeart/2005/8/layout/hierarchy2"/>
    <dgm:cxn modelId="{E4264549-80E5-455F-B8D3-8A98DF87B38A}" type="presOf" srcId="{E5623C56-9754-46B5-A93E-A615E67E8A04}" destId="{0946EEDF-C41A-42D5-AFC9-F1AAD5AC6293}" srcOrd="0" destOrd="0" presId="urn:microsoft.com/office/officeart/2005/8/layout/hierarchy2"/>
    <dgm:cxn modelId="{D89F27A8-410C-4316-B020-57122E38FE5A}" type="presOf" srcId="{8029F339-F30D-4BFE-9FF7-8E3A9E69F6A0}" destId="{41DED587-5EA1-4105-BB73-4D3FB38F4291}" srcOrd="0" destOrd="0" presId="urn:microsoft.com/office/officeart/2005/8/layout/hierarchy2"/>
    <dgm:cxn modelId="{C996FB76-1C3D-45E7-AD48-09115FF4FE5C}" type="presOf" srcId="{2D387923-EF34-426B-B654-CB7A1F4FCE7F}" destId="{9FF1E751-29E3-45AE-9882-C79609CF9C62}" srcOrd="1" destOrd="0" presId="urn:microsoft.com/office/officeart/2005/8/layout/hierarchy2"/>
    <dgm:cxn modelId="{7B9CA6CE-7718-435F-BBE5-F6F3C4F59C40}" srcId="{7EAC48F9-D6AC-48B0-BB29-B269B6547139}" destId="{A4D65258-6C27-4506-A143-AE3D805EA704}" srcOrd="2" destOrd="0" parTransId="{7BE93CF4-F920-432C-912A-99C18EBAF996}" sibTransId="{4696C865-E0E5-48C1-ABC3-4FC775D5FC58}"/>
    <dgm:cxn modelId="{4C31F15A-8533-4696-BE45-999D0F697615}" type="presOf" srcId="{064CA420-1014-4ADB-89F5-8CE65EC051A4}" destId="{22FC2BE4-68AF-4913-B8ED-586063423B37}" srcOrd="0" destOrd="0" presId="urn:microsoft.com/office/officeart/2005/8/layout/hierarchy2"/>
    <dgm:cxn modelId="{6E1627D1-2B9D-4143-A0AA-A3031BEF37D5}" srcId="{7EAC48F9-D6AC-48B0-BB29-B269B6547139}" destId="{671C7493-233D-4946-A766-7C0134641A83}" srcOrd="9" destOrd="0" parTransId="{DA242667-4CE9-4D8E-BB94-E00FE812B512}" sibTransId="{600EEE3E-A1E2-462A-9584-F15FDCBD5D31}"/>
    <dgm:cxn modelId="{1DF9AA23-4ED5-4EB1-947C-155815B2252B}" type="presOf" srcId="{35E3DD89-099D-46BB-AB77-BD6A1EA5C3BC}" destId="{D7132C40-7A72-4B15-9E71-5A952D96DD5E}" srcOrd="1" destOrd="0" presId="urn:microsoft.com/office/officeart/2005/8/layout/hierarchy2"/>
    <dgm:cxn modelId="{298DB8AF-A586-4F6D-8516-BC6548713E78}" type="presOf" srcId="{8D9031F0-E85B-4F34-9576-A8C5FC3232DB}" destId="{F5203625-2EA0-4FC6-9DF0-2F3BE0462AB9}" srcOrd="1" destOrd="0" presId="urn:microsoft.com/office/officeart/2005/8/layout/hierarchy2"/>
    <dgm:cxn modelId="{7F5824A8-0FE1-4180-8AEF-2F4BA34B6371}" type="presOf" srcId="{CDDA6F73-94E2-4071-AC08-034A01C85DFC}" destId="{41EF6FAE-95C8-4FB4-93ED-18A556E473F5}" srcOrd="0" destOrd="0" presId="urn:microsoft.com/office/officeart/2005/8/layout/hierarchy2"/>
    <dgm:cxn modelId="{20DA9235-D470-4F1D-ACE4-282F5EAFE2C0}" srcId="{CA8B16C7-E65E-4898-8DBA-C06A8BBF419B}" destId="{2AC86A77-5F27-41F7-901E-F356DBDFF0B5}" srcOrd="0" destOrd="0" parTransId="{51F670D5-08D6-4773-882B-028B65723074}" sibTransId="{C3A121BD-08B3-4F6C-BBA8-B24802B1B38C}"/>
    <dgm:cxn modelId="{B90DC5CF-1F1D-4730-842E-75E8B552A0EA}" type="presOf" srcId="{B99706C0-86A8-4A63-AF04-20AF47978991}" destId="{338CD27C-BE91-4B05-B655-1005E640DF9F}" srcOrd="0" destOrd="0" presId="urn:microsoft.com/office/officeart/2005/8/layout/hierarchy2"/>
    <dgm:cxn modelId="{541E43D8-9858-45B5-BEAE-06648F672742}" type="presOf" srcId="{BAE94A2F-9D33-4389-8CFF-A0A792DB8F72}" destId="{AE4D0528-6F61-40A2-9EA1-A2840D731A27}" srcOrd="0" destOrd="0" presId="urn:microsoft.com/office/officeart/2005/8/layout/hierarchy2"/>
    <dgm:cxn modelId="{8E85E149-4851-4F70-A13D-7A69708B2FF6}" srcId="{F6EF7147-754C-4C13-9E54-A55876C28EB2}" destId="{6FD49AAD-3161-47A7-BAD7-748162381099}" srcOrd="0" destOrd="0" parTransId="{D13FF697-8C4C-4EC8-BC78-C2451CF88AB3}" sibTransId="{5B1B567A-BA0C-474D-9EE7-AFF44C88CB53}"/>
    <dgm:cxn modelId="{D6EF1161-88FD-4FDA-8D4B-1EFE53510CCC}" type="presOf" srcId="{8004AC0F-3D69-489F-BB17-898FCB316E8F}" destId="{C25C2528-D697-4AD7-B86F-D3651164DC2E}" srcOrd="1" destOrd="0" presId="urn:microsoft.com/office/officeart/2005/8/layout/hierarchy2"/>
    <dgm:cxn modelId="{6F30B660-8574-4A93-BD07-BEA57A35C360}" type="presOf" srcId="{C3C1F964-74AA-4A69-BDFD-46381C67F7F5}" destId="{B5C6738D-9FBE-4BA6-AFFA-DB7F60F3698C}" srcOrd="1" destOrd="0" presId="urn:microsoft.com/office/officeart/2005/8/layout/hierarchy2"/>
    <dgm:cxn modelId="{4EF7C68A-34D3-40B1-8DE6-F090B34C8808}" srcId="{671C7493-233D-4946-A766-7C0134641A83}" destId="{B99706C0-86A8-4A63-AF04-20AF47978991}" srcOrd="0" destOrd="0" parTransId="{BAE94A2F-9D33-4389-8CFF-A0A792DB8F72}" sibTransId="{6F088972-23F2-4453-8336-494DC02ABE49}"/>
    <dgm:cxn modelId="{E1CA9216-4449-4098-B43C-FB9AF73036AA}" type="presOf" srcId="{6B339D2B-E5DF-40F6-BD46-EDC6F7A5E734}" destId="{E0E84233-5000-44A1-A6E8-B286276A9DFE}" srcOrd="0" destOrd="0" presId="urn:microsoft.com/office/officeart/2005/8/layout/hierarchy2"/>
    <dgm:cxn modelId="{A099D047-10EF-4A6A-8C0D-EB543BA3406F}" type="presOf" srcId="{4247ED2A-A184-43A2-8D47-2532EBFDFD07}" destId="{3997A3EF-E542-45CC-85CC-BAB941A8C34B}" srcOrd="1" destOrd="0" presId="urn:microsoft.com/office/officeart/2005/8/layout/hierarchy2"/>
    <dgm:cxn modelId="{AC6A8D43-8FF1-4519-8A7D-258795D61282}" type="presOf" srcId="{DA6A91F6-6B01-45CB-B008-27E1D05B933E}" destId="{67668936-C2D1-4FA1-BB2D-7D11541D27DA}" srcOrd="1" destOrd="0" presId="urn:microsoft.com/office/officeart/2005/8/layout/hierarchy2"/>
    <dgm:cxn modelId="{F2D5079B-02A8-4769-910C-1B34D5CE12BA}" type="presOf" srcId="{A23B324A-8174-49D8-9F97-7A9D9904224D}" destId="{A2CE88E0-01BC-4C65-95E6-51E2333776C8}" srcOrd="1" destOrd="0" presId="urn:microsoft.com/office/officeart/2005/8/layout/hierarchy2"/>
    <dgm:cxn modelId="{FDDB3EDD-9AC9-431F-BD75-FB06644091F2}" type="presOf" srcId="{F6EF7147-754C-4C13-9E54-A55876C28EB2}" destId="{7117CE4C-0301-4748-8875-C67771FEE541}" srcOrd="0" destOrd="0" presId="urn:microsoft.com/office/officeart/2005/8/layout/hierarchy2"/>
    <dgm:cxn modelId="{EE2071BC-221A-466F-BD67-F5B2E3E508FB}" type="presOf" srcId="{B0B6E164-4815-41A5-B609-D2EE8A3D7F59}" destId="{530A90BD-D9AA-472E-81F5-418775F0EE16}" srcOrd="0" destOrd="0" presId="urn:microsoft.com/office/officeart/2005/8/layout/hierarchy2"/>
    <dgm:cxn modelId="{C02DA9BE-D538-45BA-BB70-17E4874250A8}" type="presOf" srcId="{E85E86C4-D62B-4F9B-8D9C-B97E0CF8847E}" destId="{502484E1-74CF-401E-BFD3-2EA03E0BB61F}" srcOrd="1" destOrd="0" presId="urn:microsoft.com/office/officeart/2005/8/layout/hierarchy2"/>
    <dgm:cxn modelId="{BC4D5042-B4D4-4005-B8B8-FE427CF0CED8}" srcId="{7EAC48F9-D6AC-48B0-BB29-B269B6547139}" destId="{845C3A94-B6C2-448B-8B83-574C558A922C}" srcOrd="3" destOrd="0" parTransId="{4247ED2A-A184-43A2-8D47-2532EBFDFD07}" sibTransId="{0BD9C635-5F2B-458B-8882-EF8229DB8A96}"/>
    <dgm:cxn modelId="{85F10924-3F29-4CFF-B64F-BD213F3BF109}" srcId="{845C3A94-B6C2-448B-8B83-574C558A922C}" destId="{A5DE42CE-994B-4BAA-93D0-4E822DCC0411}" srcOrd="0" destOrd="0" parTransId="{16BC0760-494E-44F5-8647-F9BF17D637F6}" sibTransId="{9558A8F7-25E9-4234-A181-4B1FF3497249}"/>
    <dgm:cxn modelId="{1F3F83EB-E87D-4450-8709-4DFC25300686}" type="presOf" srcId="{DA242667-4CE9-4D8E-BB94-E00FE812B512}" destId="{741AF2EC-C0BB-4408-A62B-CA4C047CD612}" srcOrd="0" destOrd="0" presId="urn:microsoft.com/office/officeart/2005/8/layout/hierarchy2"/>
    <dgm:cxn modelId="{395A69D1-22C4-4103-8ECD-9088C389AB69}" type="presOf" srcId="{CA8B16C7-E65E-4898-8DBA-C06A8BBF419B}" destId="{98DA8347-3F13-4A36-A987-BE713E6B5F66}" srcOrd="0" destOrd="0" presId="urn:microsoft.com/office/officeart/2005/8/layout/hierarchy2"/>
    <dgm:cxn modelId="{A10684AA-29EB-4519-BC60-95C9D90B2B92}" srcId="{B14D0483-DA9E-4BFA-8280-4857CBD3BABC}" destId="{55F56B0E-A677-48AB-96ED-865EEE30FA51}" srcOrd="0" destOrd="0" parTransId="{E98EF261-5492-4ABA-8D0A-8C0D904DA880}" sibTransId="{B63ECC19-E829-4DA7-B1D2-353EFCEB15CA}"/>
    <dgm:cxn modelId="{99CBE13A-8718-4CD3-B22F-95F6D7C2CC77}" srcId="{7EAC48F9-D6AC-48B0-BB29-B269B6547139}" destId="{B7077671-2706-46D6-861F-BAFE6D1BCFDC}" srcOrd="1" destOrd="0" parTransId="{C537C54E-A91D-49D9-9DFE-2C2760166A86}" sibTransId="{4FA23516-1472-4668-B6DF-E7BA8CAE332E}"/>
    <dgm:cxn modelId="{63E05867-21B1-4B1C-A1BF-6F74809C41DA}" type="presOf" srcId="{51F670D5-08D6-4773-882B-028B65723074}" destId="{AF195D31-5477-458B-AA97-13EBB314EE41}" srcOrd="1" destOrd="0" presId="urn:microsoft.com/office/officeart/2005/8/layout/hierarchy2"/>
    <dgm:cxn modelId="{D946D6F8-CBA6-447B-BAB7-90FEEE6F7F2D}" type="presOf" srcId="{CDDA6F73-94E2-4071-AC08-034A01C85DFC}" destId="{CA2D630B-83AD-4DFA-9973-8B8F7C656F54}" srcOrd="1" destOrd="0" presId="urn:microsoft.com/office/officeart/2005/8/layout/hierarchy2"/>
    <dgm:cxn modelId="{23673684-01A7-4E4F-BAE1-344E963B383F}" type="presOf" srcId="{16BC0760-494E-44F5-8647-F9BF17D637F6}" destId="{DB7DAE60-E7EB-4A51-AF3D-FD0BA32B2D15}" srcOrd="0" destOrd="0" presId="urn:microsoft.com/office/officeart/2005/8/layout/hierarchy2"/>
    <dgm:cxn modelId="{47E4C1B9-1D87-4708-96E0-7F6885FE6C92}" type="presOf" srcId="{BC295256-8BA3-4EC9-96A5-100EB049B31D}" destId="{9982CBEC-1EB5-4A3C-A0EC-7527C23B2008}" srcOrd="0" destOrd="0" presId="urn:microsoft.com/office/officeart/2005/8/layout/hierarchy2"/>
    <dgm:cxn modelId="{CC1354A1-AC64-42AF-BFA4-3C9FA082858D}" type="presOf" srcId="{5BBA4B0F-60EA-4D5F-B6BC-E4BA412E2812}" destId="{7C538337-9662-421C-B156-B9B136AB02A4}" srcOrd="0" destOrd="0" presId="urn:microsoft.com/office/officeart/2005/8/layout/hierarchy2"/>
    <dgm:cxn modelId="{76061B1F-3DC8-4FFF-B7A0-94B86E806087}" type="presOf" srcId="{C3C1F964-74AA-4A69-BDFD-46381C67F7F5}" destId="{DB363E92-2C28-466F-A933-3DC1BD699688}" srcOrd="0" destOrd="0" presId="urn:microsoft.com/office/officeart/2005/8/layout/hierarchy2"/>
    <dgm:cxn modelId="{12EBEAA7-7993-4760-91AD-E052E24FB1E0}" type="presOf" srcId="{DA242667-4CE9-4D8E-BB94-E00FE812B512}" destId="{7860EA7F-8228-46C5-B302-4609E1460C49}" srcOrd="1" destOrd="0" presId="urn:microsoft.com/office/officeart/2005/8/layout/hierarchy2"/>
    <dgm:cxn modelId="{4EF78B7C-1244-4232-A34F-20D15F97C7A0}" type="presOf" srcId="{D13FF697-8C4C-4EC8-BC78-C2451CF88AB3}" destId="{1F28A225-F6FF-49D5-BFE8-473738862A71}" srcOrd="1" destOrd="0" presId="urn:microsoft.com/office/officeart/2005/8/layout/hierarchy2"/>
    <dgm:cxn modelId="{9B486D5B-0189-431A-83C2-DB95961B6F53}" type="presOf" srcId="{51F670D5-08D6-4773-882B-028B65723074}" destId="{9307B9BA-7485-411C-9D9D-01E74DA1D75F}" srcOrd="0" destOrd="0" presId="urn:microsoft.com/office/officeart/2005/8/layout/hierarchy2"/>
    <dgm:cxn modelId="{03C6B792-C815-4120-8EC9-698956E41051}" type="presOf" srcId="{C8EBADE0-AC55-4F38-8031-BED3A70541BC}" destId="{4582D865-8F81-44AE-BFAE-FF69AADF70CD}" srcOrd="0" destOrd="0" presId="urn:microsoft.com/office/officeart/2005/8/layout/hierarchy2"/>
    <dgm:cxn modelId="{A2627C5A-16D2-480F-A3F5-B4C906D98278}" type="presOf" srcId="{2B9E1D3C-C5F0-4D4D-86F2-C3F89DD9BAC8}" destId="{4ED7DBEB-E688-48F0-8AAA-514B3A47F34F}" srcOrd="0" destOrd="0" presId="urn:microsoft.com/office/officeart/2005/8/layout/hierarchy2"/>
    <dgm:cxn modelId="{417163D5-B214-40B5-8B1E-695E151FB9CE}" type="presOf" srcId="{A23B324A-8174-49D8-9F97-7A9D9904224D}" destId="{7C1282BD-BF8C-42C8-A7C1-8457948F46C3}" srcOrd="0" destOrd="0" presId="urn:microsoft.com/office/officeart/2005/8/layout/hierarchy2"/>
    <dgm:cxn modelId="{6CEF0E2F-51BD-4B8D-A528-CD46AC084CD8}" type="presOf" srcId="{E98EF261-5492-4ABA-8D0A-8C0D904DA880}" destId="{7664FB69-8A22-4DE5-BDFB-F1BEDE0C9F2F}" srcOrd="1" destOrd="0" presId="urn:microsoft.com/office/officeart/2005/8/layout/hierarchy2"/>
    <dgm:cxn modelId="{46B581B9-D0C2-49F8-B6B6-DDA3C66B1672}" srcId="{7EAC48F9-D6AC-48B0-BB29-B269B6547139}" destId="{CA8B16C7-E65E-4898-8DBA-C06A8BBF419B}" srcOrd="5" destOrd="0" parTransId="{8004AC0F-3D69-489F-BB17-898FCB316E8F}" sibTransId="{8FA1E044-30CC-42B7-A7AC-C12E03BC80A3}"/>
    <dgm:cxn modelId="{1482033E-4DF8-4A9D-9699-D3BE39C20FD9}" type="presOf" srcId="{C537C54E-A91D-49D9-9DFE-2C2760166A86}" destId="{7454E6E0-D630-4F4B-BED6-7FC562F26169}" srcOrd="1" destOrd="0" presId="urn:microsoft.com/office/officeart/2005/8/layout/hierarchy2"/>
    <dgm:cxn modelId="{BC010F75-6BAD-4FFC-A13B-1DF813EFC64A}" type="presOf" srcId="{A4D65258-6C27-4506-A143-AE3D805EA704}" destId="{02D04637-92C3-488E-B3DE-E7E360B14833}" srcOrd="0" destOrd="0" presId="urn:microsoft.com/office/officeart/2005/8/layout/hierarchy2"/>
    <dgm:cxn modelId="{38B4B1E2-1248-4806-9E76-61EC12751CAF}" type="presOf" srcId="{2AC86A77-5F27-41F7-901E-F356DBDFF0B5}" destId="{1A4C6C7C-1220-4C7C-A78B-FAFC9729B5E6}" srcOrd="0" destOrd="0" presId="urn:microsoft.com/office/officeart/2005/8/layout/hierarchy2"/>
    <dgm:cxn modelId="{559B64CE-2EF3-4F40-A519-E4B1A501C455}" srcId="{BBD7004E-D308-42A4-A3C0-1CB26DDD8175}" destId="{7EAC48F9-D6AC-48B0-BB29-B269B6547139}" srcOrd="0" destOrd="0" parTransId="{EE3E67D1-D18B-4BBC-8CE3-C3707CEA5357}" sibTransId="{767A1F13-CBF8-4818-B7C5-2C59AD5AC050}"/>
    <dgm:cxn modelId="{7F023B68-217C-4162-8E76-2ED028547E97}" type="presOf" srcId="{E85E86C4-D62B-4F9B-8D9C-B97E0CF8847E}" destId="{E68DFD58-3297-49B4-A60E-E6799A71D898}" srcOrd="0" destOrd="0" presId="urn:microsoft.com/office/officeart/2005/8/layout/hierarchy2"/>
    <dgm:cxn modelId="{8DC180FD-6AB7-4459-B5BF-0FBB5877C774}" srcId="{064CA420-1014-4ADB-89F5-8CE65EC051A4}" destId="{832AABDB-6F86-4ECC-B6D6-C5322A551165}" srcOrd="0" destOrd="0" parTransId="{C5800F2D-B943-4E66-AB51-26B2B60D811A}" sibTransId="{32E97803-1A85-4E29-A55A-58653AF508AA}"/>
    <dgm:cxn modelId="{A28D743A-0EB8-40DE-8342-684A5FE0A6B0}" srcId="{B7077671-2706-46D6-861F-BAFE6D1BCFDC}" destId="{FC492FC3-2887-4F72-8D91-FF67AF12AC27}" srcOrd="0" destOrd="0" parTransId="{BC295256-8BA3-4EC9-96A5-100EB049B31D}" sibTransId="{D3C163E8-AF02-4F52-B95B-4C69657D7CE2}"/>
    <dgm:cxn modelId="{81128BAB-26B3-40AB-B3EA-3FD357DE549D}" type="presOf" srcId="{6FD49AAD-3161-47A7-BAD7-748162381099}" destId="{923727F3-BAE3-4B07-BCA3-128D08453F2C}" srcOrd="0" destOrd="0" presId="urn:microsoft.com/office/officeart/2005/8/layout/hierarchy2"/>
    <dgm:cxn modelId="{1CB34662-A417-4027-94AB-F77006B528DD}" type="presOf" srcId="{8004AC0F-3D69-489F-BB17-898FCB316E8F}" destId="{BCCA9009-B610-404B-9F02-74D6D4AC2C3F}" srcOrd="0" destOrd="0" presId="urn:microsoft.com/office/officeart/2005/8/layout/hierarchy2"/>
    <dgm:cxn modelId="{5D047682-02D3-4E49-8DAA-6B3EED5C28FB}" type="presOf" srcId="{752931FF-F975-4640-A1F1-8B33E846BD17}" destId="{68AAF792-DA87-4370-A052-FE8DDE3F5592}" srcOrd="0" destOrd="0" presId="urn:microsoft.com/office/officeart/2005/8/layout/hierarchy2"/>
    <dgm:cxn modelId="{0C607DDD-1442-4C1E-A884-BEEC0F3AB8A6}" type="presOf" srcId="{5F390627-16C4-4E31-9965-B9CB3F7CED9C}" destId="{3CBEFFA5-0EFC-48DB-A8F9-D3D6CADA937A}" srcOrd="0" destOrd="0" presId="urn:microsoft.com/office/officeart/2005/8/layout/hierarchy2"/>
    <dgm:cxn modelId="{433E6721-DEF6-47F4-97B8-71113FB32C71}" type="presOf" srcId="{845C3A94-B6C2-448B-8B83-574C558A922C}" destId="{8DEA881D-2104-4A32-BD0E-8C02A3922B8B}" srcOrd="0" destOrd="0" presId="urn:microsoft.com/office/officeart/2005/8/layout/hierarchy2"/>
    <dgm:cxn modelId="{85DFD430-28BA-44B0-B54B-6B7290D7536E}" srcId="{7EAC48F9-D6AC-48B0-BB29-B269B6547139}" destId="{A08E8841-D662-4693-919C-1D5823DEA93F}" srcOrd="7" destOrd="0" parTransId="{CDDA6F73-94E2-4071-AC08-034A01C85DFC}" sibTransId="{B098D8A0-1DDE-4CD1-BEDA-BFD98054DD3F}"/>
    <dgm:cxn modelId="{1485D61C-8CDB-45D0-A2A1-DFB69937B554}" type="presOf" srcId="{05C6AB45-5803-4A19-ADCD-E6EA4FA7D694}" destId="{F7D934CC-57BF-45AD-8B49-D60BA04DB746}" srcOrd="0" destOrd="0" presId="urn:microsoft.com/office/officeart/2005/8/layout/hierarchy2"/>
    <dgm:cxn modelId="{47B62A76-703F-40C0-A660-64F99497B02D}" srcId="{5BBA4B0F-60EA-4D5F-B6BC-E4BA412E2812}" destId="{064CA420-1014-4ADB-89F5-8CE65EC051A4}" srcOrd="1" destOrd="0" parTransId="{DA6A91F6-6B01-45CB-B008-27E1D05B933E}" sibTransId="{BC538B6C-9C0B-4107-A247-8702DC3E1226}"/>
    <dgm:cxn modelId="{0E071CE2-0284-48B0-B197-8CDD2B78395D}" type="presOf" srcId="{2D387923-EF34-426B-B654-CB7A1F4FCE7F}" destId="{7177537A-3BFC-4945-AF26-92E21272817B}" srcOrd="0" destOrd="0" presId="urn:microsoft.com/office/officeart/2005/8/layout/hierarchy2"/>
    <dgm:cxn modelId="{C8CD9451-D262-4EF6-BC1A-BAE37864EF82}" type="presOf" srcId="{4E21D22C-E3E2-4C4C-8595-1D12F7D71693}" destId="{E89DE7C5-9F2D-45D4-AF83-78584FDA9FDD}" srcOrd="0" destOrd="0" presId="urn:microsoft.com/office/officeart/2005/8/layout/hierarchy2"/>
    <dgm:cxn modelId="{D0E0AF66-B991-4DA6-B977-1DEFB8A057DA}" type="presOf" srcId="{A5DE42CE-994B-4BAA-93D0-4E822DCC0411}" destId="{65E1A4CE-EB61-4530-A0CA-A7B3B35B114B}" srcOrd="0" destOrd="0" presId="urn:microsoft.com/office/officeart/2005/8/layout/hierarchy2"/>
    <dgm:cxn modelId="{519D4CCA-AB4A-4058-9BE2-D36369333359}" type="presOf" srcId="{8D9031F0-E85B-4F34-9576-A8C5FC3232DB}" destId="{5D67FD6F-9697-4AC6-987E-3959125EA4DF}" srcOrd="0" destOrd="0" presId="urn:microsoft.com/office/officeart/2005/8/layout/hierarchy2"/>
    <dgm:cxn modelId="{EC139A3B-D11B-498E-A5D0-CBFCE72ED7A5}" type="presOf" srcId="{381C16D3-DB08-43EB-AE6F-85C1C95471AF}" destId="{10FE59FA-6280-4780-AAEC-06F933118796}" srcOrd="0" destOrd="0" presId="urn:microsoft.com/office/officeart/2005/8/layout/hierarchy2"/>
    <dgm:cxn modelId="{D2A2908C-D9ED-487C-9D03-5E9887E54E71}" type="presOf" srcId="{671C7493-233D-4946-A766-7C0134641A83}" destId="{DD5B6A47-7938-4C88-80AB-52A5038B5E11}" srcOrd="0" destOrd="0" presId="urn:microsoft.com/office/officeart/2005/8/layout/hierarchy2"/>
    <dgm:cxn modelId="{15E9B8B3-9CAE-4152-9A55-6101AF7F735E}" type="presOf" srcId="{A08E8841-D662-4693-919C-1D5823DEA93F}" destId="{9E0B258E-E52E-459F-AD73-E80F084E6E43}" srcOrd="0" destOrd="0" presId="urn:microsoft.com/office/officeart/2005/8/layout/hierarchy2"/>
    <dgm:cxn modelId="{A346598A-2C96-4877-9D3D-2E18CF46B05E}" type="presOf" srcId="{832AABDB-6F86-4ECC-B6D6-C5322A551165}" destId="{A6E7D133-FD7C-42BD-8ACB-89C59B25D48F}" srcOrd="0" destOrd="0" presId="urn:microsoft.com/office/officeart/2005/8/layout/hierarchy2"/>
    <dgm:cxn modelId="{500DB7CF-85AD-4FA3-BD84-ACC77FE07909}" type="presOf" srcId="{7BE93CF4-F920-432C-912A-99C18EBAF996}" destId="{3C9F554D-DF49-4101-977E-C45D56F748FB}" srcOrd="1" destOrd="0" presId="urn:microsoft.com/office/officeart/2005/8/layout/hierarchy2"/>
    <dgm:cxn modelId="{8C230144-8C76-4A4F-B873-E28D219F2862}" srcId="{5F390627-16C4-4E31-9965-B9CB3F7CED9C}" destId="{8029F339-F30D-4BFE-9FF7-8E3A9E69F6A0}" srcOrd="0" destOrd="0" parTransId="{2B9E1D3C-C5F0-4D4D-86F2-C3F89DD9BAC8}" sibTransId="{F710735A-E35A-435F-9B68-262185637374}"/>
    <dgm:cxn modelId="{94572942-C625-4D87-B49E-AEB3CD05D8A4}" type="presOf" srcId="{FC492FC3-2887-4F72-8D91-FF67AF12AC27}" destId="{971029AE-A125-4BCC-AB63-B1B8E07B3205}" srcOrd="0" destOrd="0" presId="urn:microsoft.com/office/officeart/2005/8/layout/hierarchy2"/>
    <dgm:cxn modelId="{CF5E3987-9559-417D-B60C-C20850036F66}" srcId="{7EAC48F9-D6AC-48B0-BB29-B269B6547139}" destId="{C8EBADE0-AC55-4F38-8031-BED3A70541BC}" srcOrd="6" destOrd="0" parTransId="{6B339D2B-E5DF-40F6-BD46-EDC6F7A5E734}" sibTransId="{A68BC9FD-3CA7-4CAA-9CEA-CF0F40AC925E}"/>
    <dgm:cxn modelId="{0B084728-019C-4FD7-8D4A-0FBA7AFCF3E0}" type="presOf" srcId="{BBD7004E-D308-42A4-A3C0-1CB26DDD8175}" destId="{2F8BC903-2FB9-488C-98FF-F2E9790B7FFC}" srcOrd="0" destOrd="0" presId="urn:microsoft.com/office/officeart/2005/8/layout/hierarchy2"/>
    <dgm:cxn modelId="{B45A659F-7954-40A0-9C40-0B5DA60B293B}" srcId="{A4D65258-6C27-4506-A143-AE3D805EA704}" destId="{F6EF7147-754C-4C13-9E54-A55876C28EB2}" srcOrd="2" destOrd="0" parTransId="{E85E86C4-D62B-4F9B-8D9C-B97E0CF8847E}" sibTransId="{7485643D-76EF-43A8-B1BF-A318C9DB511A}"/>
    <dgm:cxn modelId="{94A15024-44FE-437E-B58D-C25D386B9AEA}" type="presOf" srcId="{55F56B0E-A677-48AB-96ED-865EEE30FA51}" destId="{86CB9D10-9778-4FA7-84F3-53619093A9A3}" srcOrd="0" destOrd="0" presId="urn:microsoft.com/office/officeart/2005/8/layout/hierarchy2"/>
    <dgm:cxn modelId="{EAC52026-F309-4B5F-B936-47B0BCFAF5E8}" type="presOf" srcId="{BAE94A2F-9D33-4389-8CFF-A0A792DB8F72}" destId="{89AA81EB-1000-418D-950A-ABE3C3EC2F99}" srcOrd="1" destOrd="0" presId="urn:microsoft.com/office/officeart/2005/8/layout/hierarchy2"/>
    <dgm:cxn modelId="{38088091-E662-4484-BD92-3F6552F9C051}" srcId="{5BBA4B0F-60EA-4D5F-B6BC-E4BA412E2812}" destId="{73469ABF-A0FC-4DF5-A027-454AED5B92FC}" srcOrd="0" destOrd="0" parTransId="{85937962-D26E-482A-8C53-8B3ECC39BE19}" sibTransId="{6F482DC5-5612-487B-8FDC-3F31164ED4E3}"/>
    <dgm:cxn modelId="{4456D4A4-08FA-4C07-BAA7-50865730BEE4}" type="presOf" srcId="{B7077671-2706-46D6-861F-BAFE6D1BCFDC}" destId="{0546BEFF-62FF-4436-B8E0-0D0528489004}" srcOrd="0" destOrd="0" presId="urn:microsoft.com/office/officeart/2005/8/layout/hierarchy2"/>
    <dgm:cxn modelId="{36BA8EEF-F09D-40FC-92D0-09D768301088}" type="presOf" srcId="{C5800F2D-B943-4E66-AB51-26B2B60D811A}" destId="{9C198EC3-7D3A-481F-A701-EF535CB1224C}" srcOrd="0" destOrd="0" presId="urn:microsoft.com/office/officeart/2005/8/layout/hierarchy2"/>
    <dgm:cxn modelId="{5B8EAA60-DF4B-4F66-A329-76CF03B77C47}" type="presOf" srcId="{85937962-D26E-482A-8C53-8B3ECC39BE19}" destId="{F5B3E7E1-E762-461E-B88D-CADA03460286}" srcOrd="1" destOrd="0" presId="urn:microsoft.com/office/officeart/2005/8/layout/hierarchy2"/>
    <dgm:cxn modelId="{1E00454D-5156-42DA-AFE9-18581B4AA9AE}" type="presOf" srcId="{16BC0760-494E-44F5-8647-F9BF17D637F6}" destId="{FD1C3988-533C-4846-A990-8158FD105F1B}" srcOrd="1" destOrd="0" presId="urn:microsoft.com/office/officeart/2005/8/layout/hierarchy2"/>
    <dgm:cxn modelId="{287937D1-12CB-43E5-AC69-E7C896335E5F}" type="presOf" srcId="{35E3DD89-099D-46BB-AB77-BD6A1EA5C3BC}" destId="{4921CE31-206D-440D-8F8F-FA8BC6401B46}" srcOrd="0" destOrd="0" presId="urn:microsoft.com/office/officeart/2005/8/layout/hierarchy2"/>
    <dgm:cxn modelId="{41F96EA7-A557-42AE-85EF-F631AC02D065}" type="presOf" srcId="{2B9E1D3C-C5F0-4D4D-86F2-C3F89DD9BAC8}" destId="{133F6EEB-BF6E-4DC1-9F86-A798D98FB45D}" srcOrd="1" destOrd="0" presId="urn:microsoft.com/office/officeart/2005/8/layout/hierarchy2"/>
    <dgm:cxn modelId="{44A15FF3-A11C-459A-B56D-C679EF79B05A}" type="presOf" srcId="{08C18506-4E28-4E8D-8C79-7C5ED84A9C31}" destId="{EC041C39-0BCB-4A6B-A0CF-BF408614A3E0}" srcOrd="0" destOrd="0" presId="urn:microsoft.com/office/officeart/2005/8/layout/hierarchy2"/>
    <dgm:cxn modelId="{7215B200-823A-4F1F-912B-58073C55EBF7}" type="presOf" srcId="{B0B6E164-4815-41A5-B609-D2EE8A3D7F59}" destId="{54870304-FD34-4F71-8BD8-AD926114C636}" srcOrd="1" destOrd="0" presId="urn:microsoft.com/office/officeart/2005/8/layout/hierarchy2"/>
    <dgm:cxn modelId="{16FACBDE-0755-46EE-B619-D7EAD512D2F5}" srcId="{C8EBADE0-AC55-4F38-8031-BED3A70541BC}" destId="{381C16D3-DB08-43EB-AE6F-85C1C95471AF}" srcOrd="0" destOrd="0" parTransId="{08C18506-4E28-4E8D-8C79-7C5ED84A9C31}" sibTransId="{4ED8DE0E-CC70-4B3B-BE7D-8C87F49F3FF1}"/>
    <dgm:cxn modelId="{F48B3D9C-8C36-491E-AC03-4B14A55A7518}" srcId="{A4D65258-6C27-4506-A143-AE3D805EA704}" destId="{752931FF-F975-4640-A1F1-8B33E846BD17}" srcOrd="1" destOrd="0" parTransId="{B0B6E164-4815-41A5-B609-D2EE8A3D7F59}" sibTransId="{4A358E1E-8268-4E81-ADA0-A3C04BEDD3F4}"/>
    <dgm:cxn modelId="{87349AE4-047D-406E-A214-98E668A1DDCF}" type="presOf" srcId="{883C7EA7-D85D-401A-B5A3-D70BE6A2E665}" destId="{4C4FB8EC-4C15-498C-B855-D6DF1E521CE2}" srcOrd="0" destOrd="0" presId="urn:microsoft.com/office/officeart/2005/8/layout/hierarchy2"/>
    <dgm:cxn modelId="{B6C03522-AA8B-49DF-B4AD-E4CFD28BE2F0}" type="presOf" srcId="{2C7C9CD5-540D-472E-90CA-D86DBD56D910}" destId="{218C0249-484C-4E2F-A89F-0F09233A2AA6}" srcOrd="1" destOrd="0" presId="urn:microsoft.com/office/officeart/2005/8/layout/hierarchy2"/>
    <dgm:cxn modelId="{04FDECEC-08D2-4760-AB0C-2445E9058DAE}" type="presOf" srcId="{C537C54E-A91D-49D9-9DFE-2C2760166A86}" destId="{95C3C632-4178-41BF-AB9C-7099ADA0B19E}" srcOrd="0" destOrd="0" presId="urn:microsoft.com/office/officeart/2005/8/layout/hierarchy2"/>
    <dgm:cxn modelId="{355EDBAD-CED2-4B0D-8D45-7957629948D4}" type="presOf" srcId="{2C7C9CD5-540D-472E-90CA-D86DBD56D910}" destId="{25BEA212-A1DF-430D-8E53-BD0AD0866125}" srcOrd="0" destOrd="0" presId="urn:microsoft.com/office/officeart/2005/8/layout/hierarchy2"/>
    <dgm:cxn modelId="{99960907-E4B2-44E0-A81E-D1A7A2314052}" srcId="{752931FF-F975-4640-A1F1-8B33E846BD17}" destId="{4E21D22C-E3E2-4C4C-8595-1D12F7D71693}" srcOrd="0" destOrd="0" parTransId="{C3C1F964-74AA-4A69-BDFD-46381C67F7F5}" sibTransId="{4C72C6C0-55E0-4C79-B1E7-184B73D5DF7A}"/>
    <dgm:cxn modelId="{8E7295B0-FAE5-419D-A449-8B3D7ACAB7E3}" type="presOf" srcId="{BC295256-8BA3-4EC9-96A5-100EB049B31D}" destId="{E9E70C20-536B-4F86-A749-8DB37A6AF3C7}" srcOrd="1" destOrd="0" presId="urn:microsoft.com/office/officeart/2005/8/layout/hierarchy2"/>
    <dgm:cxn modelId="{7A47B6E8-2BB5-4CB1-8C32-C8BA3C00AF21}" srcId="{A08E8841-D662-4693-919C-1D5823DEA93F}" destId="{883C7EA7-D85D-401A-B5A3-D70BE6A2E665}" srcOrd="0" destOrd="0" parTransId="{A23B324A-8174-49D8-9F97-7A9D9904224D}" sibTransId="{4D7B6AC7-6E0D-4125-AED5-9BF19F91AB82}"/>
    <dgm:cxn modelId="{14E40A2A-DDEB-415D-B79E-77A43EFAB098}" type="presParOf" srcId="{2F8BC903-2FB9-488C-98FF-F2E9790B7FFC}" destId="{5B0B0775-582D-4A8F-8823-B6443F73C5D0}" srcOrd="0" destOrd="0" presId="urn:microsoft.com/office/officeart/2005/8/layout/hierarchy2"/>
    <dgm:cxn modelId="{767EB77B-CCE8-4DB7-BE66-42DB8B568297}" type="presParOf" srcId="{5B0B0775-582D-4A8F-8823-B6443F73C5D0}" destId="{25FF7040-FC7D-49C2-A999-69A1E31DAD86}" srcOrd="0" destOrd="0" presId="urn:microsoft.com/office/officeart/2005/8/layout/hierarchy2"/>
    <dgm:cxn modelId="{3D028DAB-3E4D-4CCF-871C-AD626A5E705D}" type="presParOf" srcId="{5B0B0775-582D-4A8F-8823-B6443F73C5D0}" destId="{C128D8B7-492C-4F68-AE0A-6552D3EC8643}" srcOrd="1" destOrd="0" presId="urn:microsoft.com/office/officeart/2005/8/layout/hierarchy2"/>
    <dgm:cxn modelId="{853C170A-1ABF-4CF0-B6D7-C7D00AF38BF6}" type="presParOf" srcId="{C128D8B7-492C-4F68-AE0A-6552D3EC8643}" destId="{0946EEDF-C41A-42D5-AFC9-F1AAD5AC6293}" srcOrd="0" destOrd="0" presId="urn:microsoft.com/office/officeart/2005/8/layout/hierarchy2"/>
    <dgm:cxn modelId="{DCE22563-FE0E-449F-BF78-E453EBB496DA}" type="presParOf" srcId="{0946EEDF-C41A-42D5-AFC9-F1AAD5AC6293}" destId="{C8FC47FC-D3E2-4957-8842-ABA1CDB1AFC8}" srcOrd="0" destOrd="0" presId="urn:microsoft.com/office/officeart/2005/8/layout/hierarchy2"/>
    <dgm:cxn modelId="{A27B55FE-B594-4273-A14B-FFB8F48A7EFC}" type="presParOf" srcId="{C128D8B7-492C-4F68-AE0A-6552D3EC8643}" destId="{04FD0DBE-747A-4E86-ABA9-63EA08306219}" srcOrd="1" destOrd="0" presId="urn:microsoft.com/office/officeart/2005/8/layout/hierarchy2"/>
    <dgm:cxn modelId="{29D44526-8194-45A3-9B88-3B1DA1B150A5}" type="presParOf" srcId="{04FD0DBE-747A-4E86-ABA9-63EA08306219}" destId="{7DB51B54-C7A6-4CA4-A1B7-BE2FDA970E53}" srcOrd="0" destOrd="0" presId="urn:microsoft.com/office/officeart/2005/8/layout/hierarchy2"/>
    <dgm:cxn modelId="{EC9053D9-79D6-4271-AF92-59114798BF1A}" type="presParOf" srcId="{04FD0DBE-747A-4E86-ABA9-63EA08306219}" destId="{697FF444-E85F-4F22-A6C0-A9C3089F62C1}" srcOrd="1" destOrd="0" presId="urn:microsoft.com/office/officeart/2005/8/layout/hierarchy2"/>
    <dgm:cxn modelId="{03261365-20FE-408B-9786-319FC31ECE32}" type="presParOf" srcId="{697FF444-E85F-4F22-A6C0-A9C3089F62C1}" destId="{F90DEA0B-23E6-4212-9B4B-8EFB6AA5A4B0}" srcOrd="0" destOrd="0" presId="urn:microsoft.com/office/officeart/2005/8/layout/hierarchy2"/>
    <dgm:cxn modelId="{0C3D7D0B-D5C3-4960-B574-C34452EE6F03}" type="presParOf" srcId="{F90DEA0B-23E6-4212-9B4B-8EFB6AA5A4B0}" destId="{7664FB69-8A22-4DE5-BDFB-F1BEDE0C9F2F}" srcOrd="0" destOrd="0" presId="urn:microsoft.com/office/officeart/2005/8/layout/hierarchy2"/>
    <dgm:cxn modelId="{7F603BC0-5817-4860-9A6E-5A1FD62086DC}" type="presParOf" srcId="{697FF444-E85F-4F22-A6C0-A9C3089F62C1}" destId="{B0F482CB-69A8-4431-81B1-B8B0ABD9297C}" srcOrd="1" destOrd="0" presId="urn:microsoft.com/office/officeart/2005/8/layout/hierarchy2"/>
    <dgm:cxn modelId="{1B5F01FD-0ECB-42FF-BCE1-3F5FF2D972B6}" type="presParOf" srcId="{B0F482CB-69A8-4431-81B1-B8B0ABD9297C}" destId="{86CB9D10-9778-4FA7-84F3-53619093A9A3}" srcOrd="0" destOrd="0" presId="urn:microsoft.com/office/officeart/2005/8/layout/hierarchy2"/>
    <dgm:cxn modelId="{BCD6F9B7-6269-4E63-B1D5-31D3864F1FEF}" type="presParOf" srcId="{B0F482CB-69A8-4431-81B1-B8B0ABD9297C}" destId="{37011F43-BFAB-4311-808A-500596AB0DD6}" srcOrd="1" destOrd="0" presId="urn:microsoft.com/office/officeart/2005/8/layout/hierarchy2"/>
    <dgm:cxn modelId="{81852881-6126-4AB4-A098-790CEFD617F9}" type="presParOf" srcId="{C128D8B7-492C-4F68-AE0A-6552D3EC8643}" destId="{95C3C632-4178-41BF-AB9C-7099ADA0B19E}" srcOrd="2" destOrd="0" presId="urn:microsoft.com/office/officeart/2005/8/layout/hierarchy2"/>
    <dgm:cxn modelId="{1CA22F4C-0B3E-4DA0-96F7-8AB55D69422A}" type="presParOf" srcId="{95C3C632-4178-41BF-AB9C-7099ADA0B19E}" destId="{7454E6E0-D630-4F4B-BED6-7FC562F26169}" srcOrd="0" destOrd="0" presId="urn:microsoft.com/office/officeart/2005/8/layout/hierarchy2"/>
    <dgm:cxn modelId="{F57C6DD5-37C8-4F7C-9754-78277F773C90}" type="presParOf" srcId="{C128D8B7-492C-4F68-AE0A-6552D3EC8643}" destId="{7DE8519C-710C-4900-9111-8E61CBA2C91C}" srcOrd="3" destOrd="0" presId="urn:microsoft.com/office/officeart/2005/8/layout/hierarchy2"/>
    <dgm:cxn modelId="{C6DF7100-2042-4313-9007-FC9D014601A4}" type="presParOf" srcId="{7DE8519C-710C-4900-9111-8E61CBA2C91C}" destId="{0546BEFF-62FF-4436-B8E0-0D0528489004}" srcOrd="0" destOrd="0" presId="urn:microsoft.com/office/officeart/2005/8/layout/hierarchy2"/>
    <dgm:cxn modelId="{FEA1A5EA-F7EF-449F-845B-819CAEE99377}" type="presParOf" srcId="{7DE8519C-710C-4900-9111-8E61CBA2C91C}" destId="{C6CEC99A-379B-4C45-BA20-41686F5BC9E7}" srcOrd="1" destOrd="0" presId="urn:microsoft.com/office/officeart/2005/8/layout/hierarchy2"/>
    <dgm:cxn modelId="{599834FA-D289-4B86-90C5-67F82A539B0A}" type="presParOf" srcId="{C6CEC99A-379B-4C45-BA20-41686F5BC9E7}" destId="{9982CBEC-1EB5-4A3C-A0EC-7527C23B2008}" srcOrd="0" destOrd="0" presId="urn:microsoft.com/office/officeart/2005/8/layout/hierarchy2"/>
    <dgm:cxn modelId="{F5CF2481-79E4-42A5-A2BE-B1717273F0D2}" type="presParOf" srcId="{9982CBEC-1EB5-4A3C-A0EC-7527C23B2008}" destId="{E9E70C20-536B-4F86-A749-8DB37A6AF3C7}" srcOrd="0" destOrd="0" presId="urn:microsoft.com/office/officeart/2005/8/layout/hierarchy2"/>
    <dgm:cxn modelId="{A9DB5726-2F48-44A1-8DF4-5F483C6E5E98}" type="presParOf" srcId="{C6CEC99A-379B-4C45-BA20-41686F5BC9E7}" destId="{D394452A-2AFD-48B4-A210-FB99F1FD88EA}" srcOrd="1" destOrd="0" presId="urn:microsoft.com/office/officeart/2005/8/layout/hierarchy2"/>
    <dgm:cxn modelId="{43CD4FB4-A2B7-4CA3-A819-11D246368415}" type="presParOf" srcId="{D394452A-2AFD-48B4-A210-FB99F1FD88EA}" destId="{971029AE-A125-4BCC-AB63-B1B8E07B3205}" srcOrd="0" destOrd="0" presId="urn:microsoft.com/office/officeart/2005/8/layout/hierarchy2"/>
    <dgm:cxn modelId="{4A575DC6-05CE-4B76-A2E0-07AFFE1D81B7}" type="presParOf" srcId="{D394452A-2AFD-48B4-A210-FB99F1FD88EA}" destId="{F96F357C-4BEB-4C3F-B0E3-0F13B06C4D8C}" srcOrd="1" destOrd="0" presId="urn:microsoft.com/office/officeart/2005/8/layout/hierarchy2"/>
    <dgm:cxn modelId="{379938B0-8C2D-4A43-9D9B-49CC698E9625}" type="presParOf" srcId="{C128D8B7-492C-4F68-AE0A-6552D3EC8643}" destId="{556600CC-DE57-4450-9DAA-6EC80A17246D}" srcOrd="4" destOrd="0" presId="urn:microsoft.com/office/officeart/2005/8/layout/hierarchy2"/>
    <dgm:cxn modelId="{64AC3487-07A2-49F4-B536-C45B42A376DF}" type="presParOf" srcId="{556600CC-DE57-4450-9DAA-6EC80A17246D}" destId="{3C9F554D-DF49-4101-977E-C45D56F748FB}" srcOrd="0" destOrd="0" presId="urn:microsoft.com/office/officeart/2005/8/layout/hierarchy2"/>
    <dgm:cxn modelId="{F574F4F2-2562-4D62-A27B-839B811B3623}" type="presParOf" srcId="{C128D8B7-492C-4F68-AE0A-6552D3EC8643}" destId="{D7CF1EA9-2415-4A0E-BC2F-3F93EBE49748}" srcOrd="5" destOrd="0" presId="urn:microsoft.com/office/officeart/2005/8/layout/hierarchy2"/>
    <dgm:cxn modelId="{330CD6F3-F732-4665-9BB9-C9F1244D6B8C}" type="presParOf" srcId="{D7CF1EA9-2415-4A0E-BC2F-3F93EBE49748}" destId="{02D04637-92C3-488E-B3DE-E7E360B14833}" srcOrd="0" destOrd="0" presId="urn:microsoft.com/office/officeart/2005/8/layout/hierarchy2"/>
    <dgm:cxn modelId="{43811720-EEB5-4291-8B28-F0629AA931EC}" type="presParOf" srcId="{D7CF1EA9-2415-4A0E-BC2F-3F93EBE49748}" destId="{91E76ABE-3776-4816-B8B5-4D03EDB5AE16}" srcOrd="1" destOrd="0" presId="urn:microsoft.com/office/officeart/2005/8/layout/hierarchy2"/>
    <dgm:cxn modelId="{6CF6538A-1440-4FCD-B50D-D7C7F1414B34}" type="presParOf" srcId="{91E76ABE-3776-4816-B8B5-4D03EDB5AE16}" destId="{25BEA212-A1DF-430D-8E53-BD0AD0866125}" srcOrd="0" destOrd="0" presId="urn:microsoft.com/office/officeart/2005/8/layout/hierarchy2"/>
    <dgm:cxn modelId="{C3DF5585-8C87-4BEC-A111-0739AAE0EC07}" type="presParOf" srcId="{25BEA212-A1DF-430D-8E53-BD0AD0866125}" destId="{218C0249-484C-4E2F-A89F-0F09233A2AA6}" srcOrd="0" destOrd="0" presId="urn:microsoft.com/office/officeart/2005/8/layout/hierarchy2"/>
    <dgm:cxn modelId="{04517253-CFF9-4DB2-8688-81461F4A5A8F}" type="presParOf" srcId="{91E76ABE-3776-4816-B8B5-4D03EDB5AE16}" destId="{130A9E52-75D4-400D-9611-BCA5460B3579}" srcOrd="1" destOrd="0" presId="urn:microsoft.com/office/officeart/2005/8/layout/hierarchy2"/>
    <dgm:cxn modelId="{94B301A9-F340-42FD-B560-A5B79DCEA034}" type="presParOf" srcId="{130A9E52-75D4-400D-9611-BCA5460B3579}" destId="{3CBEFFA5-0EFC-48DB-A8F9-D3D6CADA937A}" srcOrd="0" destOrd="0" presId="urn:microsoft.com/office/officeart/2005/8/layout/hierarchy2"/>
    <dgm:cxn modelId="{CB4BE2A0-AD7C-4C33-90F3-F23BD165D24B}" type="presParOf" srcId="{130A9E52-75D4-400D-9611-BCA5460B3579}" destId="{CD2981CE-0610-4964-AAC6-8395FF28319F}" srcOrd="1" destOrd="0" presId="urn:microsoft.com/office/officeart/2005/8/layout/hierarchy2"/>
    <dgm:cxn modelId="{27C2002F-FD76-488D-84D2-5544F75AA4A5}" type="presParOf" srcId="{CD2981CE-0610-4964-AAC6-8395FF28319F}" destId="{4ED7DBEB-E688-48F0-8AAA-514B3A47F34F}" srcOrd="0" destOrd="0" presId="urn:microsoft.com/office/officeart/2005/8/layout/hierarchy2"/>
    <dgm:cxn modelId="{4F91188F-3973-4A05-A27C-CF4C65107707}" type="presParOf" srcId="{4ED7DBEB-E688-48F0-8AAA-514B3A47F34F}" destId="{133F6EEB-BF6E-4DC1-9F86-A798D98FB45D}" srcOrd="0" destOrd="0" presId="urn:microsoft.com/office/officeart/2005/8/layout/hierarchy2"/>
    <dgm:cxn modelId="{E94DB71D-9C0B-475E-B3CD-942848BC54C6}" type="presParOf" srcId="{CD2981CE-0610-4964-AAC6-8395FF28319F}" destId="{53060914-5CF1-447D-985B-8A23F5E9D311}" srcOrd="1" destOrd="0" presId="urn:microsoft.com/office/officeart/2005/8/layout/hierarchy2"/>
    <dgm:cxn modelId="{1A3CAA49-BD0D-47E9-BE96-C0752DEA0A9F}" type="presParOf" srcId="{53060914-5CF1-447D-985B-8A23F5E9D311}" destId="{41DED587-5EA1-4105-BB73-4D3FB38F4291}" srcOrd="0" destOrd="0" presId="urn:microsoft.com/office/officeart/2005/8/layout/hierarchy2"/>
    <dgm:cxn modelId="{4F32A167-492C-4F7A-9D7A-5515032B1B64}" type="presParOf" srcId="{53060914-5CF1-447D-985B-8A23F5E9D311}" destId="{1F3954F5-2809-48BA-8658-FED27A431B04}" srcOrd="1" destOrd="0" presId="urn:microsoft.com/office/officeart/2005/8/layout/hierarchy2"/>
    <dgm:cxn modelId="{71F25444-7C87-4099-9943-9D82EFCB81FD}" type="presParOf" srcId="{91E76ABE-3776-4816-B8B5-4D03EDB5AE16}" destId="{530A90BD-D9AA-472E-81F5-418775F0EE16}" srcOrd="2" destOrd="0" presId="urn:microsoft.com/office/officeart/2005/8/layout/hierarchy2"/>
    <dgm:cxn modelId="{264B8F3A-5D8A-4CEA-A9E0-479761B2D014}" type="presParOf" srcId="{530A90BD-D9AA-472E-81F5-418775F0EE16}" destId="{54870304-FD34-4F71-8BD8-AD926114C636}" srcOrd="0" destOrd="0" presId="urn:microsoft.com/office/officeart/2005/8/layout/hierarchy2"/>
    <dgm:cxn modelId="{59D414C9-E771-46A0-94A8-7F2329209F9E}" type="presParOf" srcId="{91E76ABE-3776-4816-B8B5-4D03EDB5AE16}" destId="{BF24E89E-1253-426B-8ABF-E45EA1A9DB69}" srcOrd="3" destOrd="0" presId="urn:microsoft.com/office/officeart/2005/8/layout/hierarchy2"/>
    <dgm:cxn modelId="{3F5A78D8-21C0-4673-B6CF-864CA9FC20DD}" type="presParOf" srcId="{BF24E89E-1253-426B-8ABF-E45EA1A9DB69}" destId="{68AAF792-DA87-4370-A052-FE8DDE3F5592}" srcOrd="0" destOrd="0" presId="urn:microsoft.com/office/officeart/2005/8/layout/hierarchy2"/>
    <dgm:cxn modelId="{05C39973-01AA-4FD0-97B1-DB84FB475B6C}" type="presParOf" srcId="{BF24E89E-1253-426B-8ABF-E45EA1A9DB69}" destId="{B1638D6F-AF30-4238-BEB4-64084EF7B867}" srcOrd="1" destOrd="0" presId="urn:microsoft.com/office/officeart/2005/8/layout/hierarchy2"/>
    <dgm:cxn modelId="{45F22395-5C9F-4AB0-B72F-D3A4EB915C70}" type="presParOf" srcId="{B1638D6F-AF30-4238-BEB4-64084EF7B867}" destId="{DB363E92-2C28-466F-A933-3DC1BD699688}" srcOrd="0" destOrd="0" presId="urn:microsoft.com/office/officeart/2005/8/layout/hierarchy2"/>
    <dgm:cxn modelId="{0CD29A76-7FB7-41FC-810B-DB2A9D5B24B3}" type="presParOf" srcId="{DB363E92-2C28-466F-A933-3DC1BD699688}" destId="{B5C6738D-9FBE-4BA6-AFFA-DB7F60F3698C}" srcOrd="0" destOrd="0" presId="urn:microsoft.com/office/officeart/2005/8/layout/hierarchy2"/>
    <dgm:cxn modelId="{060F0FFD-9377-4A77-B7A4-DC075AEADF34}" type="presParOf" srcId="{B1638D6F-AF30-4238-BEB4-64084EF7B867}" destId="{67363964-5995-4B74-A2C2-B235574D9E4B}" srcOrd="1" destOrd="0" presId="urn:microsoft.com/office/officeart/2005/8/layout/hierarchy2"/>
    <dgm:cxn modelId="{CD06FAE5-5489-4323-822D-022569B0FC31}" type="presParOf" srcId="{67363964-5995-4B74-A2C2-B235574D9E4B}" destId="{E89DE7C5-9F2D-45D4-AF83-78584FDA9FDD}" srcOrd="0" destOrd="0" presId="urn:microsoft.com/office/officeart/2005/8/layout/hierarchy2"/>
    <dgm:cxn modelId="{E1DCE5A8-946F-4927-A2B7-0364C283F02B}" type="presParOf" srcId="{67363964-5995-4B74-A2C2-B235574D9E4B}" destId="{8509D9D3-181C-4D8E-A337-310BAEEFE0CC}" srcOrd="1" destOrd="0" presId="urn:microsoft.com/office/officeart/2005/8/layout/hierarchy2"/>
    <dgm:cxn modelId="{9F3B3A56-4F81-4341-882D-B1F282A616E2}" type="presParOf" srcId="{91E76ABE-3776-4816-B8B5-4D03EDB5AE16}" destId="{E68DFD58-3297-49B4-A60E-E6799A71D898}" srcOrd="4" destOrd="0" presId="urn:microsoft.com/office/officeart/2005/8/layout/hierarchy2"/>
    <dgm:cxn modelId="{9D054727-BC5F-496D-BEC8-BD8BDF090541}" type="presParOf" srcId="{E68DFD58-3297-49B4-A60E-E6799A71D898}" destId="{502484E1-74CF-401E-BFD3-2EA03E0BB61F}" srcOrd="0" destOrd="0" presId="urn:microsoft.com/office/officeart/2005/8/layout/hierarchy2"/>
    <dgm:cxn modelId="{F4A8735E-81E9-4A1C-8F68-F482BD3F3466}" type="presParOf" srcId="{91E76ABE-3776-4816-B8B5-4D03EDB5AE16}" destId="{AF491E64-1DC6-4B2C-856E-EEE3A8077744}" srcOrd="5" destOrd="0" presId="urn:microsoft.com/office/officeart/2005/8/layout/hierarchy2"/>
    <dgm:cxn modelId="{F854A356-591F-42DA-BAF9-60CCCA7D65DB}" type="presParOf" srcId="{AF491E64-1DC6-4B2C-856E-EEE3A8077744}" destId="{7117CE4C-0301-4748-8875-C67771FEE541}" srcOrd="0" destOrd="0" presId="urn:microsoft.com/office/officeart/2005/8/layout/hierarchy2"/>
    <dgm:cxn modelId="{0DCBED15-1BAF-4897-BF8F-EB212F02827E}" type="presParOf" srcId="{AF491E64-1DC6-4B2C-856E-EEE3A8077744}" destId="{0FBDA3C0-2D05-4122-90B1-DA43B319E824}" srcOrd="1" destOrd="0" presId="urn:microsoft.com/office/officeart/2005/8/layout/hierarchy2"/>
    <dgm:cxn modelId="{2BD766E4-8B50-4992-A2A9-FDCD70AD1F1C}" type="presParOf" srcId="{0FBDA3C0-2D05-4122-90B1-DA43B319E824}" destId="{764F6671-B063-4D23-873E-E85C6011F88D}" srcOrd="0" destOrd="0" presId="urn:microsoft.com/office/officeart/2005/8/layout/hierarchy2"/>
    <dgm:cxn modelId="{18BAB237-BA40-4365-B197-C57641B2D6FC}" type="presParOf" srcId="{764F6671-B063-4D23-873E-E85C6011F88D}" destId="{1F28A225-F6FF-49D5-BFE8-473738862A71}" srcOrd="0" destOrd="0" presId="urn:microsoft.com/office/officeart/2005/8/layout/hierarchy2"/>
    <dgm:cxn modelId="{AE732AEE-AD69-49A8-B343-E2691C046A3F}" type="presParOf" srcId="{0FBDA3C0-2D05-4122-90B1-DA43B319E824}" destId="{832F8B42-9C37-4181-9849-A75EC424170F}" srcOrd="1" destOrd="0" presId="urn:microsoft.com/office/officeart/2005/8/layout/hierarchy2"/>
    <dgm:cxn modelId="{2ADB1CA7-2E83-4E52-8B76-A686C850F075}" type="presParOf" srcId="{832F8B42-9C37-4181-9849-A75EC424170F}" destId="{923727F3-BAE3-4B07-BCA3-128D08453F2C}" srcOrd="0" destOrd="0" presId="urn:microsoft.com/office/officeart/2005/8/layout/hierarchy2"/>
    <dgm:cxn modelId="{FFAA49EB-5C60-4466-9F5D-EFDA40BE083F}" type="presParOf" srcId="{832F8B42-9C37-4181-9849-A75EC424170F}" destId="{D996A6D1-25F9-4A9E-9940-7939057954FD}" srcOrd="1" destOrd="0" presId="urn:microsoft.com/office/officeart/2005/8/layout/hierarchy2"/>
    <dgm:cxn modelId="{4690B165-EDB0-4A61-89CC-9089BFA197A1}" type="presParOf" srcId="{C128D8B7-492C-4F68-AE0A-6552D3EC8643}" destId="{6A992FA3-5C3C-4B66-A210-8CA7C5175F4A}" srcOrd="6" destOrd="0" presId="urn:microsoft.com/office/officeart/2005/8/layout/hierarchy2"/>
    <dgm:cxn modelId="{78169C50-29B3-4E5A-832E-6E0C910F3145}" type="presParOf" srcId="{6A992FA3-5C3C-4B66-A210-8CA7C5175F4A}" destId="{3997A3EF-E542-45CC-85CC-BAB941A8C34B}" srcOrd="0" destOrd="0" presId="urn:microsoft.com/office/officeart/2005/8/layout/hierarchy2"/>
    <dgm:cxn modelId="{67D249AE-197A-4417-AF87-1E3388201B65}" type="presParOf" srcId="{C128D8B7-492C-4F68-AE0A-6552D3EC8643}" destId="{0FEBAC61-C191-4AD9-AE45-676B3E564FA6}" srcOrd="7" destOrd="0" presId="urn:microsoft.com/office/officeart/2005/8/layout/hierarchy2"/>
    <dgm:cxn modelId="{0D3DB010-EDFC-4150-BE4F-59B980D421FB}" type="presParOf" srcId="{0FEBAC61-C191-4AD9-AE45-676B3E564FA6}" destId="{8DEA881D-2104-4A32-BD0E-8C02A3922B8B}" srcOrd="0" destOrd="0" presId="urn:microsoft.com/office/officeart/2005/8/layout/hierarchy2"/>
    <dgm:cxn modelId="{49D3001B-82EB-437C-B5F3-34BD0F2D07A1}" type="presParOf" srcId="{0FEBAC61-C191-4AD9-AE45-676B3E564FA6}" destId="{DCDD2DE6-F3D9-4617-825D-6B049A2E6682}" srcOrd="1" destOrd="0" presId="urn:microsoft.com/office/officeart/2005/8/layout/hierarchy2"/>
    <dgm:cxn modelId="{5966FDE8-C81C-44B2-8737-FE6FBEA33420}" type="presParOf" srcId="{DCDD2DE6-F3D9-4617-825D-6B049A2E6682}" destId="{DB7DAE60-E7EB-4A51-AF3D-FD0BA32B2D15}" srcOrd="0" destOrd="0" presId="urn:microsoft.com/office/officeart/2005/8/layout/hierarchy2"/>
    <dgm:cxn modelId="{09A6EF5A-56A7-4DC4-B9F2-76E985EDE848}" type="presParOf" srcId="{DB7DAE60-E7EB-4A51-AF3D-FD0BA32B2D15}" destId="{FD1C3988-533C-4846-A990-8158FD105F1B}" srcOrd="0" destOrd="0" presId="urn:microsoft.com/office/officeart/2005/8/layout/hierarchy2"/>
    <dgm:cxn modelId="{977A7C81-1360-4B00-8F5A-32B2ADCF41E9}" type="presParOf" srcId="{DCDD2DE6-F3D9-4617-825D-6B049A2E6682}" destId="{B8F23907-75BC-41BD-9484-6FD476D9057B}" srcOrd="1" destOrd="0" presId="urn:microsoft.com/office/officeart/2005/8/layout/hierarchy2"/>
    <dgm:cxn modelId="{43AD112A-A25D-43B8-B7D9-F0CD308C5117}" type="presParOf" srcId="{B8F23907-75BC-41BD-9484-6FD476D9057B}" destId="{65E1A4CE-EB61-4530-A0CA-A7B3B35B114B}" srcOrd="0" destOrd="0" presId="urn:microsoft.com/office/officeart/2005/8/layout/hierarchy2"/>
    <dgm:cxn modelId="{CAA05AE9-E960-4F44-B797-964636B765BC}" type="presParOf" srcId="{B8F23907-75BC-41BD-9484-6FD476D9057B}" destId="{CFB49168-C4CD-4A8B-A754-5438056B83D1}" srcOrd="1" destOrd="0" presId="urn:microsoft.com/office/officeart/2005/8/layout/hierarchy2"/>
    <dgm:cxn modelId="{1D582E1C-7DC0-4626-AE4D-95023E41B01D}" type="presParOf" srcId="{C128D8B7-492C-4F68-AE0A-6552D3EC8643}" destId="{5D67FD6F-9697-4AC6-987E-3959125EA4DF}" srcOrd="8" destOrd="0" presId="urn:microsoft.com/office/officeart/2005/8/layout/hierarchy2"/>
    <dgm:cxn modelId="{797DA257-115C-4B19-9CD5-C584AAB6AC4F}" type="presParOf" srcId="{5D67FD6F-9697-4AC6-987E-3959125EA4DF}" destId="{F5203625-2EA0-4FC6-9DF0-2F3BE0462AB9}" srcOrd="0" destOrd="0" presId="urn:microsoft.com/office/officeart/2005/8/layout/hierarchy2"/>
    <dgm:cxn modelId="{D07967FF-DDB3-44AD-A390-1A65984BC203}" type="presParOf" srcId="{C128D8B7-492C-4F68-AE0A-6552D3EC8643}" destId="{BA8D64E2-415C-46FA-A004-E9AB0B8B2336}" srcOrd="9" destOrd="0" presId="urn:microsoft.com/office/officeart/2005/8/layout/hierarchy2"/>
    <dgm:cxn modelId="{D696E45A-2CC4-4AB4-BA9E-EB11E2A0B5AE}" type="presParOf" srcId="{BA8D64E2-415C-46FA-A004-E9AB0B8B2336}" destId="{F7D934CC-57BF-45AD-8B49-D60BA04DB746}" srcOrd="0" destOrd="0" presId="urn:microsoft.com/office/officeart/2005/8/layout/hierarchy2"/>
    <dgm:cxn modelId="{E76B91DF-2A6F-48FC-889B-228BA8CD4742}" type="presParOf" srcId="{BA8D64E2-415C-46FA-A004-E9AB0B8B2336}" destId="{548E5186-4F05-4838-BC4B-3D376A00C142}" srcOrd="1" destOrd="0" presId="urn:microsoft.com/office/officeart/2005/8/layout/hierarchy2"/>
    <dgm:cxn modelId="{8360F4D1-3B92-4346-95A0-25ADB1175DA3}" type="presParOf" srcId="{548E5186-4F05-4838-BC4B-3D376A00C142}" destId="{4921CE31-206D-440D-8F8F-FA8BC6401B46}" srcOrd="0" destOrd="0" presId="urn:microsoft.com/office/officeart/2005/8/layout/hierarchy2"/>
    <dgm:cxn modelId="{3B6CFB43-AA87-4CB4-81A7-0CC355732AE3}" type="presParOf" srcId="{4921CE31-206D-440D-8F8F-FA8BC6401B46}" destId="{D7132C40-7A72-4B15-9E71-5A952D96DD5E}" srcOrd="0" destOrd="0" presId="urn:microsoft.com/office/officeart/2005/8/layout/hierarchy2"/>
    <dgm:cxn modelId="{BC32C163-8985-4045-98BA-213CE15EDF13}" type="presParOf" srcId="{548E5186-4F05-4838-BC4B-3D376A00C142}" destId="{FC284CAD-09CF-475E-A371-3E2AF25872BE}" srcOrd="1" destOrd="0" presId="urn:microsoft.com/office/officeart/2005/8/layout/hierarchy2"/>
    <dgm:cxn modelId="{984A9D3D-33E5-44E7-BAAB-5CFF3852D8DA}" type="presParOf" srcId="{FC284CAD-09CF-475E-A371-3E2AF25872BE}" destId="{0D698AA3-A0F6-4607-8DEC-E2852D0FB0C1}" srcOrd="0" destOrd="0" presId="urn:microsoft.com/office/officeart/2005/8/layout/hierarchy2"/>
    <dgm:cxn modelId="{EFA13531-7D39-4F23-9CB4-3DEC37700044}" type="presParOf" srcId="{FC284CAD-09CF-475E-A371-3E2AF25872BE}" destId="{5549208E-06BB-490D-9F5F-6BB8BF7C7F01}" srcOrd="1" destOrd="0" presId="urn:microsoft.com/office/officeart/2005/8/layout/hierarchy2"/>
    <dgm:cxn modelId="{23D0E8FB-E86E-42B1-A5F5-09A70DFB4FAD}" type="presParOf" srcId="{C128D8B7-492C-4F68-AE0A-6552D3EC8643}" destId="{BCCA9009-B610-404B-9F02-74D6D4AC2C3F}" srcOrd="10" destOrd="0" presId="urn:microsoft.com/office/officeart/2005/8/layout/hierarchy2"/>
    <dgm:cxn modelId="{2DCF28EE-1478-474C-B8FA-D89B47C17C0C}" type="presParOf" srcId="{BCCA9009-B610-404B-9F02-74D6D4AC2C3F}" destId="{C25C2528-D697-4AD7-B86F-D3651164DC2E}" srcOrd="0" destOrd="0" presId="urn:microsoft.com/office/officeart/2005/8/layout/hierarchy2"/>
    <dgm:cxn modelId="{38EC8594-05DA-49CE-940C-CE26009A8066}" type="presParOf" srcId="{C128D8B7-492C-4F68-AE0A-6552D3EC8643}" destId="{69E3934C-E077-480F-92B5-B9BB940905BF}" srcOrd="11" destOrd="0" presId="urn:microsoft.com/office/officeart/2005/8/layout/hierarchy2"/>
    <dgm:cxn modelId="{A117A102-D247-4911-857D-8FFF99F842ED}" type="presParOf" srcId="{69E3934C-E077-480F-92B5-B9BB940905BF}" destId="{98DA8347-3F13-4A36-A987-BE713E6B5F66}" srcOrd="0" destOrd="0" presId="urn:microsoft.com/office/officeart/2005/8/layout/hierarchy2"/>
    <dgm:cxn modelId="{C5332B7D-B6D1-43D5-89BA-5649F1394481}" type="presParOf" srcId="{69E3934C-E077-480F-92B5-B9BB940905BF}" destId="{C01D4F02-1F28-46A3-8712-01775CB28E6A}" srcOrd="1" destOrd="0" presId="urn:microsoft.com/office/officeart/2005/8/layout/hierarchy2"/>
    <dgm:cxn modelId="{AFE2C362-9716-4776-977C-C31C88D67076}" type="presParOf" srcId="{C01D4F02-1F28-46A3-8712-01775CB28E6A}" destId="{9307B9BA-7485-411C-9D9D-01E74DA1D75F}" srcOrd="0" destOrd="0" presId="urn:microsoft.com/office/officeart/2005/8/layout/hierarchy2"/>
    <dgm:cxn modelId="{D6C439E8-A5ED-48BD-AA96-A7358A4B256F}" type="presParOf" srcId="{9307B9BA-7485-411C-9D9D-01E74DA1D75F}" destId="{AF195D31-5477-458B-AA97-13EBB314EE41}" srcOrd="0" destOrd="0" presId="urn:microsoft.com/office/officeart/2005/8/layout/hierarchy2"/>
    <dgm:cxn modelId="{8C96E1EC-CEBE-47A8-9305-E39321563A8A}" type="presParOf" srcId="{C01D4F02-1F28-46A3-8712-01775CB28E6A}" destId="{C558CBFF-4357-4DDA-8FBE-C5F4048602CB}" srcOrd="1" destOrd="0" presId="urn:microsoft.com/office/officeart/2005/8/layout/hierarchy2"/>
    <dgm:cxn modelId="{C312C0C3-EEC3-45DE-B257-CD7B9633F44B}" type="presParOf" srcId="{C558CBFF-4357-4DDA-8FBE-C5F4048602CB}" destId="{1A4C6C7C-1220-4C7C-A78B-FAFC9729B5E6}" srcOrd="0" destOrd="0" presId="urn:microsoft.com/office/officeart/2005/8/layout/hierarchy2"/>
    <dgm:cxn modelId="{2790C607-3E23-4BCA-BEFF-AF5AF2DCBEAF}" type="presParOf" srcId="{C558CBFF-4357-4DDA-8FBE-C5F4048602CB}" destId="{88D60578-CA45-4877-A87B-77687B5E8B5B}" srcOrd="1" destOrd="0" presId="urn:microsoft.com/office/officeart/2005/8/layout/hierarchy2"/>
    <dgm:cxn modelId="{573E3437-A288-412C-8282-19986156E337}" type="presParOf" srcId="{C128D8B7-492C-4F68-AE0A-6552D3EC8643}" destId="{E0E84233-5000-44A1-A6E8-B286276A9DFE}" srcOrd="12" destOrd="0" presId="urn:microsoft.com/office/officeart/2005/8/layout/hierarchy2"/>
    <dgm:cxn modelId="{EEFFB5FC-8709-472A-A14E-CDCB73848900}" type="presParOf" srcId="{E0E84233-5000-44A1-A6E8-B286276A9DFE}" destId="{D6792FF4-D8CE-4BAC-8D92-4380C28090E3}" srcOrd="0" destOrd="0" presId="urn:microsoft.com/office/officeart/2005/8/layout/hierarchy2"/>
    <dgm:cxn modelId="{BB1EC8AD-9627-41BC-A9F9-4DD917AAF28C}" type="presParOf" srcId="{C128D8B7-492C-4F68-AE0A-6552D3EC8643}" destId="{98C9159B-18ED-4D88-B628-7652A821A17C}" srcOrd="13" destOrd="0" presId="urn:microsoft.com/office/officeart/2005/8/layout/hierarchy2"/>
    <dgm:cxn modelId="{F35FCC77-09FD-44E2-A958-33AC1F25D5C0}" type="presParOf" srcId="{98C9159B-18ED-4D88-B628-7652A821A17C}" destId="{4582D865-8F81-44AE-BFAE-FF69AADF70CD}" srcOrd="0" destOrd="0" presId="urn:microsoft.com/office/officeart/2005/8/layout/hierarchy2"/>
    <dgm:cxn modelId="{CEF0C51F-3CA8-4248-B11C-76CFFA977600}" type="presParOf" srcId="{98C9159B-18ED-4D88-B628-7652A821A17C}" destId="{8308E1DD-30B1-4076-BF51-CEA886309AF2}" srcOrd="1" destOrd="0" presId="urn:microsoft.com/office/officeart/2005/8/layout/hierarchy2"/>
    <dgm:cxn modelId="{88BFB07D-5496-4C88-BCDF-CF7187FCFAD4}" type="presParOf" srcId="{8308E1DD-30B1-4076-BF51-CEA886309AF2}" destId="{EC041C39-0BCB-4A6B-A0CF-BF408614A3E0}" srcOrd="0" destOrd="0" presId="urn:microsoft.com/office/officeart/2005/8/layout/hierarchy2"/>
    <dgm:cxn modelId="{66B4D724-7D17-40E7-8EB5-B628BFA0D951}" type="presParOf" srcId="{EC041C39-0BCB-4A6B-A0CF-BF408614A3E0}" destId="{3C797745-84F9-4F9B-A17B-CE15408CD6AA}" srcOrd="0" destOrd="0" presId="urn:microsoft.com/office/officeart/2005/8/layout/hierarchy2"/>
    <dgm:cxn modelId="{69365655-8E90-49D5-B394-195835C1BD87}" type="presParOf" srcId="{8308E1DD-30B1-4076-BF51-CEA886309AF2}" destId="{41D43E17-AE93-428B-A28D-50D8887F22DF}" srcOrd="1" destOrd="0" presId="urn:microsoft.com/office/officeart/2005/8/layout/hierarchy2"/>
    <dgm:cxn modelId="{88269043-6F37-4FFE-B528-F27986164CC4}" type="presParOf" srcId="{41D43E17-AE93-428B-A28D-50D8887F22DF}" destId="{10FE59FA-6280-4780-AAEC-06F933118796}" srcOrd="0" destOrd="0" presId="urn:microsoft.com/office/officeart/2005/8/layout/hierarchy2"/>
    <dgm:cxn modelId="{11DD2BCD-11A2-4C06-AE9E-E8755CDAA9AE}" type="presParOf" srcId="{41D43E17-AE93-428B-A28D-50D8887F22DF}" destId="{E2377D3A-DA5B-4B66-9BD2-622B05B487D9}" srcOrd="1" destOrd="0" presId="urn:microsoft.com/office/officeart/2005/8/layout/hierarchy2"/>
    <dgm:cxn modelId="{697D762D-85AB-41B8-A8BF-563B67D85BD8}" type="presParOf" srcId="{C128D8B7-492C-4F68-AE0A-6552D3EC8643}" destId="{41EF6FAE-95C8-4FB4-93ED-18A556E473F5}" srcOrd="14" destOrd="0" presId="urn:microsoft.com/office/officeart/2005/8/layout/hierarchy2"/>
    <dgm:cxn modelId="{54B31F0C-AA17-48EB-8778-A0627DAD63A9}" type="presParOf" srcId="{41EF6FAE-95C8-4FB4-93ED-18A556E473F5}" destId="{CA2D630B-83AD-4DFA-9973-8B8F7C656F54}" srcOrd="0" destOrd="0" presId="urn:microsoft.com/office/officeart/2005/8/layout/hierarchy2"/>
    <dgm:cxn modelId="{A58F0048-98B6-470A-BC18-6D4717CE7D2F}" type="presParOf" srcId="{C128D8B7-492C-4F68-AE0A-6552D3EC8643}" destId="{3CF7E364-F21C-451B-BF49-E701005CA849}" srcOrd="15" destOrd="0" presId="urn:microsoft.com/office/officeart/2005/8/layout/hierarchy2"/>
    <dgm:cxn modelId="{1E87CCAE-7D01-4AE4-94AC-E9A88383E8AB}" type="presParOf" srcId="{3CF7E364-F21C-451B-BF49-E701005CA849}" destId="{9E0B258E-E52E-459F-AD73-E80F084E6E43}" srcOrd="0" destOrd="0" presId="urn:microsoft.com/office/officeart/2005/8/layout/hierarchy2"/>
    <dgm:cxn modelId="{301F7B9D-AC0D-4645-960F-5F2C0D4066E2}" type="presParOf" srcId="{3CF7E364-F21C-451B-BF49-E701005CA849}" destId="{54D580AB-DABB-468F-B102-61C3611D5B64}" srcOrd="1" destOrd="0" presId="urn:microsoft.com/office/officeart/2005/8/layout/hierarchy2"/>
    <dgm:cxn modelId="{50CCF5DD-E109-4804-BD20-C980823C1BE3}" type="presParOf" srcId="{54D580AB-DABB-468F-B102-61C3611D5B64}" destId="{7C1282BD-BF8C-42C8-A7C1-8457948F46C3}" srcOrd="0" destOrd="0" presId="urn:microsoft.com/office/officeart/2005/8/layout/hierarchy2"/>
    <dgm:cxn modelId="{9F3CAE05-7C88-4C0C-A3CD-E485BEE4A84A}" type="presParOf" srcId="{7C1282BD-BF8C-42C8-A7C1-8457948F46C3}" destId="{A2CE88E0-01BC-4C65-95E6-51E2333776C8}" srcOrd="0" destOrd="0" presId="urn:microsoft.com/office/officeart/2005/8/layout/hierarchy2"/>
    <dgm:cxn modelId="{4CD8E349-C5F6-4738-A226-2438089B5695}" type="presParOf" srcId="{54D580AB-DABB-468F-B102-61C3611D5B64}" destId="{ACA6C82D-122F-48B5-8FA8-BB8F35ACB467}" srcOrd="1" destOrd="0" presId="urn:microsoft.com/office/officeart/2005/8/layout/hierarchy2"/>
    <dgm:cxn modelId="{94B9FB92-EABD-4DE8-822F-846B91E4DCE8}" type="presParOf" srcId="{ACA6C82D-122F-48B5-8FA8-BB8F35ACB467}" destId="{4C4FB8EC-4C15-498C-B855-D6DF1E521CE2}" srcOrd="0" destOrd="0" presId="urn:microsoft.com/office/officeart/2005/8/layout/hierarchy2"/>
    <dgm:cxn modelId="{48F25F16-9C79-4ACC-8FDE-B63492CA681E}" type="presParOf" srcId="{ACA6C82D-122F-48B5-8FA8-BB8F35ACB467}" destId="{1F327FEF-3BD2-453F-AD61-AA8FC6539E50}" srcOrd="1" destOrd="0" presId="urn:microsoft.com/office/officeart/2005/8/layout/hierarchy2"/>
    <dgm:cxn modelId="{7C807D66-8E46-45EB-B399-EF266DFDAA9F}" type="presParOf" srcId="{C128D8B7-492C-4F68-AE0A-6552D3EC8643}" destId="{7177537A-3BFC-4945-AF26-92E21272817B}" srcOrd="16" destOrd="0" presId="urn:microsoft.com/office/officeart/2005/8/layout/hierarchy2"/>
    <dgm:cxn modelId="{3EA8E0E5-E7EA-4831-9EC4-C11F10D487DE}" type="presParOf" srcId="{7177537A-3BFC-4945-AF26-92E21272817B}" destId="{9FF1E751-29E3-45AE-9882-C79609CF9C62}" srcOrd="0" destOrd="0" presId="urn:microsoft.com/office/officeart/2005/8/layout/hierarchy2"/>
    <dgm:cxn modelId="{1B607CFC-EA17-4722-BC12-8B3032544708}" type="presParOf" srcId="{C128D8B7-492C-4F68-AE0A-6552D3EC8643}" destId="{760B7E5F-3234-43D7-BF09-1C6A1FB43867}" srcOrd="17" destOrd="0" presId="urn:microsoft.com/office/officeart/2005/8/layout/hierarchy2"/>
    <dgm:cxn modelId="{7C19C88A-DB44-4E1B-9C89-21332657FE32}" type="presParOf" srcId="{760B7E5F-3234-43D7-BF09-1C6A1FB43867}" destId="{7C538337-9662-421C-B156-B9B136AB02A4}" srcOrd="0" destOrd="0" presId="urn:microsoft.com/office/officeart/2005/8/layout/hierarchy2"/>
    <dgm:cxn modelId="{087DFE5B-C4A0-49C7-B289-5AFF5C373AF9}" type="presParOf" srcId="{760B7E5F-3234-43D7-BF09-1C6A1FB43867}" destId="{6D99B97E-5615-4C48-8567-830ACC9A9B2E}" srcOrd="1" destOrd="0" presId="urn:microsoft.com/office/officeart/2005/8/layout/hierarchy2"/>
    <dgm:cxn modelId="{1C6C48A4-5655-4D94-8108-E0896A36CB34}" type="presParOf" srcId="{6D99B97E-5615-4C48-8567-830ACC9A9B2E}" destId="{CF1770EA-9642-4520-82BA-C0B7425DFC30}" srcOrd="0" destOrd="0" presId="urn:microsoft.com/office/officeart/2005/8/layout/hierarchy2"/>
    <dgm:cxn modelId="{13DE04D4-5528-4080-8765-F8B363CB58ED}" type="presParOf" srcId="{CF1770EA-9642-4520-82BA-C0B7425DFC30}" destId="{F5B3E7E1-E762-461E-B88D-CADA03460286}" srcOrd="0" destOrd="0" presId="urn:microsoft.com/office/officeart/2005/8/layout/hierarchy2"/>
    <dgm:cxn modelId="{7E3F6D9A-F01E-4210-B466-67519448A4A5}" type="presParOf" srcId="{6D99B97E-5615-4C48-8567-830ACC9A9B2E}" destId="{703648B8-44EB-4111-BF32-1874780D3044}" srcOrd="1" destOrd="0" presId="urn:microsoft.com/office/officeart/2005/8/layout/hierarchy2"/>
    <dgm:cxn modelId="{DDF71DBA-5B43-40A7-8BF1-7EDC0D077ACD}" type="presParOf" srcId="{703648B8-44EB-4111-BF32-1874780D3044}" destId="{03959B3C-CE9D-4C7B-9C40-15CE944E5248}" srcOrd="0" destOrd="0" presId="urn:microsoft.com/office/officeart/2005/8/layout/hierarchy2"/>
    <dgm:cxn modelId="{E821E3D0-B5EB-4091-864E-D803EDB1C558}" type="presParOf" srcId="{703648B8-44EB-4111-BF32-1874780D3044}" destId="{F01DEE4E-E9AD-4BB1-A416-E83CBCB37762}" srcOrd="1" destOrd="0" presId="urn:microsoft.com/office/officeart/2005/8/layout/hierarchy2"/>
    <dgm:cxn modelId="{9B9D807C-0712-4D3F-9B07-97B4F894D9C0}" type="presParOf" srcId="{6D99B97E-5615-4C48-8567-830ACC9A9B2E}" destId="{2106A63A-1D69-44EF-9554-0358283F3C25}" srcOrd="2" destOrd="0" presId="urn:microsoft.com/office/officeart/2005/8/layout/hierarchy2"/>
    <dgm:cxn modelId="{D0DCDBFE-AA9E-4799-92A4-7EDF18626DDD}" type="presParOf" srcId="{2106A63A-1D69-44EF-9554-0358283F3C25}" destId="{67668936-C2D1-4FA1-BB2D-7D11541D27DA}" srcOrd="0" destOrd="0" presId="urn:microsoft.com/office/officeart/2005/8/layout/hierarchy2"/>
    <dgm:cxn modelId="{02ACDD45-0CD7-4572-B9D6-E8CE0C62D3E6}" type="presParOf" srcId="{6D99B97E-5615-4C48-8567-830ACC9A9B2E}" destId="{9C824F63-57BC-40F5-96AF-9EAA95FCFBB6}" srcOrd="3" destOrd="0" presId="urn:microsoft.com/office/officeart/2005/8/layout/hierarchy2"/>
    <dgm:cxn modelId="{64F0EEBE-B7C1-43E3-A95E-6B14BEAF0F94}" type="presParOf" srcId="{9C824F63-57BC-40F5-96AF-9EAA95FCFBB6}" destId="{22FC2BE4-68AF-4913-B8ED-586063423B37}" srcOrd="0" destOrd="0" presId="urn:microsoft.com/office/officeart/2005/8/layout/hierarchy2"/>
    <dgm:cxn modelId="{69FC8058-6E06-414A-A971-092CEA9A9398}" type="presParOf" srcId="{9C824F63-57BC-40F5-96AF-9EAA95FCFBB6}" destId="{FD950421-EC51-4EC5-841E-539499F32949}" srcOrd="1" destOrd="0" presId="urn:microsoft.com/office/officeart/2005/8/layout/hierarchy2"/>
    <dgm:cxn modelId="{129A76AE-9D4C-4DD0-ADE9-009AA76CA7AD}" type="presParOf" srcId="{FD950421-EC51-4EC5-841E-539499F32949}" destId="{9C198EC3-7D3A-481F-A701-EF535CB1224C}" srcOrd="0" destOrd="0" presId="urn:microsoft.com/office/officeart/2005/8/layout/hierarchy2"/>
    <dgm:cxn modelId="{4F02BD85-6755-498F-90CD-A393EA1ED799}" type="presParOf" srcId="{9C198EC3-7D3A-481F-A701-EF535CB1224C}" destId="{20DE1883-6F81-4ABD-B24F-ECF05B2255AC}" srcOrd="0" destOrd="0" presId="urn:microsoft.com/office/officeart/2005/8/layout/hierarchy2"/>
    <dgm:cxn modelId="{EDBA31CF-7848-45FA-9A0B-0D87CEE90F91}" type="presParOf" srcId="{FD950421-EC51-4EC5-841E-539499F32949}" destId="{4347EFB8-769D-42CF-8689-42CE715CDA8D}" srcOrd="1" destOrd="0" presId="urn:microsoft.com/office/officeart/2005/8/layout/hierarchy2"/>
    <dgm:cxn modelId="{5D157972-19D9-4420-968B-3BF27CFFE6BD}" type="presParOf" srcId="{4347EFB8-769D-42CF-8689-42CE715CDA8D}" destId="{A6E7D133-FD7C-42BD-8ACB-89C59B25D48F}" srcOrd="0" destOrd="0" presId="urn:microsoft.com/office/officeart/2005/8/layout/hierarchy2"/>
    <dgm:cxn modelId="{BD501F99-1D6E-4319-84B6-CFB7A62AFD64}" type="presParOf" srcId="{4347EFB8-769D-42CF-8689-42CE715CDA8D}" destId="{4C348AC3-A4A6-4670-880F-24B80B090BB3}" srcOrd="1" destOrd="0" presId="urn:microsoft.com/office/officeart/2005/8/layout/hierarchy2"/>
    <dgm:cxn modelId="{8C1C10F3-6E58-4E97-BE86-C4699E0D4A9D}" type="presParOf" srcId="{C128D8B7-492C-4F68-AE0A-6552D3EC8643}" destId="{741AF2EC-C0BB-4408-A62B-CA4C047CD612}" srcOrd="18" destOrd="0" presId="urn:microsoft.com/office/officeart/2005/8/layout/hierarchy2"/>
    <dgm:cxn modelId="{A829ADE8-CE3E-4610-B6ED-5E7730885F5C}" type="presParOf" srcId="{741AF2EC-C0BB-4408-A62B-CA4C047CD612}" destId="{7860EA7F-8228-46C5-B302-4609E1460C49}" srcOrd="0" destOrd="0" presId="urn:microsoft.com/office/officeart/2005/8/layout/hierarchy2"/>
    <dgm:cxn modelId="{A9054EF9-522D-441C-887F-FD55EDF7F9D1}" type="presParOf" srcId="{C128D8B7-492C-4F68-AE0A-6552D3EC8643}" destId="{52495E97-BFEE-44D4-8319-B0F7B7CF0093}" srcOrd="19" destOrd="0" presId="urn:microsoft.com/office/officeart/2005/8/layout/hierarchy2"/>
    <dgm:cxn modelId="{E765A427-1579-473C-B261-E7EDE9E9F7BB}" type="presParOf" srcId="{52495E97-BFEE-44D4-8319-B0F7B7CF0093}" destId="{DD5B6A47-7938-4C88-80AB-52A5038B5E11}" srcOrd="0" destOrd="0" presId="urn:microsoft.com/office/officeart/2005/8/layout/hierarchy2"/>
    <dgm:cxn modelId="{0BF9C7BF-D3CA-4B00-BAC7-065B45180A6E}" type="presParOf" srcId="{52495E97-BFEE-44D4-8319-B0F7B7CF0093}" destId="{442F0151-B3F5-44D9-90A4-4E071776D8FE}" srcOrd="1" destOrd="0" presId="urn:microsoft.com/office/officeart/2005/8/layout/hierarchy2"/>
    <dgm:cxn modelId="{94A34282-4111-45D0-A03C-06FA08146E83}" type="presParOf" srcId="{442F0151-B3F5-44D9-90A4-4E071776D8FE}" destId="{AE4D0528-6F61-40A2-9EA1-A2840D731A27}" srcOrd="0" destOrd="0" presId="urn:microsoft.com/office/officeart/2005/8/layout/hierarchy2"/>
    <dgm:cxn modelId="{4D5DBD3C-5764-41BF-B1C8-032915456B04}" type="presParOf" srcId="{AE4D0528-6F61-40A2-9EA1-A2840D731A27}" destId="{89AA81EB-1000-418D-950A-ABE3C3EC2F99}" srcOrd="0" destOrd="0" presId="urn:microsoft.com/office/officeart/2005/8/layout/hierarchy2"/>
    <dgm:cxn modelId="{BE7F0E72-8E0D-4AB2-A85B-75701E37E4DB}" type="presParOf" srcId="{442F0151-B3F5-44D9-90A4-4E071776D8FE}" destId="{3472D9B6-2E3A-4455-B9CC-25676838D3B6}" srcOrd="1" destOrd="0" presId="urn:microsoft.com/office/officeart/2005/8/layout/hierarchy2"/>
    <dgm:cxn modelId="{BCDF306C-195E-47F6-B81E-E204E2A02919}" type="presParOf" srcId="{3472D9B6-2E3A-4455-B9CC-25676838D3B6}" destId="{338CD27C-BE91-4B05-B655-1005E640DF9F}" srcOrd="0" destOrd="0" presId="urn:microsoft.com/office/officeart/2005/8/layout/hierarchy2"/>
    <dgm:cxn modelId="{4E83F76C-40FE-40AD-AB1B-CAC089CB154C}" type="presParOf" srcId="{3472D9B6-2E3A-4455-B9CC-25676838D3B6}" destId="{59F700CC-8753-400B-9590-D9260C0AFD3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E75221-5DF6-44E3-8C68-5E5E02E8CB0D}">
      <dsp:nvSpPr>
        <dsp:cNvPr id="0" name=""/>
        <dsp:cNvSpPr/>
      </dsp:nvSpPr>
      <dsp:spPr>
        <a:xfrm>
          <a:off x="5155078" y="2909701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>
              <a:latin typeface="Traditional Arabic" pitchFamily="18" charset="-78"/>
              <a:cs typeface="Traditional Arabic" pitchFamily="18" charset="-78"/>
            </a:rPr>
            <a:t>1-أفْعَلَ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5155078" y="2909701"/>
        <a:ext cx="3470890" cy="505196"/>
      </dsp:txXfrm>
    </dsp:sp>
    <dsp:sp modelId="{5F7437DE-B43A-471E-A798-85635CCA8C07}">
      <dsp:nvSpPr>
        <dsp:cNvPr id="0" name=""/>
        <dsp:cNvSpPr/>
      </dsp:nvSpPr>
      <dsp:spPr>
        <a:xfrm rot="15724756">
          <a:off x="3486570" y="1702671"/>
          <a:ext cx="2932858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932858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15724756">
        <a:off x="4879678" y="1636539"/>
        <a:ext cx="146642" cy="146642"/>
      </dsp:txXfrm>
    </dsp:sp>
    <dsp:sp modelId="{A6E31AF9-F570-48BA-8460-0D4A80DBA157}">
      <dsp:nvSpPr>
        <dsp:cNvPr id="0" name=""/>
        <dsp:cNvSpPr/>
      </dsp:nvSpPr>
      <dsp:spPr>
        <a:xfrm>
          <a:off x="1280031" y="4823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1) التَّعدية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4823"/>
        <a:ext cx="3470890" cy="505196"/>
      </dsp:txXfrm>
    </dsp:sp>
    <dsp:sp modelId="{CDAD1674-0447-43EA-9D4F-7119E41C1D82}">
      <dsp:nvSpPr>
        <dsp:cNvPr id="0" name=""/>
        <dsp:cNvSpPr/>
      </dsp:nvSpPr>
      <dsp:spPr>
        <a:xfrm rot="15608052">
          <a:off x="3773607" y="1993159"/>
          <a:ext cx="235878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358784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15608052">
        <a:off x="4894030" y="1941379"/>
        <a:ext cx="117939" cy="117939"/>
      </dsp:txXfrm>
    </dsp:sp>
    <dsp:sp modelId="{CCD70128-07D6-43AD-9DC4-25B774833F01}">
      <dsp:nvSpPr>
        <dsp:cNvPr id="0" name=""/>
        <dsp:cNvSpPr/>
      </dsp:nvSpPr>
      <dsp:spPr>
        <a:xfrm>
          <a:off x="1280031" y="585799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2) صيرورة </a:t>
          </a:r>
          <a:r>
            <a:rPr lang="ar-SA" sz="2400" b="1" kern="1200" dirty="0">
              <a:latin typeface="Traditional Arabic" pitchFamily="18" charset="-78"/>
              <a:cs typeface="Traditional Arabic" pitchFamily="18" charset="-78"/>
            </a:rPr>
            <a:t>شيء ذا شيءٍ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585799"/>
        <a:ext cx="3470890" cy="505196"/>
      </dsp:txXfrm>
    </dsp:sp>
    <dsp:sp modelId="{A3F8AC3E-A8D2-4E94-A775-4437D66AC642}">
      <dsp:nvSpPr>
        <dsp:cNvPr id="0" name=""/>
        <dsp:cNvSpPr/>
      </dsp:nvSpPr>
      <dsp:spPr>
        <a:xfrm rot="15416685">
          <a:off x="4058413" y="2283647"/>
          <a:ext cx="1789172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789172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15416685">
        <a:off x="4908270" y="2246107"/>
        <a:ext cx="89458" cy="89458"/>
      </dsp:txXfrm>
    </dsp:sp>
    <dsp:sp modelId="{CC84E015-C320-4484-AA96-E5FD093443EA}">
      <dsp:nvSpPr>
        <dsp:cNvPr id="0" name=""/>
        <dsp:cNvSpPr/>
      </dsp:nvSpPr>
      <dsp:spPr>
        <a:xfrm>
          <a:off x="1280031" y="1166774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3) الدخول في </a:t>
          </a:r>
          <a:r>
            <a:rPr lang="ar-SA" sz="2400" b="1" kern="1200" dirty="0">
              <a:latin typeface="Traditional Arabic" pitchFamily="18" charset="-78"/>
              <a:cs typeface="Traditional Arabic" pitchFamily="18" charset="-78"/>
            </a:rPr>
            <a:t>شيء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1166774"/>
        <a:ext cx="3470890" cy="505196"/>
      </dsp:txXfrm>
    </dsp:sp>
    <dsp:sp modelId="{808AA3CB-B395-43EE-9C2C-E04BCB7432AB}">
      <dsp:nvSpPr>
        <dsp:cNvPr id="0" name=""/>
        <dsp:cNvSpPr/>
      </dsp:nvSpPr>
      <dsp:spPr>
        <a:xfrm rot="15049260">
          <a:off x="4337883" y="2574135"/>
          <a:ext cx="1230233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230233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15049260">
        <a:off x="4922244" y="2550568"/>
        <a:ext cx="61511" cy="61511"/>
      </dsp:txXfrm>
    </dsp:sp>
    <dsp:sp modelId="{130EE34B-074E-4E87-8CEA-1A1AB8F7DFB0}">
      <dsp:nvSpPr>
        <dsp:cNvPr id="0" name=""/>
        <dsp:cNvSpPr/>
      </dsp:nvSpPr>
      <dsp:spPr>
        <a:xfrm>
          <a:off x="1280031" y="1747750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4) السَّلْب </a:t>
          </a:r>
          <a:r>
            <a:rPr lang="ar-SA" sz="2400" b="1" kern="1200" dirty="0">
              <a:latin typeface="Traditional Arabic" pitchFamily="18" charset="-78"/>
              <a:cs typeface="Traditional Arabic" pitchFamily="18" charset="-78"/>
            </a:rPr>
            <a:t>والإزالة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1747750"/>
        <a:ext cx="3470890" cy="505196"/>
      </dsp:txXfrm>
    </dsp:sp>
    <dsp:sp modelId="{87542E61-8FF9-430C-9BBF-DA9244465283}">
      <dsp:nvSpPr>
        <dsp:cNvPr id="0" name=""/>
        <dsp:cNvSpPr/>
      </dsp:nvSpPr>
      <dsp:spPr>
        <a:xfrm rot="14110531">
          <a:off x="4599137" y="2864623"/>
          <a:ext cx="70772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707725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14110531">
        <a:off x="4935306" y="2854119"/>
        <a:ext cx="35386" cy="35386"/>
      </dsp:txXfrm>
    </dsp:sp>
    <dsp:sp modelId="{4C24F501-644D-46D8-9A22-CBD2476FF2D8}">
      <dsp:nvSpPr>
        <dsp:cNvPr id="0" name=""/>
        <dsp:cNvSpPr/>
      </dsp:nvSpPr>
      <dsp:spPr>
        <a:xfrm>
          <a:off x="1280031" y="2328726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5) مصادفة الشيء </a:t>
          </a:r>
          <a:r>
            <a:rPr lang="ar-SA" sz="2400" b="1" kern="1200" dirty="0">
              <a:latin typeface="Traditional Arabic" pitchFamily="18" charset="-78"/>
              <a:cs typeface="Traditional Arabic" pitchFamily="18" charset="-78"/>
            </a:rPr>
            <a:t>على صفة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2328726"/>
        <a:ext cx="3470890" cy="505196"/>
      </dsp:txXfrm>
    </dsp:sp>
    <dsp:sp modelId="{D445CF02-1A41-4295-93B0-094BA5937A04}">
      <dsp:nvSpPr>
        <dsp:cNvPr id="0" name=""/>
        <dsp:cNvSpPr/>
      </dsp:nvSpPr>
      <dsp:spPr>
        <a:xfrm rot="10800000">
          <a:off x="4750921" y="3155110"/>
          <a:ext cx="404156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404156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4942896" y="3152196"/>
        <a:ext cx="20207" cy="20207"/>
      </dsp:txXfrm>
    </dsp:sp>
    <dsp:sp modelId="{AC15E075-F3C7-492D-A7EE-C34473FAF504}">
      <dsp:nvSpPr>
        <dsp:cNvPr id="0" name=""/>
        <dsp:cNvSpPr/>
      </dsp:nvSpPr>
      <dsp:spPr>
        <a:xfrm>
          <a:off x="1280031" y="2909701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6) الاستحقاق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2909701"/>
        <a:ext cx="3470890" cy="505196"/>
      </dsp:txXfrm>
    </dsp:sp>
    <dsp:sp modelId="{B74B6B69-1FDF-4E6F-B602-A21F86DFF6B8}">
      <dsp:nvSpPr>
        <dsp:cNvPr id="0" name=""/>
        <dsp:cNvSpPr/>
      </dsp:nvSpPr>
      <dsp:spPr>
        <a:xfrm rot="7489469">
          <a:off x="4599137" y="3445598"/>
          <a:ext cx="707725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707725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7489469">
        <a:off x="4935306" y="3435094"/>
        <a:ext cx="35386" cy="35386"/>
      </dsp:txXfrm>
    </dsp:sp>
    <dsp:sp modelId="{C47BA1BF-A691-4D68-8FFB-ED49C88D4E0B}">
      <dsp:nvSpPr>
        <dsp:cNvPr id="0" name=""/>
        <dsp:cNvSpPr/>
      </dsp:nvSpPr>
      <dsp:spPr>
        <a:xfrm>
          <a:off x="1280031" y="3490677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7) التعريض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3490677"/>
        <a:ext cx="3470890" cy="505196"/>
      </dsp:txXfrm>
    </dsp:sp>
    <dsp:sp modelId="{74DE20BE-243E-437E-B108-5CAFB0395A70}">
      <dsp:nvSpPr>
        <dsp:cNvPr id="0" name=""/>
        <dsp:cNvSpPr/>
      </dsp:nvSpPr>
      <dsp:spPr>
        <a:xfrm rot="6550740">
          <a:off x="4337883" y="3736086"/>
          <a:ext cx="1230233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230233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6550740">
        <a:off x="4922244" y="3712519"/>
        <a:ext cx="61511" cy="61511"/>
      </dsp:txXfrm>
    </dsp:sp>
    <dsp:sp modelId="{89DF0FC5-B7AB-45F8-ACE1-EE7DEA1991C4}">
      <dsp:nvSpPr>
        <dsp:cNvPr id="0" name=""/>
        <dsp:cNvSpPr/>
      </dsp:nvSpPr>
      <dsp:spPr>
        <a:xfrm>
          <a:off x="1280031" y="4071653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8) = استفعل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4071653"/>
        <a:ext cx="3470890" cy="505196"/>
      </dsp:txXfrm>
    </dsp:sp>
    <dsp:sp modelId="{F65B102B-D803-4A03-9381-36787631B6A8}">
      <dsp:nvSpPr>
        <dsp:cNvPr id="0" name=""/>
        <dsp:cNvSpPr/>
      </dsp:nvSpPr>
      <dsp:spPr>
        <a:xfrm rot="6183315">
          <a:off x="4058413" y="4026574"/>
          <a:ext cx="1789172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1789172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6183315">
        <a:off x="4908270" y="3989034"/>
        <a:ext cx="89458" cy="89458"/>
      </dsp:txXfrm>
    </dsp:sp>
    <dsp:sp modelId="{906537F8-129D-402E-A50A-624100B2C14C}">
      <dsp:nvSpPr>
        <dsp:cNvPr id="0" name=""/>
        <dsp:cNvSpPr/>
      </dsp:nvSpPr>
      <dsp:spPr>
        <a:xfrm>
          <a:off x="1280031" y="4652628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9) أن </a:t>
          </a:r>
          <a:r>
            <a:rPr lang="ar-SA" sz="2400" b="1" kern="1200" dirty="0">
              <a:latin typeface="Traditional Arabic" pitchFamily="18" charset="-78"/>
              <a:cs typeface="Traditional Arabic" pitchFamily="18" charset="-78"/>
            </a:rPr>
            <a:t>يكون مطاوعًا </a:t>
          </a: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لفعّل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4652628"/>
        <a:ext cx="3470890" cy="505196"/>
      </dsp:txXfrm>
    </dsp:sp>
    <dsp:sp modelId="{7529533A-1A6A-4A19-943C-5EB812A1CDF9}">
      <dsp:nvSpPr>
        <dsp:cNvPr id="0" name=""/>
        <dsp:cNvSpPr/>
      </dsp:nvSpPr>
      <dsp:spPr>
        <a:xfrm rot="5991948">
          <a:off x="3773607" y="4317062"/>
          <a:ext cx="2358784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358784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5991948">
        <a:off x="4894030" y="4265281"/>
        <a:ext cx="117939" cy="117939"/>
      </dsp:txXfrm>
    </dsp:sp>
    <dsp:sp modelId="{275291B1-4FA0-4EF7-AA0D-977D133E8ED5}">
      <dsp:nvSpPr>
        <dsp:cNvPr id="0" name=""/>
        <dsp:cNvSpPr/>
      </dsp:nvSpPr>
      <dsp:spPr>
        <a:xfrm>
          <a:off x="1280031" y="5233604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10) التمكين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5233604"/>
        <a:ext cx="3470890" cy="505196"/>
      </dsp:txXfrm>
    </dsp:sp>
    <dsp:sp modelId="{FA403E25-2E83-44F9-85AD-79C439666345}">
      <dsp:nvSpPr>
        <dsp:cNvPr id="0" name=""/>
        <dsp:cNvSpPr/>
      </dsp:nvSpPr>
      <dsp:spPr>
        <a:xfrm rot="5875244">
          <a:off x="3486570" y="4607550"/>
          <a:ext cx="2932858" cy="14378"/>
        </a:xfrm>
        <a:custGeom>
          <a:avLst/>
          <a:gdLst/>
          <a:ahLst/>
          <a:cxnLst/>
          <a:rect l="0" t="0" r="0" b="0"/>
          <a:pathLst>
            <a:path>
              <a:moveTo>
                <a:pt x="0" y="7189"/>
              </a:moveTo>
              <a:lnTo>
                <a:pt x="2932858" y="718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2400" kern="1200">
            <a:latin typeface="Traditional Arabic" pitchFamily="18" charset="-78"/>
            <a:cs typeface="Traditional Arabic" pitchFamily="18" charset="-78"/>
          </a:endParaRPr>
        </a:p>
      </dsp:txBody>
      <dsp:txXfrm rot="5875244">
        <a:off x="4879678" y="4541417"/>
        <a:ext cx="146642" cy="146642"/>
      </dsp:txXfrm>
    </dsp:sp>
    <dsp:sp modelId="{3ECC808F-EC1F-4488-A08D-2D0565336C6D}">
      <dsp:nvSpPr>
        <dsp:cNvPr id="0" name=""/>
        <dsp:cNvSpPr/>
      </dsp:nvSpPr>
      <dsp:spPr>
        <a:xfrm>
          <a:off x="1280031" y="5814580"/>
          <a:ext cx="3470890" cy="505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2400" b="1" kern="1200" dirty="0" smtClean="0">
              <a:latin typeface="Traditional Arabic" pitchFamily="18" charset="-78"/>
              <a:cs typeface="Traditional Arabic" pitchFamily="18" charset="-78"/>
            </a:rPr>
            <a:t>11) المهموز كأصله = فعل</a:t>
          </a:r>
          <a:endParaRPr lang="en-US" sz="24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280031" y="5814580"/>
        <a:ext cx="3470890" cy="5051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79C9D7-5011-4923-81BF-2E97BAEA20D2}">
      <dsp:nvSpPr>
        <dsp:cNvPr id="0" name=""/>
        <dsp:cNvSpPr/>
      </dsp:nvSpPr>
      <dsp:spPr>
        <a:xfrm>
          <a:off x="8184906" y="3372936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1-أفْعَلَ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8184906" y="3372936"/>
        <a:ext cx="1680722" cy="642628"/>
      </dsp:txXfrm>
    </dsp:sp>
    <dsp:sp modelId="{C33A3C15-F329-4C38-A4EF-FF40421EFC3F}">
      <dsp:nvSpPr>
        <dsp:cNvPr id="0" name=""/>
        <dsp:cNvSpPr/>
      </dsp:nvSpPr>
      <dsp:spPr>
        <a:xfrm rot="15674098">
          <a:off x="6841021" y="2535368"/>
          <a:ext cx="2332358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2332358" y="63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700" kern="1200"/>
        </a:p>
      </dsp:txBody>
      <dsp:txXfrm rot="15674098">
        <a:off x="7948891" y="2483381"/>
        <a:ext cx="116617" cy="116617"/>
      </dsp:txXfrm>
    </dsp:sp>
    <dsp:sp modelId="{16FE5F7E-6655-42EC-AA4F-5BECB26B256D}">
      <dsp:nvSpPr>
        <dsp:cNvPr id="0" name=""/>
        <dsp:cNvSpPr/>
      </dsp:nvSpPr>
      <dsp:spPr>
        <a:xfrm>
          <a:off x="6148772" y="1067816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1) التَّعدية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8772" y="1067816"/>
        <a:ext cx="1680722" cy="642628"/>
      </dsp:txXfrm>
    </dsp:sp>
    <dsp:sp modelId="{48DF3C40-E2CB-41FA-B012-567B6D7F0143}">
      <dsp:nvSpPr>
        <dsp:cNvPr id="0" name=""/>
        <dsp:cNvSpPr/>
      </dsp:nvSpPr>
      <dsp:spPr>
        <a:xfrm rot="15091643">
          <a:off x="5410218" y="850857"/>
          <a:ext cx="1121696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1121696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5091643">
        <a:off x="5943024" y="829137"/>
        <a:ext cx="56084" cy="56084"/>
      </dsp:txXfrm>
    </dsp:sp>
    <dsp:sp modelId="{E5E96B90-8E50-4E46-8F00-12510CA9FF7C}">
      <dsp:nvSpPr>
        <dsp:cNvPr id="0" name=""/>
        <dsp:cNvSpPr/>
      </dsp:nvSpPr>
      <dsp:spPr>
        <a:xfrm>
          <a:off x="2131442" y="3915"/>
          <a:ext cx="3661918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وهي تصير الفاعل بالهمزة مفعولاً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131442" y="3915"/>
        <a:ext cx="3661918" cy="642628"/>
      </dsp:txXfrm>
    </dsp:sp>
    <dsp:sp modelId="{AA9138D4-1FDF-40E3-8324-D19CCE4AF1B1}">
      <dsp:nvSpPr>
        <dsp:cNvPr id="0" name=""/>
        <dsp:cNvSpPr/>
      </dsp:nvSpPr>
      <dsp:spPr>
        <a:xfrm rot="13496236">
          <a:off x="5720027" y="1205491"/>
          <a:ext cx="502078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502078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3496236">
        <a:off x="5958514" y="1199261"/>
        <a:ext cx="25103" cy="25103"/>
      </dsp:txXfrm>
    </dsp:sp>
    <dsp:sp modelId="{B104DE70-A798-4E66-8749-F4C57B4AFCB7}">
      <dsp:nvSpPr>
        <dsp:cNvPr id="0" name=""/>
        <dsp:cNvSpPr/>
      </dsp:nvSpPr>
      <dsp:spPr>
        <a:xfrm>
          <a:off x="2131442" y="713182"/>
          <a:ext cx="3661918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كأقمت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زيداً، وأقعدته وأقرأته. الأصل: قام زيد وقعد وقرأ، فلما دخلت عليه الهمزة صار زيد مُقاما مُقْعَداً مُقْرَأ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131442" y="713182"/>
        <a:ext cx="3661918" cy="642628"/>
      </dsp:txXfrm>
    </dsp:sp>
    <dsp:sp modelId="{A7421AA2-994E-4E74-8D9B-DF33609AC792}">
      <dsp:nvSpPr>
        <dsp:cNvPr id="0" name=""/>
        <dsp:cNvSpPr/>
      </dsp:nvSpPr>
      <dsp:spPr>
        <a:xfrm rot="6508357">
          <a:off x="5410218" y="1914759"/>
          <a:ext cx="1121696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1121696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6508357">
        <a:off x="5943024" y="1893039"/>
        <a:ext cx="56084" cy="56084"/>
      </dsp:txXfrm>
    </dsp:sp>
    <dsp:sp modelId="{DBDBCD5E-D82B-45CA-9808-49EE9C639891}">
      <dsp:nvSpPr>
        <dsp:cNvPr id="0" name=""/>
        <dsp:cNvSpPr/>
      </dsp:nvSpPr>
      <dsp:spPr>
        <a:xfrm>
          <a:off x="4112638" y="2131718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فإذا كان الفعل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112638" y="2131718"/>
        <a:ext cx="1680722" cy="642628"/>
      </dsp:txXfrm>
    </dsp:sp>
    <dsp:sp modelId="{F37CB0BD-4527-473E-81E9-28198BBE78E6}">
      <dsp:nvSpPr>
        <dsp:cNvPr id="0" name=""/>
        <dsp:cNvSpPr/>
      </dsp:nvSpPr>
      <dsp:spPr>
        <a:xfrm rot="14603084">
          <a:off x="3538266" y="2092076"/>
          <a:ext cx="793333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793333" y="632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4603084">
        <a:off x="3915099" y="2078565"/>
        <a:ext cx="39666" cy="39666"/>
      </dsp:txXfrm>
    </dsp:sp>
    <dsp:sp modelId="{D8C3E295-5CE8-4F6D-BE80-DE878BEC77DC}">
      <dsp:nvSpPr>
        <dsp:cNvPr id="0" name=""/>
        <dsp:cNvSpPr/>
      </dsp:nvSpPr>
      <dsp:spPr>
        <a:xfrm>
          <a:off x="2076505" y="1422450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لازمًا صار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بها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متعديًا لواحد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076505" y="1422450"/>
        <a:ext cx="1680722" cy="642628"/>
      </dsp:txXfrm>
    </dsp:sp>
    <dsp:sp modelId="{816D592E-BD38-45E8-956A-17D02FDA3549}">
      <dsp:nvSpPr>
        <dsp:cNvPr id="0" name=""/>
        <dsp:cNvSpPr/>
      </dsp:nvSpPr>
      <dsp:spPr>
        <a:xfrm rot="10800000">
          <a:off x="3757227" y="2446710"/>
          <a:ext cx="355411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55411" y="632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0800000">
        <a:off x="3926047" y="2444146"/>
        <a:ext cx="17770" cy="17770"/>
      </dsp:txXfrm>
    </dsp:sp>
    <dsp:sp modelId="{E250A1ED-D880-4E40-A606-D41FCBCF33A2}">
      <dsp:nvSpPr>
        <dsp:cNvPr id="0" name=""/>
        <dsp:cNvSpPr/>
      </dsp:nvSpPr>
      <dsp:spPr>
        <a:xfrm>
          <a:off x="2076505" y="2131718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متعدياً لواحد صار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بها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متعدياً لاثنين، 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076505" y="2131718"/>
        <a:ext cx="1680722" cy="642628"/>
      </dsp:txXfrm>
    </dsp:sp>
    <dsp:sp modelId="{9212DC2A-4B68-4A3C-B495-B5F4BEBDE5EB}">
      <dsp:nvSpPr>
        <dsp:cNvPr id="0" name=""/>
        <dsp:cNvSpPr/>
      </dsp:nvSpPr>
      <dsp:spPr>
        <a:xfrm rot="6996916">
          <a:off x="3538266" y="2801344"/>
          <a:ext cx="793333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793333" y="632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6996916">
        <a:off x="3915099" y="2787832"/>
        <a:ext cx="39666" cy="39666"/>
      </dsp:txXfrm>
    </dsp:sp>
    <dsp:sp modelId="{C9FCEB07-0EC7-49BA-B006-08B0EEFA9FEE}">
      <dsp:nvSpPr>
        <dsp:cNvPr id="0" name=""/>
        <dsp:cNvSpPr/>
      </dsp:nvSpPr>
      <dsp:spPr>
        <a:xfrm>
          <a:off x="2076505" y="2840985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متعديًا لاثنين، صار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بها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متعديًا لثلاثة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076505" y="2840985"/>
        <a:ext cx="1680722" cy="642628"/>
      </dsp:txXfrm>
    </dsp:sp>
    <dsp:sp modelId="{BE9E9750-FBC3-40B9-B4D8-F4BA7A09AF6A}">
      <dsp:nvSpPr>
        <dsp:cNvPr id="0" name=""/>
        <dsp:cNvSpPr/>
      </dsp:nvSpPr>
      <dsp:spPr>
        <a:xfrm rot="10800000">
          <a:off x="1721093" y="3155978"/>
          <a:ext cx="355411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55411" y="632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0800000">
        <a:off x="1889914" y="3153414"/>
        <a:ext cx="17770" cy="17770"/>
      </dsp:txXfrm>
    </dsp:sp>
    <dsp:sp modelId="{273ECBBF-9093-4EA8-A44B-C81012B6C059}">
      <dsp:nvSpPr>
        <dsp:cNvPr id="0" name=""/>
        <dsp:cNvSpPr/>
      </dsp:nvSpPr>
      <dsp:spPr>
        <a:xfrm>
          <a:off x="40371" y="1676398"/>
          <a:ext cx="1680722" cy="29718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ولم يُوجد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فى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اللغة ما هو متعدّ لاثنين، وصار بالهمزة متعديًا لثلاثة، إلاّ رَأى وَعَلِم،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كرأى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وعلم زيدٌ بكراً قائمًا، تقول: أرَيْتُ أو أعلمتُ زيدًا بكرًا قائمًا.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371" y="1676398"/>
        <a:ext cx="1680722" cy="2971802"/>
      </dsp:txXfrm>
    </dsp:sp>
    <dsp:sp modelId="{5284D425-CFE6-4CBD-AC3A-44D9C5572958}">
      <dsp:nvSpPr>
        <dsp:cNvPr id="0" name=""/>
        <dsp:cNvSpPr/>
      </dsp:nvSpPr>
      <dsp:spPr>
        <a:xfrm rot="9209106">
          <a:off x="7808606" y="3776587"/>
          <a:ext cx="397188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97188" y="63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9209106">
        <a:off x="7997270" y="3772979"/>
        <a:ext cx="19859" cy="19859"/>
      </dsp:txXfrm>
    </dsp:sp>
    <dsp:sp modelId="{24DDEC92-2559-453C-BA15-0821B33911C5}">
      <dsp:nvSpPr>
        <dsp:cNvPr id="0" name=""/>
        <dsp:cNvSpPr/>
      </dsp:nvSpPr>
      <dsp:spPr>
        <a:xfrm>
          <a:off x="6148772" y="3550253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2) صيرورة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شيء ذا شيءٍ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8772" y="3550253"/>
        <a:ext cx="1680722" cy="642628"/>
      </dsp:txXfrm>
    </dsp:sp>
    <dsp:sp modelId="{0D9A9FA3-6B79-4828-9070-794713630B76}">
      <dsp:nvSpPr>
        <dsp:cNvPr id="0" name=""/>
        <dsp:cNvSpPr/>
      </dsp:nvSpPr>
      <dsp:spPr>
        <a:xfrm rot="10800000">
          <a:off x="5793361" y="3865245"/>
          <a:ext cx="355411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55411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0800000">
        <a:off x="5962181" y="3862682"/>
        <a:ext cx="17770" cy="17770"/>
      </dsp:txXfrm>
    </dsp:sp>
    <dsp:sp modelId="{C6E5C021-DAAA-4AAA-AEB3-2AE7B4D2B427}">
      <dsp:nvSpPr>
        <dsp:cNvPr id="0" name=""/>
        <dsp:cNvSpPr/>
      </dsp:nvSpPr>
      <dsp:spPr>
        <a:xfrm>
          <a:off x="2131442" y="3550253"/>
          <a:ext cx="3661918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كألبنَ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الرجلُ وأتمرَ وأفلسَ: صار ذا لبَن وتمْر وفُلُوس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131442" y="3550253"/>
        <a:ext cx="3661918" cy="642628"/>
      </dsp:txXfrm>
    </dsp:sp>
    <dsp:sp modelId="{F6516DB2-01FC-49B5-B006-D7C947EC6D19}">
      <dsp:nvSpPr>
        <dsp:cNvPr id="0" name=""/>
        <dsp:cNvSpPr/>
      </dsp:nvSpPr>
      <dsp:spPr>
        <a:xfrm rot="6358714">
          <a:off x="7361650" y="4308538"/>
          <a:ext cx="1291100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1291100" y="63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6358714">
        <a:off x="7974923" y="4282582"/>
        <a:ext cx="64555" cy="64555"/>
      </dsp:txXfrm>
    </dsp:sp>
    <dsp:sp modelId="{5B5F3ACE-4FBC-4563-81DC-E7E43FB357F5}">
      <dsp:nvSpPr>
        <dsp:cNvPr id="0" name=""/>
        <dsp:cNvSpPr/>
      </dsp:nvSpPr>
      <dsp:spPr>
        <a:xfrm>
          <a:off x="6148772" y="4614155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3) الدخول في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شيء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8772" y="4614155"/>
        <a:ext cx="1680722" cy="642628"/>
      </dsp:txXfrm>
    </dsp:sp>
    <dsp:sp modelId="{3944BC75-46BA-4299-9471-DA172E90FAD5}">
      <dsp:nvSpPr>
        <dsp:cNvPr id="0" name=""/>
        <dsp:cNvSpPr/>
      </dsp:nvSpPr>
      <dsp:spPr>
        <a:xfrm rot="13496236">
          <a:off x="5720027" y="4751830"/>
          <a:ext cx="502078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502078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3496236">
        <a:off x="5958514" y="4745600"/>
        <a:ext cx="25103" cy="25103"/>
      </dsp:txXfrm>
    </dsp:sp>
    <dsp:sp modelId="{5D9CA368-79EB-481F-A7ED-7236A445DB60}">
      <dsp:nvSpPr>
        <dsp:cNvPr id="0" name=""/>
        <dsp:cNvSpPr/>
      </dsp:nvSpPr>
      <dsp:spPr>
        <a:xfrm>
          <a:off x="4112638" y="4259521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مكانًا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112638" y="4259521"/>
        <a:ext cx="1680722" cy="642628"/>
      </dsp:txXfrm>
    </dsp:sp>
    <dsp:sp modelId="{F911AEF7-3A60-4717-96FA-3158DC97FB6E}">
      <dsp:nvSpPr>
        <dsp:cNvPr id="0" name=""/>
        <dsp:cNvSpPr/>
      </dsp:nvSpPr>
      <dsp:spPr>
        <a:xfrm rot="10800000">
          <a:off x="3757227" y="4574513"/>
          <a:ext cx="355411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55411" y="632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0800000">
        <a:off x="3926047" y="4571950"/>
        <a:ext cx="17770" cy="17770"/>
      </dsp:txXfrm>
    </dsp:sp>
    <dsp:sp modelId="{FBA61369-7FA5-40E5-AC9E-214DE6816F0B}">
      <dsp:nvSpPr>
        <dsp:cNvPr id="0" name=""/>
        <dsp:cNvSpPr/>
      </dsp:nvSpPr>
      <dsp:spPr>
        <a:xfrm>
          <a:off x="2076505" y="4259521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كأشأم وأعرقَ، أي دخل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فى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الشأم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، والعراق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076505" y="4259521"/>
        <a:ext cx="1680722" cy="642628"/>
      </dsp:txXfrm>
    </dsp:sp>
    <dsp:sp modelId="{296542A1-D5D6-4477-8EA5-5B36CB005B90}">
      <dsp:nvSpPr>
        <dsp:cNvPr id="0" name=""/>
        <dsp:cNvSpPr/>
      </dsp:nvSpPr>
      <dsp:spPr>
        <a:xfrm rot="8103764">
          <a:off x="5720027" y="5106464"/>
          <a:ext cx="502078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502078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8103764">
        <a:off x="5958514" y="5100234"/>
        <a:ext cx="25103" cy="25103"/>
      </dsp:txXfrm>
    </dsp:sp>
    <dsp:sp modelId="{D29B656D-9F4F-4356-B6C3-F2B8E2FD78AA}">
      <dsp:nvSpPr>
        <dsp:cNvPr id="0" name=""/>
        <dsp:cNvSpPr/>
      </dsp:nvSpPr>
      <dsp:spPr>
        <a:xfrm>
          <a:off x="4112638" y="4968789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زمانًا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112638" y="4968789"/>
        <a:ext cx="1680722" cy="642628"/>
      </dsp:txXfrm>
    </dsp:sp>
    <dsp:sp modelId="{3C4C8DAE-3CF1-45C1-9895-C0AFB17EC043}">
      <dsp:nvSpPr>
        <dsp:cNvPr id="0" name=""/>
        <dsp:cNvSpPr/>
      </dsp:nvSpPr>
      <dsp:spPr>
        <a:xfrm rot="10800000">
          <a:off x="3757227" y="5283781"/>
          <a:ext cx="355411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55411" y="632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0800000">
        <a:off x="3926047" y="5281217"/>
        <a:ext cx="17770" cy="17770"/>
      </dsp:txXfrm>
    </dsp:sp>
    <dsp:sp modelId="{95B1F060-6767-41A3-9A21-60E940025713}">
      <dsp:nvSpPr>
        <dsp:cNvPr id="0" name=""/>
        <dsp:cNvSpPr/>
      </dsp:nvSpPr>
      <dsp:spPr>
        <a:xfrm>
          <a:off x="2076505" y="4968789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كأصبحَ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وأمسى، أي دخل في الصباح، والمساء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076505" y="4968789"/>
        <a:ext cx="1680722" cy="642628"/>
      </dsp:txXfrm>
    </dsp:sp>
    <dsp:sp modelId="{06AE9254-DF4E-4655-9A88-A05EE014617A}">
      <dsp:nvSpPr>
        <dsp:cNvPr id="0" name=""/>
        <dsp:cNvSpPr/>
      </dsp:nvSpPr>
      <dsp:spPr>
        <a:xfrm rot="5925902">
          <a:off x="6841021" y="4840488"/>
          <a:ext cx="2332358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2332358" y="63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700" kern="1200"/>
        </a:p>
      </dsp:txBody>
      <dsp:txXfrm rot="5925902">
        <a:off x="7948891" y="4788501"/>
        <a:ext cx="116617" cy="116617"/>
      </dsp:txXfrm>
    </dsp:sp>
    <dsp:sp modelId="{D27FD6CF-E2C7-462A-A5FC-D3B610DA6F92}">
      <dsp:nvSpPr>
        <dsp:cNvPr id="0" name=""/>
        <dsp:cNvSpPr/>
      </dsp:nvSpPr>
      <dsp:spPr>
        <a:xfrm>
          <a:off x="6148772" y="5678056"/>
          <a:ext cx="1680722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4) السَّلْب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والإزالة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8772" y="5678056"/>
        <a:ext cx="1680722" cy="642628"/>
      </dsp:txXfrm>
    </dsp:sp>
    <dsp:sp modelId="{61CF6F11-983C-4C5C-8B5E-D8CA16784501}">
      <dsp:nvSpPr>
        <dsp:cNvPr id="0" name=""/>
        <dsp:cNvSpPr/>
      </dsp:nvSpPr>
      <dsp:spPr>
        <a:xfrm rot="10800000">
          <a:off x="5793361" y="5993048"/>
          <a:ext cx="355411" cy="12643"/>
        </a:xfrm>
        <a:custGeom>
          <a:avLst/>
          <a:gdLst/>
          <a:ahLst/>
          <a:cxnLst/>
          <a:rect l="0" t="0" r="0" b="0"/>
          <a:pathLst>
            <a:path>
              <a:moveTo>
                <a:pt x="0" y="6321"/>
              </a:moveTo>
              <a:lnTo>
                <a:pt x="355411" y="632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500" kern="1200"/>
        </a:p>
      </dsp:txBody>
      <dsp:txXfrm rot="10800000">
        <a:off x="5962181" y="5990485"/>
        <a:ext cx="17770" cy="17770"/>
      </dsp:txXfrm>
    </dsp:sp>
    <dsp:sp modelId="{4E1705AD-F698-4A23-BB93-1C69101A1D72}">
      <dsp:nvSpPr>
        <dsp:cNvPr id="0" name=""/>
        <dsp:cNvSpPr/>
      </dsp:nvSpPr>
      <dsp:spPr>
        <a:xfrm>
          <a:off x="2131442" y="5678056"/>
          <a:ext cx="3661918" cy="642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كأَقذيتُ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عينَ فلان،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وأعجمتُ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الكتابَ: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أى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أزلتُ القَذَى عن عينه، وأزلتُ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عجْمة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الكتاب بنقطه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131442" y="5678056"/>
        <a:ext cx="3661918" cy="64262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79C9D7-5011-4923-81BF-2E97BAEA20D2}">
      <dsp:nvSpPr>
        <dsp:cNvPr id="0" name=""/>
        <dsp:cNvSpPr/>
      </dsp:nvSpPr>
      <dsp:spPr>
        <a:xfrm>
          <a:off x="6635650" y="2694897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1-أفْعَلَ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635650" y="2694897"/>
        <a:ext cx="1869611" cy="934805"/>
      </dsp:txXfrm>
    </dsp:sp>
    <dsp:sp modelId="{76E36921-0B30-4222-B672-B8379048DD2F}">
      <dsp:nvSpPr>
        <dsp:cNvPr id="0" name=""/>
        <dsp:cNvSpPr/>
      </dsp:nvSpPr>
      <dsp:spPr>
        <a:xfrm rot="15267012">
          <a:off x="4866890" y="1805214"/>
          <a:ext cx="278967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789675" y="133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5267012">
        <a:off x="6191986" y="1748774"/>
        <a:ext cx="139483" cy="139483"/>
      </dsp:txXfrm>
    </dsp:sp>
    <dsp:sp modelId="{0A67D040-EE3F-498F-8B2F-D5096ACC7B45}">
      <dsp:nvSpPr>
        <dsp:cNvPr id="0" name=""/>
        <dsp:cNvSpPr/>
      </dsp:nvSpPr>
      <dsp:spPr>
        <a:xfrm>
          <a:off x="4018194" y="7330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5) مصادفة الشيء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على صفة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18194" y="7330"/>
        <a:ext cx="1869611" cy="934805"/>
      </dsp:txXfrm>
    </dsp:sp>
    <dsp:sp modelId="{ADC45B92-6859-42A0-AEF1-0BEA219C43B8}">
      <dsp:nvSpPr>
        <dsp:cNvPr id="0" name=""/>
        <dsp:cNvSpPr/>
      </dsp:nvSpPr>
      <dsp:spPr>
        <a:xfrm rot="10800000">
          <a:off x="3270349" y="461430"/>
          <a:ext cx="747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47844" y="1330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3625575" y="456037"/>
        <a:ext cx="37392" cy="37392"/>
      </dsp:txXfrm>
    </dsp:sp>
    <dsp:sp modelId="{482DFB75-2DC1-47D7-B2F9-1A58C2FC692B}">
      <dsp:nvSpPr>
        <dsp:cNvPr id="0" name=""/>
        <dsp:cNvSpPr/>
      </dsp:nvSpPr>
      <dsp:spPr>
        <a:xfrm>
          <a:off x="1400737" y="7330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كأحمدت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زيدًا: وأكرمته،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وأبخلته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: أي صادفته محمودًا، أو كريمًا أو بخيلاً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400737" y="7330"/>
        <a:ext cx="1869611" cy="934805"/>
      </dsp:txXfrm>
    </dsp:sp>
    <dsp:sp modelId="{CFB3DEA6-EF86-4522-BFE7-B396CE23410A}">
      <dsp:nvSpPr>
        <dsp:cNvPr id="0" name=""/>
        <dsp:cNvSpPr/>
      </dsp:nvSpPr>
      <dsp:spPr>
        <a:xfrm rot="14707178">
          <a:off x="5372971" y="2342727"/>
          <a:ext cx="177751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77514" y="133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4707178">
        <a:off x="6217290" y="2311592"/>
        <a:ext cx="88875" cy="88875"/>
      </dsp:txXfrm>
    </dsp:sp>
    <dsp:sp modelId="{6908F598-F876-4C21-AB2E-E9CFF12F91D4}">
      <dsp:nvSpPr>
        <dsp:cNvPr id="0" name=""/>
        <dsp:cNvSpPr/>
      </dsp:nvSpPr>
      <dsp:spPr>
        <a:xfrm>
          <a:off x="4018194" y="1082357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6) الاستحقاق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18194" y="1082357"/>
        <a:ext cx="1869611" cy="934805"/>
      </dsp:txXfrm>
    </dsp:sp>
    <dsp:sp modelId="{B86A6730-E270-4D92-8387-ABCAAB09973C}">
      <dsp:nvSpPr>
        <dsp:cNvPr id="0" name=""/>
        <dsp:cNvSpPr/>
      </dsp:nvSpPr>
      <dsp:spPr>
        <a:xfrm rot="10800000">
          <a:off x="3270349" y="1536457"/>
          <a:ext cx="747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47844" y="1330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3625575" y="1531063"/>
        <a:ext cx="37392" cy="37392"/>
      </dsp:txXfrm>
    </dsp:sp>
    <dsp:sp modelId="{1E044817-44D2-475B-91A2-D95118C214EC}">
      <dsp:nvSpPr>
        <dsp:cNvPr id="0" name=""/>
        <dsp:cNvSpPr/>
      </dsp:nvSpPr>
      <dsp:spPr>
        <a:xfrm>
          <a:off x="1400737" y="1082357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كأحصَدَ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الزرع،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وأزْوَجَتْ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هند؛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أى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استحق الزرع الحَصاد، وهند الزَّواج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400737" y="1082357"/>
        <a:ext cx="1869611" cy="934805"/>
      </dsp:txXfrm>
    </dsp:sp>
    <dsp:sp modelId="{2E685340-B1C9-43CD-9563-7A4F4C003B2C}">
      <dsp:nvSpPr>
        <dsp:cNvPr id="0" name=""/>
        <dsp:cNvSpPr/>
      </dsp:nvSpPr>
      <dsp:spPr>
        <a:xfrm rot="12942401">
          <a:off x="5801241" y="2880240"/>
          <a:ext cx="92097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20973" y="133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2942401">
        <a:off x="6238703" y="2870518"/>
        <a:ext cx="46048" cy="46048"/>
      </dsp:txXfrm>
    </dsp:sp>
    <dsp:sp modelId="{7E822339-10DD-4E94-8FA9-08E5D7FD3C68}">
      <dsp:nvSpPr>
        <dsp:cNvPr id="0" name=""/>
        <dsp:cNvSpPr/>
      </dsp:nvSpPr>
      <dsp:spPr>
        <a:xfrm>
          <a:off x="4018194" y="2157383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7) التعريض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18194" y="2157383"/>
        <a:ext cx="1869611" cy="934805"/>
      </dsp:txXfrm>
    </dsp:sp>
    <dsp:sp modelId="{32DD2C78-EC16-4788-BE2C-0E02B6261367}">
      <dsp:nvSpPr>
        <dsp:cNvPr id="0" name=""/>
        <dsp:cNvSpPr/>
      </dsp:nvSpPr>
      <dsp:spPr>
        <a:xfrm rot="10800000">
          <a:off x="3270349" y="2611484"/>
          <a:ext cx="747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47844" y="1330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3625575" y="2606090"/>
        <a:ext cx="37392" cy="37392"/>
      </dsp:txXfrm>
    </dsp:sp>
    <dsp:sp modelId="{CE3AEF8A-3113-424E-8496-F7D91BE0E9ED}">
      <dsp:nvSpPr>
        <dsp:cNvPr id="0" name=""/>
        <dsp:cNvSpPr/>
      </dsp:nvSpPr>
      <dsp:spPr>
        <a:xfrm>
          <a:off x="1400737" y="2157383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كأرهنت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المتاع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وأبَعْتُهُ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؛ أي عرّضته للرهن والبيع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400737" y="2157383"/>
        <a:ext cx="1869611" cy="934805"/>
      </dsp:txXfrm>
    </dsp:sp>
    <dsp:sp modelId="{381584AD-D9CC-4B1F-A9B5-0A48221BAF3D}">
      <dsp:nvSpPr>
        <dsp:cNvPr id="0" name=""/>
        <dsp:cNvSpPr/>
      </dsp:nvSpPr>
      <dsp:spPr>
        <a:xfrm rot="8657599">
          <a:off x="5801241" y="3417754"/>
          <a:ext cx="92097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20973" y="133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8657599">
        <a:off x="6238703" y="3408032"/>
        <a:ext cx="46048" cy="46048"/>
      </dsp:txXfrm>
    </dsp:sp>
    <dsp:sp modelId="{C972B287-C207-4A27-96E6-33576943A855}">
      <dsp:nvSpPr>
        <dsp:cNvPr id="0" name=""/>
        <dsp:cNvSpPr/>
      </dsp:nvSpPr>
      <dsp:spPr>
        <a:xfrm>
          <a:off x="4018194" y="3232410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8) أن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يكون بمعنى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استفعل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18194" y="3232410"/>
        <a:ext cx="1869611" cy="934805"/>
      </dsp:txXfrm>
    </dsp:sp>
    <dsp:sp modelId="{95A11E1E-6AD0-4914-8BBD-AE3E000E98CE}">
      <dsp:nvSpPr>
        <dsp:cNvPr id="0" name=""/>
        <dsp:cNvSpPr/>
      </dsp:nvSpPr>
      <dsp:spPr>
        <a:xfrm rot="10800000">
          <a:off x="3270349" y="3686510"/>
          <a:ext cx="747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47844" y="1330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3625575" y="3681117"/>
        <a:ext cx="37392" cy="37392"/>
      </dsp:txXfrm>
    </dsp:sp>
    <dsp:sp modelId="{38574196-BA57-4F47-9758-3C6F7BF5854F}">
      <dsp:nvSpPr>
        <dsp:cNvPr id="0" name=""/>
        <dsp:cNvSpPr/>
      </dsp:nvSpPr>
      <dsp:spPr>
        <a:xfrm>
          <a:off x="1400737" y="3232410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كأعظمته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؛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أي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استعظمته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400737" y="3232410"/>
        <a:ext cx="1869611" cy="934805"/>
      </dsp:txXfrm>
    </dsp:sp>
    <dsp:sp modelId="{AEFD0113-F67F-41B8-A257-546F51E4D953}">
      <dsp:nvSpPr>
        <dsp:cNvPr id="0" name=""/>
        <dsp:cNvSpPr/>
      </dsp:nvSpPr>
      <dsp:spPr>
        <a:xfrm rot="6892822">
          <a:off x="5372971" y="3955267"/>
          <a:ext cx="177751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77514" y="133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6892822">
        <a:off x="6217290" y="3924132"/>
        <a:ext cx="88875" cy="88875"/>
      </dsp:txXfrm>
    </dsp:sp>
    <dsp:sp modelId="{D0EA3911-ADB7-403B-B7C6-DD9F97386428}">
      <dsp:nvSpPr>
        <dsp:cNvPr id="0" name=""/>
        <dsp:cNvSpPr/>
      </dsp:nvSpPr>
      <dsp:spPr>
        <a:xfrm>
          <a:off x="4018194" y="4307437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9) أن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يكون مطاوعًا لفعّل بالتشديد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18194" y="4307437"/>
        <a:ext cx="1869611" cy="934805"/>
      </dsp:txXfrm>
    </dsp:sp>
    <dsp:sp modelId="{43D3150B-2670-4D9B-AF6E-6456887531FD}">
      <dsp:nvSpPr>
        <dsp:cNvPr id="0" name=""/>
        <dsp:cNvSpPr/>
      </dsp:nvSpPr>
      <dsp:spPr>
        <a:xfrm rot="10800000">
          <a:off x="3270349" y="4761537"/>
          <a:ext cx="747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47844" y="1330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3625575" y="4756143"/>
        <a:ext cx="37392" cy="37392"/>
      </dsp:txXfrm>
    </dsp:sp>
    <dsp:sp modelId="{2495F27A-61FC-4DA3-B842-4F1D49E7EEA5}">
      <dsp:nvSpPr>
        <dsp:cNvPr id="0" name=""/>
        <dsp:cNvSpPr/>
      </dsp:nvSpPr>
      <dsp:spPr>
        <a:xfrm>
          <a:off x="1400737" y="4307437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نحو: فطَّرته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فأفطر،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وبشَّرْته فأبشر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400737" y="4307437"/>
        <a:ext cx="1869611" cy="934805"/>
      </dsp:txXfrm>
    </dsp:sp>
    <dsp:sp modelId="{A883300A-6B56-4F7A-971E-F44903EEEAC5}">
      <dsp:nvSpPr>
        <dsp:cNvPr id="0" name=""/>
        <dsp:cNvSpPr/>
      </dsp:nvSpPr>
      <dsp:spPr>
        <a:xfrm rot="6332988">
          <a:off x="4866890" y="4492780"/>
          <a:ext cx="278967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789675" y="1330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6332988">
        <a:off x="6191986" y="4436341"/>
        <a:ext cx="139483" cy="139483"/>
      </dsp:txXfrm>
    </dsp:sp>
    <dsp:sp modelId="{DCAD4043-687F-4E19-8310-664793A12FE5}">
      <dsp:nvSpPr>
        <dsp:cNvPr id="0" name=""/>
        <dsp:cNvSpPr/>
      </dsp:nvSpPr>
      <dsp:spPr>
        <a:xfrm>
          <a:off x="4018194" y="5382463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10) التمكين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018194" y="5382463"/>
        <a:ext cx="1869611" cy="934805"/>
      </dsp:txXfrm>
    </dsp:sp>
    <dsp:sp modelId="{D36661D8-4C4F-4E1D-B7D5-9DEF19B686B3}">
      <dsp:nvSpPr>
        <dsp:cNvPr id="0" name=""/>
        <dsp:cNvSpPr/>
      </dsp:nvSpPr>
      <dsp:spPr>
        <a:xfrm rot="10800000">
          <a:off x="3270349" y="5836564"/>
          <a:ext cx="74784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47844" y="1330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 rot="10800000">
        <a:off x="3625575" y="5831170"/>
        <a:ext cx="37392" cy="37392"/>
      </dsp:txXfrm>
    </dsp:sp>
    <dsp:sp modelId="{F6AAB620-36C8-4FF8-9FE2-61B3F1449FAA}">
      <dsp:nvSpPr>
        <dsp:cNvPr id="0" name=""/>
        <dsp:cNvSpPr/>
      </dsp:nvSpPr>
      <dsp:spPr>
        <a:xfrm>
          <a:off x="1400737" y="5382463"/>
          <a:ext cx="1869611" cy="934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كأحفرته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النهر؛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أي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مكنته من حَفْره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400737" y="5382463"/>
        <a:ext cx="1869611" cy="93480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79C9D7-5011-4923-81BF-2E97BAEA20D2}">
      <dsp:nvSpPr>
        <dsp:cNvPr id="0" name=""/>
        <dsp:cNvSpPr/>
      </dsp:nvSpPr>
      <dsp:spPr>
        <a:xfrm>
          <a:off x="7785551" y="2267466"/>
          <a:ext cx="2113339" cy="1056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أفْعَلَ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7785551" y="2267466"/>
        <a:ext cx="2113339" cy="1056669"/>
      </dsp:txXfrm>
    </dsp:sp>
    <dsp:sp modelId="{60085A83-C0BC-4030-AD70-7C9CED8C87F6}">
      <dsp:nvSpPr>
        <dsp:cNvPr id="0" name=""/>
        <dsp:cNvSpPr/>
      </dsp:nvSpPr>
      <dsp:spPr>
        <a:xfrm rot="14512641">
          <a:off x="6466185" y="1989931"/>
          <a:ext cx="1793395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1793395" y="1503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4512641">
        <a:off x="7318048" y="1960132"/>
        <a:ext cx="89669" cy="89669"/>
      </dsp:txXfrm>
    </dsp:sp>
    <dsp:sp modelId="{845BE7AD-1152-45B5-9B4E-42E0B9C5A2B7}">
      <dsp:nvSpPr>
        <dsp:cNvPr id="0" name=""/>
        <dsp:cNvSpPr/>
      </dsp:nvSpPr>
      <dsp:spPr>
        <a:xfrm>
          <a:off x="4826875" y="685798"/>
          <a:ext cx="2113339" cy="1056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ربما جاء كأصله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826875" y="685798"/>
        <a:ext cx="2113339" cy="1056669"/>
      </dsp:txXfrm>
    </dsp:sp>
    <dsp:sp modelId="{08621D74-3F3F-4536-852C-3EE506F9A827}">
      <dsp:nvSpPr>
        <dsp:cNvPr id="0" name=""/>
        <dsp:cNvSpPr/>
      </dsp:nvSpPr>
      <dsp:spPr>
        <a:xfrm rot="10800000">
          <a:off x="3981539" y="1199096"/>
          <a:ext cx="845335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845335" y="1503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3074" y="1193000"/>
        <a:ext cx="42266" cy="42266"/>
      </dsp:txXfrm>
    </dsp:sp>
    <dsp:sp modelId="{37ABFC89-13AB-4CA2-A203-1ECD334F6C72}">
      <dsp:nvSpPr>
        <dsp:cNvPr id="0" name=""/>
        <dsp:cNvSpPr/>
      </dsp:nvSpPr>
      <dsp:spPr>
        <a:xfrm>
          <a:off x="7108" y="685798"/>
          <a:ext cx="3974431" cy="1056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كسَرَى وأسْرَى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7108" y="685798"/>
        <a:ext cx="3974431" cy="1056669"/>
      </dsp:txXfrm>
    </dsp:sp>
    <dsp:sp modelId="{E6118B9B-5971-4635-A93F-64A4EADD3733}">
      <dsp:nvSpPr>
        <dsp:cNvPr id="0" name=""/>
        <dsp:cNvSpPr/>
      </dsp:nvSpPr>
      <dsp:spPr>
        <a:xfrm rot="12206358">
          <a:off x="6902201" y="2597516"/>
          <a:ext cx="921365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921365" y="1503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206358">
        <a:off x="7339849" y="2589518"/>
        <a:ext cx="46068" cy="46068"/>
      </dsp:txXfrm>
    </dsp:sp>
    <dsp:sp modelId="{47859237-3E22-4C48-9504-58837769C5E8}">
      <dsp:nvSpPr>
        <dsp:cNvPr id="0" name=""/>
        <dsp:cNvSpPr/>
      </dsp:nvSpPr>
      <dsp:spPr>
        <a:xfrm>
          <a:off x="4826875" y="1900968"/>
          <a:ext cx="2113339" cy="1056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أغنى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عن أصله لعدم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وروده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826875" y="1900968"/>
        <a:ext cx="2113339" cy="1056669"/>
      </dsp:txXfrm>
    </dsp:sp>
    <dsp:sp modelId="{E8B334AB-2FA2-4582-AB71-EECADD6B641C}">
      <dsp:nvSpPr>
        <dsp:cNvPr id="0" name=""/>
        <dsp:cNvSpPr/>
      </dsp:nvSpPr>
      <dsp:spPr>
        <a:xfrm rot="10800000">
          <a:off x="3981539" y="2414267"/>
          <a:ext cx="845335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845335" y="1503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3074" y="2408170"/>
        <a:ext cx="42266" cy="42266"/>
      </dsp:txXfrm>
    </dsp:sp>
    <dsp:sp modelId="{8BAA5400-7242-4778-BA7D-4811508C66C6}">
      <dsp:nvSpPr>
        <dsp:cNvPr id="0" name=""/>
        <dsp:cNvSpPr/>
      </dsp:nvSpPr>
      <dsp:spPr>
        <a:xfrm>
          <a:off x="7108" y="1900968"/>
          <a:ext cx="3974431" cy="1056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smtClean="0">
              <a:latin typeface="Traditional Arabic" pitchFamily="18" charset="-78"/>
              <a:cs typeface="Traditional Arabic" pitchFamily="18" charset="-78"/>
            </a:rPr>
            <a:t>كأفلح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: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أى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فاز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7108" y="1900968"/>
        <a:ext cx="3974431" cy="1056669"/>
      </dsp:txXfrm>
    </dsp:sp>
    <dsp:sp modelId="{50898F86-E4DF-4D83-816C-6FFB63C2EEDA}">
      <dsp:nvSpPr>
        <dsp:cNvPr id="0" name=""/>
        <dsp:cNvSpPr/>
      </dsp:nvSpPr>
      <dsp:spPr>
        <a:xfrm rot="7087359">
          <a:off x="6466185" y="3571599"/>
          <a:ext cx="1793395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1793395" y="1503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7087359">
        <a:off x="7318048" y="3541801"/>
        <a:ext cx="89669" cy="89669"/>
      </dsp:txXfrm>
    </dsp:sp>
    <dsp:sp modelId="{CE90CEA3-4B18-42C8-90B0-087BDEA92F26}">
      <dsp:nvSpPr>
        <dsp:cNvPr id="0" name=""/>
        <dsp:cNvSpPr/>
      </dsp:nvSpPr>
      <dsp:spPr>
        <a:xfrm>
          <a:off x="4826875" y="3849135"/>
          <a:ext cx="2113339" cy="1056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وندر </a:t>
          </a:r>
          <a:r>
            <a:rPr lang="ar-SA" sz="1800" b="1" kern="1200" smtClean="0">
              <a:latin typeface="Traditional Arabic" pitchFamily="18" charset="-78"/>
              <a:cs typeface="Traditional Arabic" pitchFamily="18" charset="-78"/>
            </a:rPr>
            <a:t>مجيء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الفعل متعديًا بلا همزة، ولازمًا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بها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826875" y="3849135"/>
        <a:ext cx="2113339" cy="1056669"/>
      </dsp:txXfrm>
    </dsp:sp>
    <dsp:sp modelId="{A10961A0-83EA-4B6E-9218-9C605F824A5E}">
      <dsp:nvSpPr>
        <dsp:cNvPr id="0" name=""/>
        <dsp:cNvSpPr/>
      </dsp:nvSpPr>
      <dsp:spPr>
        <a:xfrm rot="10800000">
          <a:off x="3981539" y="4362433"/>
          <a:ext cx="845335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845335" y="1503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4383074" y="4356337"/>
        <a:ext cx="42266" cy="42266"/>
      </dsp:txXfrm>
    </dsp:sp>
    <dsp:sp modelId="{A3DEA8DA-07C6-486C-96CC-07C3257CB8E5}">
      <dsp:nvSpPr>
        <dsp:cNvPr id="0" name=""/>
        <dsp:cNvSpPr/>
      </dsp:nvSpPr>
      <dsp:spPr>
        <a:xfrm>
          <a:off x="7108" y="3116139"/>
          <a:ext cx="3974431" cy="2522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كنَسَلْتُ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ريش الطائر، وأنسلَ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الريشُ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وعرَضْتُ الشيء: أظهرته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وأعرض الشيءُ: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ظهر، وكَبَبْتُ زيدًا على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وجهه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وأكبَّ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زيد على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وجهه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وقَشَعَتِ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الريحُ السحاب، وأقشعَ السحابُ، قال الشاعر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: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كما أَبْرَقَتْ قوْمًا عِطاشًا غَمامةٌ * فلما رأوْها أَقْشَعَتْ وَتجَلَّتِ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7108" y="3116139"/>
        <a:ext cx="3974431" cy="252266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1437A9-EC37-4D09-9C4B-27CA51BB54DF}">
      <dsp:nvSpPr>
        <dsp:cNvPr id="0" name=""/>
        <dsp:cNvSpPr/>
      </dsp:nvSpPr>
      <dsp:spPr>
        <a:xfrm>
          <a:off x="8401600" y="3579208"/>
          <a:ext cx="1499391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2- فَاعَلَ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8401600" y="3579208"/>
        <a:ext cx="1499391" cy="749695"/>
      </dsp:txXfrm>
    </dsp:sp>
    <dsp:sp modelId="{CB62634E-6FB3-4EE7-986C-675B082E7ABA}">
      <dsp:nvSpPr>
        <dsp:cNvPr id="0" name=""/>
        <dsp:cNvSpPr/>
      </dsp:nvSpPr>
      <dsp:spPr>
        <a:xfrm rot="15008406">
          <a:off x="7219004" y="3113168"/>
          <a:ext cx="176543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1765436" y="1066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5008406">
        <a:off x="8057586" y="3079700"/>
        <a:ext cx="88271" cy="88271"/>
      </dsp:txXfrm>
    </dsp:sp>
    <dsp:sp modelId="{6FF3EAD7-7167-42A5-BCED-CE0F69B92816}">
      <dsp:nvSpPr>
        <dsp:cNvPr id="0" name=""/>
        <dsp:cNvSpPr/>
      </dsp:nvSpPr>
      <dsp:spPr>
        <a:xfrm>
          <a:off x="6302452" y="1918769"/>
          <a:ext cx="1499391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1) التشارُك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بين اثنين فأكثر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302452" y="1918769"/>
        <a:ext cx="1499391" cy="749695"/>
      </dsp:txXfrm>
    </dsp:sp>
    <dsp:sp modelId="{A6513736-8927-4C37-85EF-BACDF4173EAE}">
      <dsp:nvSpPr>
        <dsp:cNvPr id="0" name=""/>
        <dsp:cNvSpPr/>
      </dsp:nvSpPr>
      <dsp:spPr>
        <a:xfrm rot="14160997">
          <a:off x="5466073" y="1838082"/>
          <a:ext cx="1073001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1073001" y="1066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60997">
        <a:off x="5975749" y="1821925"/>
        <a:ext cx="53650" cy="53650"/>
      </dsp:txXfrm>
    </dsp:sp>
    <dsp:sp modelId="{DA194B44-3F80-4713-BA62-0C75FAA7C41B}">
      <dsp:nvSpPr>
        <dsp:cNvPr id="0" name=""/>
        <dsp:cNvSpPr/>
      </dsp:nvSpPr>
      <dsp:spPr>
        <a:xfrm>
          <a:off x="4203304" y="335257"/>
          <a:ext cx="1499391" cy="2137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وهو أن يفعل أحدهما بصاحبه فعلاً، فيقابله الآخر بمثله، وحينئذ فيُنْسَب للبادئ نسبة الفاعلية، وللمقابل نسبة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المفعولية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4203304" y="335257"/>
        <a:ext cx="1499391" cy="2137255"/>
      </dsp:txXfrm>
    </dsp:sp>
    <dsp:sp modelId="{4E2D513B-69F7-4B6C-B9C7-5A9BE4F9F30D}">
      <dsp:nvSpPr>
        <dsp:cNvPr id="0" name=""/>
        <dsp:cNvSpPr/>
      </dsp:nvSpPr>
      <dsp:spPr>
        <a:xfrm rot="10800000">
          <a:off x="3603547" y="1393216"/>
          <a:ext cx="59975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599756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888432" y="1388890"/>
        <a:ext cx="29987" cy="29987"/>
      </dsp:txXfrm>
    </dsp:sp>
    <dsp:sp modelId="{BA67BD83-C675-4C12-8ECB-06CD23289960}">
      <dsp:nvSpPr>
        <dsp:cNvPr id="0" name=""/>
        <dsp:cNvSpPr/>
      </dsp:nvSpPr>
      <dsp:spPr>
        <a:xfrm>
          <a:off x="2104156" y="876635"/>
          <a:ext cx="1499391" cy="1054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فإذا كان أصل الفعل لازمًا صار بهذه الصيغة متعديًا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104156" y="876635"/>
        <a:ext cx="1499391" cy="1054499"/>
      </dsp:txXfrm>
    </dsp:sp>
    <dsp:sp modelId="{E0E5ABA3-BAB2-4948-BBBA-D677E3708616}">
      <dsp:nvSpPr>
        <dsp:cNvPr id="0" name=""/>
        <dsp:cNvSpPr/>
      </dsp:nvSpPr>
      <dsp:spPr>
        <a:xfrm rot="10800000">
          <a:off x="1504399" y="1393216"/>
          <a:ext cx="59975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599756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1789283" y="1388890"/>
        <a:ext cx="29987" cy="29987"/>
      </dsp:txXfrm>
    </dsp:sp>
    <dsp:sp modelId="{1564FD9E-2241-409C-98F6-009BBEE2E635}">
      <dsp:nvSpPr>
        <dsp:cNvPr id="0" name=""/>
        <dsp:cNvSpPr/>
      </dsp:nvSpPr>
      <dsp:spPr>
        <a:xfrm>
          <a:off x="5007" y="876635"/>
          <a:ext cx="1499391" cy="1054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نحو ماشيته والأصل: مَشَيت ومشى.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5007" y="876635"/>
        <a:ext cx="1499391" cy="1054499"/>
      </dsp:txXfrm>
    </dsp:sp>
    <dsp:sp modelId="{9A87F454-2679-4282-A623-1C77A31E8D92}">
      <dsp:nvSpPr>
        <dsp:cNvPr id="0" name=""/>
        <dsp:cNvSpPr/>
      </dsp:nvSpPr>
      <dsp:spPr>
        <a:xfrm rot="6644654">
          <a:off x="5155930" y="3074704"/>
          <a:ext cx="169328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1693286" y="1066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6644654">
        <a:off x="5960241" y="3043041"/>
        <a:ext cx="84664" cy="84664"/>
      </dsp:txXfrm>
    </dsp:sp>
    <dsp:sp modelId="{DA0DB190-A858-4E2D-9ABC-07F67B6F6C16}">
      <dsp:nvSpPr>
        <dsp:cNvPr id="0" name=""/>
        <dsp:cNvSpPr/>
      </dsp:nvSpPr>
      <dsp:spPr>
        <a:xfrm>
          <a:off x="4203304" y="3502281"/>
          <a:ext cx="1499391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وفى هذه الصيغة معنى المغالبة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4203304" y="3502281"/>
        <a:ext cx="1499391" cy="749695"/>
      </dsp:txXfrm>
    </dsp:sp>
    <dsp:sp modelId="{92BAA33A-59A4-476C-864C-13114E7B0453}">
      <dsp:nvSpPr>
        <dsp:cNvPr id="0" name=""/>
        <dsp:cNvSpPr/>
      </dsp:nvSpPr>
      <dsp:spPr>
        <a:xfrm rot="13818943">
          <a:off x="3433807" y="3505054"/>
          <a:ext cx="939237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939237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3818943">
        <a:off x="3879944" y="3492241"/>
        <a:ext cx="46961" cy="46961"/>
      </dsp:txXfrm>
    </dsp:sp>
    <dsp:sp modelId="{260E87DE-86DA-4945-8281-D4406539D144}">
      <dsp:nvSpPr>
        <dsp:cNvPr id="0" name=""/>
        <dsp:cNvSpPr/>
      </dsp:nvSpPr>
      <dsp:spPr>
        <a:xfrm>
          <a:off x="2104156" y="2627065"/>
          <a:ext cx="1499391" cy="1054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ويُدَلُّ على غَلَبة أحدهما، ويأتى به بصيفة فعل من باب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104156" y="2627065"/>
        <a:ext cx="1499391" cy="1054499"/>
      </dsp:txXfrm>
    </dsp:sp>
    <dsp:sp modelId="{0EFD64E4-DABA-46F7-96AD-7BD28F71E526}">
      <dsp:nvSpPr>
        <dsp:cNvPr id="0" name=""/>
        <dsp:cNvSpPr/>
      </dsp:nvSpPr>
      <dsp:spPr>
        <a:xfrm rot="13452704">
          <a:off x="1385901" y="2851908"/>
          <a:ext cx="836751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836751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3452704">
        <a:off x="1783358" y="2841658"/>
        <a:ext cx="41837" cy="41837"/>
      </dsp:txXfrm>
    </dsp:sp>
    <dsp:sp modelId="{BCA77765-9C0A-4FF7-B2AE-86D755A5F103}">
      <dsp:nvSpPr>
        <dsp:cNvPr id="0" name=""/>
        <dsp:cNvSpPr/>
      </dsp:nvSpPr>
      <dsp:spPr>
        <a:xfrm>
          <a:off x="5007" y="2043588"/>
          <a:ext cx="1499391" cy="1054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نَصَر، ما لم يكن واوىّ الفاء، أو يائى العين أو اللام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5007" y="2043588"/>
        <a:ext cx="1499391" cy="1054499"/>
      </dsp:txXfrm>
    </dsp:sp>
    <dsp:sp modelId="{4852EC9A-2EA6-46EF-81FA-E2FA60EEFE5B}">
      <dsp:nvSpPr>
        <dsp:cNvPr id="0" name=""/>
        <dsp:cNvSpPr/>
      </dsp:nvSpPr>
      <dsp:spPr>
        <a:xfrm rot="8147296">
          <a:off x="1385901" y="3435385"/>
          <a:ext cx="836751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836751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147296">
        <a:off x="1783358" y="3425135"/>
        <a:ext cx="41837" cy="41837"/>
      </dsp:txXfrm>
    </dsp:sp>
    <dsp:sp modelId="{F0BCF14A-C61E-4AE6-9C9C-ED2D9A9E36BD}">
      <dsp:nvSpPr>
        <dsp:cNvPr id="0" name=""/>
        <dsp:cNvSpPr/>
      </dsp:nvSpPr>
      <dsp:spPr>
        <a:xfrm>
          <a:off x="5007" y="3210542"/>
          <a:ext cx="1499391" cy="10544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ضَرَب، إذا كان واوىّ الفاء، أو يائى العين أو اللام 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5007" y="3210542"/>
        <a:ext cx="1499391" cy="1054499"/>
      </dsp:txXfrm>
    </dsp:sp>
    <dsp:sp modelId="{097CE81A-F211-4652-AC43-E38E8B9E6F34}">
      <dsp:nvSpPr>
        <dsp:cNvPr id="0" name=""/>
        <dsp:cNvSpPr/>
      </dsp:nvSpPr>
      <dsp:spPr>
        <a:xfrm rot="7465294">
          <a:off x="3372928" y="4304068"/>
          <a:ext cx="1060994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1060994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65294">
        <a:off x="3876901" y="4288212"/>
        <a:ext cx="53049" cy="53049"/>
      </dsp:txXfrm>
    </dsp:sp>
    <dsp:sp modelId="{D9ABB8FC-50F8-4274-AFCF-BAF23D71B297}">
      <dsp:nvSpPr>
        <dsp:cNvPr id="0" name=""/>
        <dsp:cNvSpPr/>
      </dsp:nvSpPr>
      <dsp:spPr>
        <a:xfrm>
          <a:off x="29432" y="4377496"/>
          <a:ext cx="3574114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ومتى كان "فعَلَ" للدلالة على الغلبة كان متعديًا، وإن كان أصله لازمًا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9432" y="4377496"/>
        <a:ext cx="3574114" cy="749695"/>
      </dsp:txXfrm>
    </dsp:sp>
    <dsp:sp modelId="{DC8D1E09-3657-406F-A2F2-2B711FB2F999}">
      <dsp:nvSpPr>
        <dsp:cNvPr id="0" name=""/>
        <dsp:cNvSpPr/>
      </dsp:nvSpPr>
      <dsp:spPr>
        <a:xfrm rot="6591594">
          <a:off x="7219004" y="4773607"/>
          <a:ext cx="176543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1765436" y="1066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6591594">
        <a:off x="8057586" y="4740139"/>
        <a:ext cx="88271" cy="88271"/>
      </dsp:txXfrm>
    </dsp:sp>
    <dsp:sp modelId="{4676F4AE-4313-402B-A12C-199B7764F500}">
      <dsp:nvSpPr>
        <dsp:cNvPr id="0" name=""/>
        <dsp:cNvSpPr/>
      </dsp:nvSpPr>
      <dsp:spPr>
        <a:xfrm>
          <a:off x="6302452" y="5239647"/>
          <a:ext cx="1499391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2) المُوالاة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302452" y="5239647"/>
        <a:ext cx="1499391" cy="749695"/>
      </dsp:txXfrm>
    </dsp:sp>
    <dsp:sp modelId="{87C49E6C-FCA8-4FD4-851E-A1E8CE42EED8}">
      <dsp:nvSpPr>
        <dsp:cNvPr id="0" name=""/>
        <dsp:cNvSpPr/>
      </dsp:nvSpPr>
      <dsp:spPr>
        <a:xfrm rot="10800000">
          <a:off x="5702695" y="5603826"/>
          <a:ext cx="59975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599756" y="1066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87580" y="5599500"/>
        <a:ext cx="29987" cy="29987"/>
      </dsp:txXfrm>
    </dsp:sp>
    <dsp:sp modelId="{C1E1FCE0-2CA6-4258-BFC1-01794709CB42}">
      <dsp:nvSpPr>
        <dsp:cNvPr id="0" name=""/>
        <dsp:cNvSpPr/>
      </dsp:nvSpPr>
      <dsp:spPr>
        <a:xfrm>
          <a:off x="4203304" y="5239647"/>
          <a:ext cx="1499391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فيكون بمعنى = أفعل المتعدّى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4203304" y="5239647"/>
        <a:ext cx="1499391" cy="749695"/>
      </dsp:txXfrm>
    </dsp:sp>
    <dsp:sp modelId="{FC2F5DA4-F688-4175-9659-6AA53F42F21D}">
      <dsp:nvSpPr>
        <dsp:cNvPr id="0" name=""/>
        <dsp:cNvSpPr/>
      </dsp:nvSpPr>
      <dsp:spPr>
        <a:xfrm rot="10800000">
          <a:off x="3603547" y="5603826"/>
          <a:ext cx="599756" cy="21336"/>
        </a:xfrm>
        <a:custGeom>
          <a:avLst/>
          <a:gdLst/>
          <a:ahLst/>
          <a:cxnLst/>
          <a:rect l="0" t="0" r="0" b="0"/>
          <a:pathLst>
            <a:path>
              <a:moveTo>
                <a:pt x="0" y="10668"/>
              </a:moveTo>
              <a:lnTo>
                <a:pt x="599756" y="106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888432" y="5599500"/>
        <a:ext cx="29987" cy="29987"/>
      </dsp:txXfrm>
    </dsp:sp>
    <dsp:sp modelId="{55C23365-9687-486B-848F-564186ABB293}">
      <dsp:nvSpPr>
        <dsp:cNvPr id="0" name=""/>
        <dsp:cNvSpPr/>
      </dsp:nvSpPr>
      <dsp:spPr>
        <a:xfrm>
          <a:off x="29432" y="5239647"/>
          <a:ext cx="3574114" cy="7496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كـ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"واليت" الصوم وتابعته، بمعنى أوليتُ، وأتبعتُ بعضَه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بعضًا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9432" y="5239647"/>
        <a:ext cx="3574114" cy="7496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1437A9-EC37-4D09-9C4B-27CA51BB54DF}">
      <dsp:nvSpPr>
        <dsp:cNvPr id="0" name=""/>
        <dsp:cNvSpPr/>
      </dsp:nvSpPr>
      <dsp:spPr>
        <a:xfrm>
          <a:off x="7296493" y="2511329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2- فَاعَلَ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7296493" y="2511329"/>
        <a:ext cx="2603881" cy="1301940"/>
      </dsp:txXfrm>
    </dsp:sp>
    <dsp:sp modelId="{C49A5AEC-273F-415D-84A1-D90BAFCB3C50}">
      <dsp:nvSpPr>
        <dsp:cNvPr id="0" name=""/>
        <dsp:cNvSpPr/>
      </dsp:nvSpPr>
      <dsp:spPr>
        <a:xfrm rot="14110531">
          <a:off x="5863777" y="2395157"/>
          <a:ext cx="1823879" cy="37053"/>
        </a:xfrm>
        <a:custGeom>
          <a:avLst/>
          <a:gdLst/>
          <a:ahLst/>
          <a:cxnLst/>
          <a:rect l="0" t="0" r="0" b="0"/>
          <a:pathLst>
            <a:path>
              <a:moveTo>
                <a:pt x="0" y="18526"/>
              </a:moveTo>
              <a:lnTo>
                <a:pt x="1823879" y="185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14110531">
        <a:off x="6730120" y="2368087"/>
        <a:ext cx="91193" cy="91193"/>
      </dsp:txXfrm>
    </dsp:sp>
    <dsp:sp modelId="{BE4CA652-B6A9-40BC-A4BB-79D1ABA63C4A}">
      <dsp:nvSpPr>
        <dsp:cNvPr id="0" name=""/>
        <dsp:cNvSpPr/>
      </dsp:nvSpPr>
      <dsp:spPr>
        <a:xfrm>
          <a:off x="3651059" y="1014097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وربما كان بمعنى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=</a:t>
          </a:r>
        </a:p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فعَّلَ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المضعف للتكثير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3651059" y="1014097"/>
        <a:ext cx="2603881" cy="1301940"/>
      </dsp:txXfrm>
    </dsp:sp>
    <dsp:sp modelId="{1B1CD559-57AC-4F02-9707-8CC9CC15E410}">
      <dsp:nvSpPr>
        <dsp:cNvPr id="0" name=""/>
        <dsp:cNvSpPr/>
      </dsp:nvSpPr>
      <dsp:spPr>
        <a:xfrm rot="10800000">
          <a:off x="2609506" y="1646541"/>
          <a:ext cx="1041552" cy="37053"/>
        </a:xfrm>
        <a:custGeom>
          <a:avLst/>
          <a:gdLst/>
          <a:ahLst/>
          <a:cxnLst/>
          <a:rect l="0" t="0" r="0" b="0"/>
          <a:pathLst>
            <a:path>
              <a:moveTo>
                <a:pt x="0" y="18526"/>
              </a:moveTo>
              <a:lnTo>
                <a:pt x="1041552" y="1852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4244" y="1639029"/>
        <a:ext cx="52077" cy="52077"/>
      </dsp:txXfrm>
    </dsp:sp>
    <dsp:sp modelId="{102E194D-B514-4623-8E61-2A3913B42EFA}">
      <dsp:nvSpPr>
        <dsp:cNvPr id="0" name=""/>
        <dsp:cNvSpPr/>
      </dsp:nvSpPr>
      <dsp:spPr>
        <a:xfrm>
          <a:off x="5624" y="1014097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كضاعفت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الشيء وضعَّفته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5624" y="1014097"/>
        <a:ext cx="2603881" cy="1301940"/>
      </dsp:txXfrm>
    </dsp:sp>
    <dsp:sp modelId="{ACE19489-D2E3-4765-A360-266FB0A6A8FB}">
      <dsp:nvSpPr>
        <dsp:cNvPr id="0" name=""/>
        <dsp:cNvSpPr/>
      </dsp:nvSpPr>
      <dsp:spPr>
        <a:xfrm rot="10800000">
          <a:off x="6254940" y="3143773"/>
          <a:ext cx="1041552" cy="37053"/>
        </a:xfrm>
        <a:custGeom>
          <a:avLst/>
          <a:gdLst/>
          <a:ahLst/>
          <a:cxnLst/>
          <a:rect l="0" t="0" r="0" b="0"/>
          <a:pathLst>
            <a:path>
              <a:moveTo>
                <a:pt x="0" y="18526"/>
              </a:moveTo>
              <a:lnTo>
                <a:pt x="1041552" y="185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6749678" y="3136261"/>
        <a:ext cx="52077" cy="52077"/>
      </dsp:txXfrm>
    </dsp:sp>
    <dsp:sp modelId="{01A1901B-4C01-40AA-B946-E26D69F51716}">
      <dsp:nvSpPr>
        <dsp:cNvPr id="0" name=""/>
        <dsp:cNvSpPr/>
      </dsp:nvSpPr>
      <dsp:spPr>
        <a:xfrm>
          <a:off x="3651059" y="2511329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وربما كان بمعنى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= فعَلَ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3651059" y="2511329"/>
        <a:ext cx="2603881" cy="1301940"/>
      </dsp:txXfrm>
    </dsp:sp>
    <dsp:sp modelId="{9803551E-4721-4BB7-9EFA-4179DA8FC8A2}">
      <dsp:nvSpPr>
        <dsp:cNvPr id="0" name=""/>
        <dsp:cNvSpPr/>
      </dsp:nvSpPr>
      <dsp:spPr>
        <a:xfrm rot="10800000">
          <a:off x="2609506" y="3143773"/>
          <a:ext cx="1041552" cy="37053"/>
        </a:xfrm>
        <a:custGeom>
          <a:avLst/>
          <a:gdLst/>
          <a:ahLst/>
          <a:cxnLst/>
          <a:rect l="0" t="0" r="0" b="0"/>
          <a:pathLst>
            <a:path>
              <a:moveTo>
                <a:pt x="0" y="18526"/>
              </a:moveTo>
              <a:lnTo>
                <a:pt x="1041552" y="1852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4244" y="3136261"/>
        <a:ext cx="52077" cy="52077"/>
      </dsp:txXfrm>
    </dsp:sp>
    <dsp:sp modelId="{447636B8-A722-47ED-B622-B575FDBF2E4F}">
      <dsp:nvSpPr>
        <dsp:cNvPr id="0" name=""/>
        <dsp:cNvSpPr/>
      </dsp:nvSpPr>
      <dsp:spPr>
        <a:xfrm>
          <a:off x="5624" y="2511329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كدافع ودَفع، وسافر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وسفَر</a:t>
          </a:r>
          <a:endParaRPr lang="en-US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5624" y="2511329"/>
        <a:ext cx="2603881" cy="1301940"/>
      </dsp:txXfrm>
    </dsp:sp>
    <dsp:sp modelId="{82C28090-5FA1-4FD0-9A1B-6BDAACB43D16}">
      <dsp:nvSpPr>
        <dsp:cNvPr id="0" name=""/>
        <dsp:cNvSpPr/>
      </dsp:nvSpPr>
      <dsp:spPr>
        <a:xfrm rot="7489469">
          <a:off x="5863777" y="3892389"/>
          <a:ext cx="1823879" cy="37053"/>
        </a:xfrm>
        <a:custGeom>
          <a:avLst/>
          <a:gdLst/>
          <a:ahLst/>
          <a:cxnLst/>
          <a:rect l="0" t="0" r="0" b="0"/>
          <a:pathLst>
            <a:path>
              <a:moveTo>
                <a:pt x="0" y="18526"/>
              </a:moveTo>
              <a:lnTo>
                <a:pt x="1823879" y="185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600" kern="1200"/>
        </a:p>
      </dsp:txBody>
      <dsp:txXfrm rot="7489469">
        <a:off x="6730120" y="3865318"/>
        <a:ext cx="91193" cy="91193"/>
      </dsp:txXfrm>
    </dsp:sp>
    <dsp:sp modelId="{4D1A142C-12F2-4AA7-9936-194164CD9A40}">
      <dsp:nvSpPr>
        <dsp:cNvPr id="0" name=""/>
        <dsp:cNvSpPr/>
      </dsp:nvSpPr>
      <dsp:spPr>
        <a:xfrm>
          <a:off x="3651059" y="4008561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وربما كانت </a:t>
          </a: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المفاعلة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بتنزيل غير الفعل منزلته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3651059" y="4008561"/>
        <a:ext cx="2603881" cy="1301940"/>
      </dsp:txXfrm>
    </dsp:sp>
    <dsp:sp modelId="{E5796D07-A95B-425B-B081-8F517F2DB1F9}">
      <dsp:nvSpPr>
        <dsp:cNvPr id="0" name=""/>
        <dsp:cNvSpPr/>
      </dsp:nvSpPr>
      <dsp:spPr>
        <a:xfrm rot="10800000">
          <a:off x="2609506" y="4641005"/>
          <a:ext cx="1041552" cy="37053"/>
        </a:xfrm>
        <a:custGeom>
          <a:avLst/>
          <a:gdLst/>
          <a:ahLst/>
          <a:cxnLst/>
          <a:rect l="0" t="0" r="0" b="0"/>
          <a:pathLst>
            <a:path>
              <a:moveTo>
                <a:pt x="0" y="18526"/>
              </a:moveTo>
              <a:lnTo>
                <a:pt x="1041552" y="1852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104244" y="4633493"/>
        <a:ext cx="52077" cy="52077"/>
      </dsp:txXfrm>
    </dsp:sp>
    <dsp:sp modelId="{B51104EB-BF55-41C5-92BD-42E8905B5C8D}">
      <dsp:nvSpPr>
        <dsp:cNvPr id="0" name=""/>
        <dsp:cNvSpPr/>
      </dsp:nvSpPr>
      <dsp:spPr>
        <a:xfrm>
          <a:off x="5624" y="4008561"/>
          <a:ext cx="2603881" cy="13019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 smtClean="0">
              <a:latin typeface="Traditional Arabic" pitchFamily="18" charset="-78"/>
              <a:cs typeface="Traditional Arabic" pitchFamily="18" charset="-78"/>
            </a:rPr>
            <a:t>كـ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{يُخادعون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الله}، جعلت معاملتهم لله بما انطوت عليه نفوسهم من إخفاء الكفر، وإظهار الإسلام، ومجازاته لهم، مخادعة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5624" y="4008561"/>
        <a:ext cx="2603881" cy="13019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FF7040-FC7D-49C2-A999-69A1E31DAD86}">
      <dsp:nvSpPr>
        <dsp:cNvPr id="0" name=""/>
        <dsp:cNvSpPr/>
      </dsp:nvSpPr>
      <dsp:spPr>
        <a:xfrm>
          <a:off x="8575501" y="2949037"/>
          <a:ext cx="11780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3- فَعَّلَ</a:t>
          </a:r>
          <a:endParaRPr lang="en-US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8575501" y="2949037"/>
        <a:ext cx="1178094" cy="426524"/>
      </dsp:txXfrm>
    </dsp:sp>
    <dsp:sp modelId="{0946EEDF-C41A-42D5-AFC9-F1AAD5AC6293}">
      <dsp:nvSpPr>
        <dsp:cNvPr id="0" name=""/>
        <dsp:cNvSpPr/>
      </dsp:nvSpPr>
      <dsp:spPr>
        <a:xfrm rot="15803192">
          <a:off x="6923525" y="1684721"/>
          <a:ext cx="296273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962733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kern="1200"/>
        </a:p>
      </dsp:txBody>
      <dsp:txXfrm rot="15803192">
        <a:off x="8330823" y="1616722"/>
        <a:ext cx="148136" cy="148136"/>
      </dsp:txXfrm>
    </dsp:sp>
    <dsp:sp modelId="{7DB51B54-C7A6-4CA4-A1B7-BE2FDA970E53}">
      <dsp:nvSpPr>
        <dsp:cNvPr id="0" name=""/>
        <dsp:cNvSpPr/>
      </dsp:nvSpPr>
      <dsp:spPr>
        <a:xfrm>
          <a:off x="6141787" y="6019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1) التعدية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6019"/>
        <a:ext cx="2092494" cy="426524"/>
      </dsp:txXfrm>
    </dsp:sp>
    <dsp:sp modelId="{F90DEA0B-23E6-4212-9B4B-8EFB6AA5A4B0}">
      <dsp:nvSpPr>
        <dsp:cNvPr id="0" name=""/>
        <dsp:cNvSpPr/>
      </dsp:nvSpPr>
      <dsp:spPr>
        <a:xfrm rot="10800000">
          <a:off x="5800568" y="213211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210750"/>
        <a:ext cx="17060" cy="17060"/>
      </dsp:txXfrm>
    </dsp:sp>
    <dsp:sp modelId="{86CB9D10-9778-4FA7-84F3-53619093A9A3}">
      <dsp:nvSpPr>
        <dsp:cNvPr id="0" name=""/>
        <dsp:cNvSpPr/>
      </dsp:nvSpPr>
      <dsp:spPr>
        <a:xfrm>
          <a:off x="202878" y="6019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كقوَّمتُ زيدا وقعَّدته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6019"/>
        <a:ext cx="5597689" cy="426524"/>
      </dsp:txXfrm>
    </dsp:sp>
    <dsp:sp modelId="{95C3C632-4178-41BF-AB9C-7099ADA0B19E}">
      <dsp:nvSpPr>
        <dsp:cNvPr id="0" name=""/>
        <dsp:cNvSpPr/>
      </dsp:nvSpPr>
      <dsp:spPr>
        <a:xfrm rot="15724756">
          <a:off x="7166822" y="1929972"/>
          <a:ext cx="2476138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76138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/>
        </a:p>
      </dsp:txBody>
      <dsp:txXfrm rot="15724756">
        <a:off x="8342988" y="1874138"/>
        <a:ext cx="123806" cy="123806"/>
      </dsp:txXfrm>
    </dsp:sp>
    <dsp:sp modelId="{0546BEFF-62FF-4436-B8E0-0D0528489004}">
      <dsp:nvSpPr>
        <dsp:cNvPr id="0" name=""/>
        <dsp:cNvSpPr/>
      </dsp:nvSpPr>
      <dsp:spPr>
        <a:xfrm>
          <a:off x="6141787" y="496522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2) الإزالة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496522"/>
        <a:ext cx="2092494" cy="426524"/>
      </dsp:txXfrm>
    </dsp:sp>
    <dsp:sp modelId="{9982CBEC-1EB5-4A3C-A0EC-7527C23B2008}">
      <dsp:nvSpPr>
        <dsp:cNvPr id="0" name=""/>
        <dsp:cNvSpPr/>
      </dsp:nvSpPr>
      <dsp:spPr>
        <a:xfrm rot="10800000">
          <a:off x="5800568" y="703714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701253"/>
        <a:ext cx="17060" cy="17060"/>
      </dsp:txXfrm>
    </dsp:sp>
    <dsp:sp modelId="{971029AE-A125-4BCC-AB63-B1B8E07B3205}">
      <dsp:nvSpPr>
        <dsp:cNvPr id="0" name=""/>
        <dsp:cNvSpPr/>
      </dsp:nvSpPr>
      <dsp:spPr>
        <a:xfrm>
          <a:off x="202878" y="496522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كجَرَّبتُ البعيرَ وقشَّرْتُ الفاكهة، أى أزلت جَربه، وأزلت قشره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496522"/>
        <a:ext cx="5597689" cy="426524"/>
      </dsp:txXfrm>
    </dsp:sp>
    <dsp:sp modelId="{556600CC-DE57-4450-9DAA-6EC80A17246D}">
      <dsp:nvSpPr>
        <dsp:cNvPr id="0" name=""/>
        <dsp:cNvSpPr/>
      </dsp:nvSpPr>
      <dsp:spPr>
        <a:xfrm rot="15416685">
          <a:off x="7649615" y="2420475"/>
          <a:ext cx="151055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510553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5416685">
        <a:off x="8367128" y="2388781"/>
        <a:ext cx="75527" cy="75527"/>
      </dsp:txXfrm>
    </dsp:sp>
    <dsp:sp modelId="{02D04637-92C3-488E-B3DE-E7E360B14833}">
      <dsp:nvSpPr>
        <dsp:cNvPr id="0" name=""/>
        <dsp:cNvSpPr/>
      </dsp:nvSpPr>
      <dsp:spPr>
        <a:xfrm>
          <a:off x="6141787" y="1477528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3) التكثير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1477528"/>
        <a:ext cx="2092494" cy="426524"/>
      </dsp:txXfrm>
    </dsp:sp>
    <dsp:sp modelId="{25BEA212-A1DF-430D-8E53-BD0AD0866125}">
      <dsp:nvSpPr>
        <dsp:cNvPr id="0" name=""/>
        <dsp:cNvSpPr/>
      </dsp:nvSpPr>
      <dsp:spPr>
        <a:xfrm rot="14110531">
          <a:off x="5672420" y="1439469"/>
          <a:ext cx="59751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97514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5956239" y="1430601"/>
        <a:ext cx="29875" cy="29875"/>
      </dsp:txXfrm>
    </dsp:sp>
    <dsp:sp modelId="{3CBEFFA5-0EFC-48DB-A8F9-D3D6CADA937A}">
      <dsp:nvSpPr>
        <dsp:cNvPr id="0" name=""/>
        <dsp:cNvSpPr/>
      </dsp:nvSpPr>
      <dsp:spPr>
        <a:xfrm>
          <a:off x="3708073" y="987025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في الفعل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3708073" y="987025"/>
        <a:ext cx="2092494" cy="426524"/>
      </dsp:txXfrm>
    </dsp:sp>
    <dsp:sp modelId="{4ED7DBEB-E688-48F0-8AAA-514B3A47F34F}">
      <dsp:nvSpPr>
        <dsp:cNvPr id="0" name=""/>
        <dsp:cNvSpPr/>
      </dsp:nvSpPr>
      <dsp:spPr>
        <a:xfrm rot="10800000">
          <a:off x="3366853" y="1194218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528932" y="1191757"/>
        <a:ext cx="17060" cy="17060"/>
      </dsp:txXfrm>
    </dsp:sp>
    <dsp:sp modelId="{41DED587-5EA1-4105-BB73-4D3FB38F4291}">
      <dsp:nvSpPr>
        <dsp:cNvPr id="0" name=""/>
        <dsp:cNvSpPr/>
      </dsp:nvSpPr>
      <dsp:spPr>
        <a:xfrm>
          <a:off x="152403" y="987025"/>
          <a:ext cx="3214450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كجَوَّل، وطَوَّف: أكثر الجَولان والطَّوَفان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152403" y="987025"/>
        <a:ext cx="3214450" cy="426524"/>
      </dsp:txXfrm>
    </dsp:sp>
    <dsp:sp modelId="{530A90BD-D9AA-472E-81F5-418775F0EE16}">
      <dsp:nvSpPr>
        <dsp:cNvPr id="0" name=""/>
        <dsp:cNvSpPr/>
      </dsp:nvSpPr>
      <dsp:spPr>
        <a:xfrm rot="10800000">
          <a:off x="5800568" y="1684721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1682260"/>
        <a:ext cx="17060" cy="17060"/>
      </dsp:txXfrm>
    </dsp:sp>
    <dsp:sp modelId="{68AAF792-DA87-4370-A052-FE8DDE3F5592}">
      <dsp:nvSpPr>
        <dsp:cNvPr id="0" name=""/>
        <dsp:cNvSpPr/>
      </dsp:nvSpPr>
      <dsp:spPr>
        <a:xfrm>
          <a:off x="3708073" y="1477528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في المفعول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3708073" y="1477528"/>
        <a:ext cx="2092494" cy="426524"/>
      </dsp:txXfrm>
    </dsp:sp>
    <dsp:sp modelId="{DB363E92-2C28-466F-A933-3DC1BD699688}">
      <dsp:nvSpPr>
        <dsp:cNvPr id="0" name=""/>
        <dsp:cNvSpPr/>
      </dsp:nvSpPr>
      <dsp:spPr>
        <a:xfrm rot="10800000">
          <a:off x="3366853" y="1684721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528932" y="1682260"/>
        <a:ext cx="17060" cy="17060"/>
      </dsp:txXfrm>
    </dsp:sp>
    <dsp:sp modelId="{E89DE7C5-9F2D-45D4-AF83-78584FDA9FDD}">
      <dsp:nvSpPr>
        <dsp:cNvPr id="0" name=""/>
        <dsp:cNvSpPr/>
      </dsp:nvSpPr>
      <dsp:spPr>
        <a:xfrm>
          <a:off x="152403" y="1477528"/>
          <a:ext cx="3214450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كـ{غلِّقَتِ الأبواب}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152403" y="1477528"/>
        <a:ext cx="3214450" cy="426524"/>
      </dsp:txXfrm>
    </dsp:sp>
    <dsp:sp modelId="{E68DFD58-3297-49B4-A60E-E6799A71D898}">
      <dsp:nvSpPr>
        <dsp:cNvPr id="0" name=""/>
        <dsp:cNvSpPr/>
      </dsp:nvSpPr>
      <dsp:spPr>
        <a:xfrm rot="7489469">
          <a:off x="5672420" y="1929972"/>
          <a:ext cx="59751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97514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5956239" y="1921104"/>
        <a:ext cx="29875" cy="29875"/>
      </dsp:txXfrm>
    </dsp:sp>
    <dsp:sp modelId="{7117CE4C-0301-4748-8875-C67771FEE541}">
      <dsp:nvSpPr>
        <dsp:cNvPr id="0" name=""/>
        <dsp:cNvSpPr/>
      </dsp:nvSpPr>
      <dsp:spPr>
        <a:xfrm>
          <a:off x="3708073" y="1968031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في الفاعل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3708073" y="1968031"/>
        <a:ext cx="2092494" cy="426524"/>
      </dsp:txXfrm>
    </dsp:sp>
    <dsp:sp modelId="{764F6671-B063-4D23-873E-E85C6011F88D}">
      <dsp:nvSpPr>
        <dsp:cNvPr id="0" name=""/>
        <dsp:cNvSpPr/>
      </dsp:nvSpPr>
      <dsp:spPr>
        <a:xfrm rot="10800000">
          <a:off x="3366853" y="2175224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528932" y="2172763"/>
        <a:ext cx="17060" cy="17060"/>
      </dsp:txXfrm>
    </dsp:sp>
    <dsp:sp modelId="{923727F3-BAE3-4B07-BCA3-128D08453F2C}">
      <dsp:nvSpPr>
        <dsp:cNvPr id="0" name=""/>
        <dsp:cNvSpPr/>
      </dsp:nvSpPr>
      <dsp:spPr>
        <a:xfrm>
          <a:off x="152403" y="1968031"/>
          <a:ext cx="3214450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كمّوتَتِ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الإِبلُ وبرَّكَتْ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52403" y="1968031"/>
        <a:ext cx="3214450" cy="426524"/>
      </dsp:txXfrm>
    </dsp:sp>
    <dsp:sp modelId="{6A992FA3-5C3C-4B66-A210-8CA7C5175F4A}">
      <dsp:nvSpPr>
        <dsp:cNvPr id="0" name=""/>
        <dsp:cNvSpPr/>
      </dsp:nvSpPr>
      <dsp:spPr>
        <a:xfrm rot="14110531">
          <a:off x="8106134" y="2910978"/>
          <a:ext cx="59751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97514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4110531">
        <a:off x="8389954" y="2902110"/>
        <a:ext cx="29875" cy="29875"/>
      </dsp:txXfrm>
    </dsp:sp>
    <dsp:sp modelId="{8DEA881D-2104-4A32-BD0E-8C02A3922B8B}">
      <dsp:nvSpPr>
        <dsp:cNvPr id="0" name=""/>
        <dsp:cNvSpPr/>
      </dsp:nvSpPr>
      <dsp:spPr>
        <a:xfrm>
          <a:off x="6141787" y="2458534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4) صيرورة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شيء شبه </a:t>
          </a: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شيء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2458534"/>
        <a:ext cx="2092494" cy="426524"/>
      </dsp:txXfrm>
    </dsp:sp>
    <dsp:sp modelId="{DB7DAE60-E7EB-4A51-AF3D-FD0BA32B2D15}">
      <dsp:nvSpPr>
        <dsp:cNvPr id="0" name=""/>
        <dsp:cNvSpPr/>
      </dsp:nvSpPr>
      <dsp:spPr>
        <a:xfrm rot="10800000">
          <a:off x="5800568" y="2665727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2663266"/>
        <a:ext cx="17060" cy="17060"/>
      </dsp:txXfrm>
    </dsp:sp>
    <dsp:sp modelId="{65E1A4CE-EB61-4530-A0CA-A7B3B35B114B}">
      <dsp:nvSpPr>
        <dsp:cNvPr id="0" name=""/>
        <dsp:cNvSpPr/>
      </dsp:nvSpPr>
      <dsp:spPr>
        <a:xfrm>
          <a:off x="202878" y="2458534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كقوَّس زيدٌ، وحَجَّر الطين؛ أى صار شبه القوس فى الانحناء والحجر فى الجمود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2458534"/>
        <a:ext cx="5597689" cy="426524"/>
      </dsp:txXfrm>
    </dsp:sp>
    <dsp:sp modelId="{5D67FD6F-9697-4AC6-987E-3959125EA4DF}">
      <dsp:nvSpPr>
        <dsp:cNvPr id="0" name=""/>
        <dsp:cNvSpPr/>
      </dsp:nvSpPr>
      <dsp:spPr>
        <a:xfrm rot="10800000">
          <a:off x="8234282" y="3156230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8396361" y="3153769"/>
        <a:ext cx="17060" cy="17060"/>
      </dsp:txXfrm>
    </dsp:sp>
    <dsp:sp modelId="{F7D934CC-57BF-45AD-8B49-D60BA04DB746}">
      <dsp:nvSpPr>
        <dsp:cNvPr id="0" name=""/>
        <dsp:cNvSpPr/>
      </dsp:nvSpPr>
      <dsp:spPr>
        <a:xfrm>
          <a:off x="6141787" y="2949037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5) نسبة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الشيء إلى أصل الفعل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2949037"/>
        <a:ext cx="2092494" cy="426524"/>
      </dsp:txXfrm>
    </dsp:sp>
    <dsp:sp modelId="{4921CE31-206D-440D-8F8F-FA8BC6401B46}">
      <dsp:nvSpPr>
        <dsp:cNvPr id="0" name=""/>
        <dsp:cNvSpPr/>
      </dsp:nvSpPr>
      <dsp:spPr>
        <a:xfrm rot="10800000">
          <a:off x="5800568" y="3156230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3153769"/>
        <a:ext cx="17060" cy="17060"/>
      </dsp:txXfrm>
    </dsp:sp>
    <dsp:sp modelId="{0D698AA3-A0F6-4607-8DEC-E2852D0FB0C1}">
      <dsp:nvSpPr>
        <dsp:cNvPr id="0" name=""/>
        <dsp:cNvSpPr/>
      </dsp:nvSpPr>
      <dsp:spPr>
        <a:xfrm>
          <a:off x="202878" y="2949037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كفسَّقْت زيدًا، أو كفَّرْته: نسبته إلى الفسق، أو الكفر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2949037"/>
        <a:ext cx="5597689" cy="426524"/>
      </dsp:txXfrm>
    </dsp:sp>
    <dsp:sp modelId="{BCCA9009-B610-404B-9F02-74D6D4AC2C3F}">
      <dsp:nvSpPr>
        <dsp:cNvPr id="0" name=""/>
        <dsp:cNvSpPr/>
      </dsp:nvSpPr>
      <dsp:spPr>
        <a:xfrm rot="7489469">
          <a:off x="8106134" y="3401482"/>
          <a:ext cx="59751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597514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7489469">
        <a:off x="8389954" y="3392613"/>
        <a:ext cx="29875" cy="29875"/>
      </dsp:txXfrm>
    </dsp:sp>
    <dsp:sp modelId="{98DA8347-3F13-4A36-A987-BE713E6B5F66}">
      <dsp:nvSpPr>
        <dsp:cNvPr id="0" name=""/>
        <dsp:cNvSpPr/>
      </dsp:nvSpPr>
      <dsp:spPr>
        <a:xfrm>
          <a:off x="6141787" y="3439540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6) التوجُّه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إلى الشيء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3439540"/>
        <a:ext cx="2092494" cy="426524"/>
      </dsp:txXfrm>
    </dsp:sp>
    <dsp:sp modelId="{9307B9BA-7485-411C-9D9D-01E74DA1D75F}">
      <dsp:nvSpPr>
        <dsp:cNvPr id="0" name=""/>
        <dsp:cNvSpPr/>
      </dsp:nvSpPr>
      <dsp:spPr>
        <a:xfrm rot="10800000">
          <a:off x="5800568" y="3646733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3644272"/>
        <a:ext cx="17060" cy="17060"/>
      </dsp:txXfrm>
    </dsp:sp>
    <dsp:sp modelId="{1A4C6C7C-1220-4C7C-A78B-FAFC9729B5E6}">
      <dsp:nvSpPr>
        <dsp:cNvPr id="0" name=""/>
        <dsp:cNvSpPr/>
      </dsp:nvSpPr>
      <dsp:spPr>
        <a:xfrm>
          <a:off x="202878" y="3439540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كشرَّقْتُ، أو غرَّبت: توجهت إلى الشرق، أو الغرب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3439540"/>
        <a:ext cx="5597689" cy="426524"/>
      </dsp:txXfrm>
    </dsp:sp>
    <dsp:sp modelId="{E0E84233-5000-44A1-A6E8-B286276A9DFE}">
      <dsp:nvSpPr>
        <dsp:cNvPr id="0" name=""/>
        <dsp:cNvSpPr/>
      </dsp:nvSpPr>
      <dsp:spPr>
        <a:xfrm rot="6550740">
          <a:off x="7885564" y="3646733"/>
          <a:ext cx="103865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038654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550740">
        <a:off x="8378925" y="3626836"/>
        <a:ext cx="51932" cy="51932"/>
      </dsp:txXfrm>
    </dsp:sp>
    <dsp:sp modelId="{4582D865-8F81-44AE-BFAE-FF69AADF70CD}">
      <dsp:nvSpPr>
        <dsp:cNvPr id="0" name=""/>
        <dsp:cNvSpPr/>
      </dsp:nvSpPr>
      <dsp:spPr>
        <a:xfrm>
          <a:off x="6141787" y="3930044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7) اختصار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حكاية الشيء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3930044"/>
        <a:ext cx="2092494" cy="426524"/>
      </dsp:txXfrm>
    </dsp:sp>
    <dsp:sp modelId="{EC041C39-0BCB-4A6B-A0CF-BF408614A3E0}">
      <dsp:nvSpPr>
        <dsp:cNvPr id="0" name=""/>
        <dsp:cNvSpPr/>
      </dsp:nvSpPr>
      <dsp:spPr>
        <a:xfrm rot="10800000">
          <a:off x="5800568" y="4137236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4134775"/>
        <a:ext cx="17060" cy="17060"/>
      </dsp:txXfrm>
    </dsp:sp>
    <dsp:sp modelId="{10FE59FA-6280-4780-AAEC-06F933118796}">
      <dsp:nvSpPr>
        <dsp:cNvPr id="0" name=""/>
        <dsp:cNvSpPr/>
      </dsp:nvSpPr>
      <dsp:spPr>
        <a:xfrm>
          <a:off x="202878" y="3930044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كهلُّل وسبَّح ولَبّى وأَمَّن: إذا قال لا إله إلا الله، وسبحان الله، ولَبّيْك، وآمين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3930044"/>
        <a:ext cx="5597689" cy="426524"/>
      </dsp:txXfrm>
    </dsp:sp>
    <dsp:sp modelId="{41EF6FAE-95C8-4FB4-93ED-18A556E473F5}">
      <dsp:nvSpPr>
        <dsp:cNvPr id="0" name=""/>
        <dsp:cNvSpPr/>
      </dsp:nvSpPr>
      <dsp:spPr>
        <a:xfrm rot="6183315">
          <a:off x="7649615" y="3891985"/>
          <a:ext cx="151055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510553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6183315">
        <a:off x="8367128" y="3860290"/>
        <a:ext cx="75527" cy="75527"/>
      </dsp:txXfrm>
    </dsp:sp>
    <dsp:sp modelId="{9E0B258E-E52E-459F-AD73-E80F084E6E43}">
      <dsp:nvSpPr>
        <dsp:cNvPr id="0" name=""/>
        <dsp:cNvSpPr/>
      </dsp:nvSpPr>
      <dsp:spPr>
        <a:xfrm>
          <a:off x="6141787" y="4420547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smtClean="0">
              <a:latin typeface="Traditional Arabic" pitchFamily="18" charset="-78"/>
              <a:cs typeface="Traditional Arabic" pitchFamily="18" charset="-78"/>
            </a:rPr>
            <a:t>8) قبول 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الشيء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6141787" y="4420547"/>
        <a:ext cx="2092494" cy="426524"/>
      </dsp:txXfrm>
    </dsp:sp>
    <dsp:sp modelId="{7C1282BD-BF8C-42C8-A7C1-8457948F46C3}">
      <dsp:nvSpPr>
        <dsp:cNvPr id="0" name=""/>
        <dsp:cNvSpPr/>
      </dsp:nvSpPr>
      <dsp:spPr>
        <a:xfrm rot="10800000">
          <a:off x="5800568" y="4627739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4625278"/>
        <a:ext cx="17060" cy="17060"/>
      </dsp:txXfrm>
    </dsp:sp>
    <dsp:sp modelId="{4C4FB8EC-4C15-498C-B855-D6DF1E521CE2}">
      <dsp:nvSpPr>
        <dsp:cNvPr id="0" name=""/>
        <dsp:cNvSpPr/>
      </dsp:nvSpPr>
      <dsp:spPr>
        <a:xfrm>
          <a:off x="202878" y="4420547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كشفَّعت زيدًا: قبلت شفاعته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4420547"/>
        <a:ext cx="5597689" cy="426524"/>
      </dsp:txXfrm>
    </dsp:sp>
    <dsp:sp modelId="{7177537A-3BFC-4945-AF26-92E21272817B}">
      <dsp:nvSpPr>
        <dsp:cNvPr id="0" name=""/>
        <dsp:cNvSpPr/>
      </dsp:nvSpPr>
      <dsp:spPr>
        <a:xfrm rot="5927265">
          <a:off x="7288150" y="4259862"/>
          <a:ext cx="2233482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233482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800" kern="1200"/>
        </a:p>
      </dsp:txBody>
      <dsp:txXfrm rot="5927265">
        <a:off x="8349055" y="4210094"/>
        <a:ext cx="111674" cy="111674"/>
      </dsp:txXfrm>
    </dsp:sp>
    <dsp:sp modelId="{7C538337-9662-421C-B156-B9B136AB02A4}">
      <dsp:nvSpPr>
        <dsp:cNvPr id="0" name=""/>
        <dsp:cNvSpPr/>
      </dsp:nvSpPr>
      <dsp:spPr>
        <a:xfrm>
          <a:off x="6141787" y="5156301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وربما ورد بمعنى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6141787" y="5156301"/>
        <a:ext cx="2092494" cy="426524"/>
      </dsp:txXfrm>
    </dsp:sp>
    <dsp:sp modelId="{CF1770EA-9642-4520-82BA-C0B7425DFC30}">
      <dsp:nvSpPr>
        <dsp:cNvPr id="0" name=""/>
        <dsp:cNvSpPr/>
      </dsp:nvSpPr>
      <dsp:spPr>
        <a:xfrm rot="12942401">
          <a:off x="5761071" y="5240868"/>
          <a:ext cx="42021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420213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2942401">
        <a:off x="5960672" y="5236432"/>
        <a:ext cx="21010" cy="21010"/>
      </dsp:txXfrm>
    </dsp:sp>
    <dsp:sp modelId="{03959B3C-CE9D-4C7B-9C40-15CE944E5248}">
      <dsp:nvSpPr>
        <dsp:cNvPr id="0" name=""/>
        <dsp:cNvSpPr/>
      </dsp:nvSpPr>
      <dsp:spPr>
        <a:xfrm>
          <a:off x="202878" y="4911050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أصله = فعل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202878" y="4911050"/>
        <a:ext cx="5597689" cy="426524"/>
      </dsp:txXfrm>
    </dsp:sp>
    <dsp:sp modelId="{2106A63A-1D69-44EF-9554-0358283F3C25}">
      <dsp:nvSpPr>
        <dsp:cNvPr id="0" name=""/>
        <dsp:cNvSpPr/>
      </dsp:nvSpPr>
      <dsp:spPr>
        <a:xfrm rot="8657599">
          <a:off x="5761071" y="5486120"/>
          <a:ext cx="42021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420213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8657599">
        <a:off x="5960672" y="5481684"/>
        <a:ext cx="21010" cy="21010"/>
      </dsp:txXfrm>
    </dsp:sp>
    <dsp:sp modelId="{22FC2BE4-68AF-4913-B8ED-586063423B37}">
      <dsp:nvSpPr>
        <dsp:cNvPr id="0" name=""/>
        <dsp:cNvSpPr/>
      </dsp:nvSpPr>
      <dsp:spPr>
        <a:xfrm>
          <a:off x="3708073" y="5401553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= تفعّل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3708073" y="5401553"/>
        <a:ext cx="2092494" cy="426524"/>
      </dsp:txXfrm>
    </dsp:sp>
    <dsp:sp modelId="{9C198EC3-7D3A-481F-A701-EF535CB1224C}">
      <dsp:nvSpPr>
        <dsp:cNvPr id="0" name=""/>
        <dsp:cNvSpPr/>
      </dsp:nvSpPr>
      <dsp:spPr>
        <a:xfrm rot="10800000">
          <a:off x="3366853" y="5608746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3528932" y="5606285"/>
        <a:ext cx="17060" cy="17060"/>
      </dsp:txXfrm>
    </dsp:sp>
    <dsp:sp modelId="{A6E7D133-FD7C-42BD-8ACB-89C59B25D48F}">
      <dsp:nvSpPr>
        <dsp:cNvPr id="0" name=""/>
        <dsp:cNvSpPr/>
      </dsp:nvSpPr>
      <dsp:spPr>
        <a:xfrm>
          <a:off x="152403" y="5401553"/>
          <a:ext cx="3214450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 err="1">
              <a:latin typeface="Traditional Arabic" pitchFamily="18" charset="-78"/>
              <a:cs typeface="Traditional Arabic" pitchFamily="18" charset="-78"/>
            </a:rPr>
            <a:t>كولىَّ</a:t>
          </a: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 وتوَلَّى وفكَّر وتفكَّر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152403" y="5401553"/>
        <a:ext cx="3214450" cy="426524"/>
      </dsp:txXfrm>
    </dsp:sp>
    <dsp:sp modelId="{741AF2EC-C0BB-4408-A62B-CA4C047CD612}">
      <dsp:nvSpPr>
        <dsp:cNvPr id="0" name=""/>
        <dsp:cNvSpPr/>
      </dsp:nvSpPr>
      <dsp:spPr>
        <a:xfrm rot="5796808">
          <a:off x="6923525" y="4627739"/>
          <a:ext cx="296273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962733" y="606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100" kern="1200"/>
        </a:p>
      </dsp:txBody>
      <dsp:txXfrm rot="5796808">
        <a:off x="8330823" y="4559741"/>
        <a:ext cx="148136" cy="148136"/>
      </dsp:txXfrm>
    </dsp:sp>
    <dsp:sp modelId="{DD5B6A47-7938-4C88-80AB-52A5038B5E11}">
      <dsp:nvSpPr>
        <dsp:cNvPr id="0" name=""/>
        <dsp:cNvSpPr/>
      </dsp:nvSpPr>
      <dsp:spPr>
        <a:xfrm>
          <a:off x="6141787" y="5892056"/>
          <a:ext cx="2092494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>
              <a:latin typeface="Traditional Arabic" pitchFamily="18" charset="-78"/>
              <a:cs typeface="Traditional Arabic" pitchFamily="18" charset="-78"/>
            </a:rPr>
            <a:t>وربما أغنى عن أصله لعدم وروده</a:t>
          </a:r>
          <a:endParaRPr lang="ar-SA" sz="1800" kern="1200">
            <a:latin typeface="Traditional Arabic" pitchFamily="18" charset="-78"/>
            <a:cs typeface="Traditional Arabic" pitchFamily="18" charset="-78"/>
          </a:endParaRPr>
        </a:p>
      </dsp:txBody>
      <dsp:txXfrm>
        <a:off x="6141787" y="5892056"/>
        <a:ext cx="2092494" cy="426524"/>
      </dsp:txXfrm>
    </dsp:sp>
    <dsp:sp modelId="{AE4D0528-6F61-40A2-9EA1-A2840D731A27}">
      <dsp:nvSpPr>
        <dsp:cNvPr id="0" name=""/>
        <dsp:cNvSpPr/>
      </dsp:nvSpPr>
      <dsp:spPr>
        <a:xfrm rot="10800000">
          <a:off x="5800568" y="6099249"/>
          <a:ext cx="34121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341219" y="606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 rot="10800000">
        <a:off x="5962647" y="6096788"/>
        <a:ext cx="17060" cy="17060"/>
      </dsp:txXfrm>
    </dsp:sp>
    <dsp:sp modelId="{338CD27C-BE91-4B05-B655-1005E640DF9F}">
      <dsp:nvSpPr>
        <dsp:cNvPr id="0" name=""/>
        <dsp:cNvSpPr/>
      </dsp:nvSpPr>
      <dsp:spPr>
        <a:xfrm>
          <a:off x="202878" y="5892056"/>
          <a:ext cx="5597689" cy="426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ar-SA" sz="1800" b="1" kern="1200" dirty="0">
              <a:latin typeface="Traditional Arabic" pitchFamily="18" charset="-78"/>
              <a:cs typeface="Traditional Arabic" pitchFamily="18" charset="-78"/>
            </a:rPr>
            <a:t>كعَيَّره إذا عابه، وعجّزت المرأة: بلغت السن العالية</a:t>
          </a:r>
          <a:endParaRPr lang="ar-SA" sz="1800" kern="1200" dirty="0">
            <a:latin typeface="Traditional Arabic" pitchFamily="18" charset="-78"/>
            <a:cs typeface="Traditional Arabic" pitchFamily="18" charset="-78"/>
          </a:endParaRPr>
        </a:p>
      </dsp:txBody>
      <dsp:txXfrm>
        <a:off x="202878" y="5892056"/>
        <a:ext cx="5597689" cy="426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DecoType Thuluth" pitchFamily="2" charset="-78"/>
              </a:rPr>
              <a:t>المحاضرة الحادية عشرة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Traditional Arabic" pitchFamily="2" charset="-78"/>
              </a:rPr>
              <a:t>معاني صيغ الأفعال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</a:t>
            </a:r>
            <a:endParaRPr lang="en-US" dirty="0">
              <a:cs typeface="DecoType Thuluth" pitchFamily="2" charset="-78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Traditional Arabic" pitchFamily="2" charset="-78"/>
              </a:rPr>
              <a:t>معاني صيغ الأفعال</a:t>
            </a:r>
            <a:endParaRPr lang="ar-EG" b="1" dirty="0" smtClean="0">
              <a:cs typeface="Traditional Arabic" pitchFamily="2" charset="-78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3" name="رسم تخطيطي 2"/>
          <p:cNvGraphicFramePr/>
          <p:nvPr/>
        </p:nvGraphicFramePr>
        <p:xfrm>
          <a:off x="0" y="0"/>
          <a:ext cx="9906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</TotalTime>
  <Words>717</Words>
  <Application>Microsoft Office PowerPoint</Application>
  <PresentationFormat>A4 Paper (210x297 mm)‎</PresentationFormat>
  <Paragraphs>120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المحاضرة الحادية عشرة</vt:lpstr>
      <vt:lpstr>عناصر المحاضرة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Muhammad</cp:lastModifiedBy>
  <cp:revision>141</cp:revision>
  <dcterms:created xsi:type="dcterms:W3CDTF">2009-10-14T19:14:34Z</dcterms:created>
  <dcterms:modified xsi:type="dcterms:W3CDTF">2010-12-14T09:22:14Z</dcterms:modified>
</cp:coreProperties>
</file>