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306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9" r:id="rId13"/>
    <p:sldId id="295" r:id="rId14"/>
    <p:sldId id="297" r:id="rId15"/>
    <p:sldId id="298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72" y="-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8E89D3B4-A903-4813-BCA4-88323ED49032}">
      <dgm:prSet phldrT="[نص]"/>
      <dgm:spPr/>
      <dgm:t>
        <a:bodyPr/>
        <a:lstStyle/>
        <a:p>
          <a:pPr rtl="1"/>
          <a:r>
            <a:rPr lang="ar-SA" b="1" dirty="0" smtClean="0">
              <a:cs typeface="Traditional Arabic" pitchFamily="2" charset="-78"/>
            </a:rPr>
            <a:t>الكلمة</a:t>
          </a:r>
          <a:endParaRPr lang="ar-SA" b="1" dirty="0">
            <a:cs typeface="Traditional Arabic" pitchFamily="2" charset="-78"/>
          </a:endParaRPr>
        </a:p>
      </dgm:t>
    </dgm:pt>
    <dgm:pt modelId="{F45A1193-8CC3-43BB-BF52-0198050AC838}" type="par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052D4EB7-A89A-46B0-9378-E7CCC3C0007B}" type="sib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F0D320D4-D143-4331-A394-742FA30449BF}">
      <dgm:prSet phldrT="[نص]"/>
      <dgm:spPr/>
      <dgm:t>
        <a:bodyPr/>
        <a:lstStyle/>
        <a:p>
          <a:pPr rtl="1"/>
          <a:r>
            <a:rPr lang="ar-SA" b="1" dirty="0" smtClean="0">
              <a:cs typeface="Traditional Arabic" pitchFamily="2" charset="-78"/>
            </a:rPr>
            <a:t>اسم</a:t>
          </a:r>
          <a:endParaRPr lang="ar-SA" b="1" dirty="0">
            <a:cs typeface="Traditional Arabic" pitchFamily="2" charset="-78"/>
          </a:endParaRPr>
        </a:p>
      </dgm:t>
    </dgm:pt>
    <dgm:pt modelId="{9C0F1C32-36A4-4B02-8B88-78B9A1FCD836}" type="par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5C918DA2-EB09-41AC-AE91-D3DE3AE4D52C}" type="sib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2A08A2E2-E4EF-4D56-9DF7-25FFFECDD86C}">
      <dgm:prSet phldrT="[نص]"/>
      <dgm:spPr/>
      <dgm:t>
        <a:bodyPr/>
        <a:lstStyle/>
        <a:p>
          <a:pPr rtl="1"/>
          <a:r>
            <a:rPr lang="ar-SA" b="1" dirty="0" smtClean="0">
              <a:cs typeface="Traditional Arabic" pitchFamily="2" charset="-78"/>
            </a:rPr>
            <a:t>فعل</a:t>
          </a:r>
          <a:endParaRPr lang="ar-SA" b="1" dirty="0">
            <a:cs typeface="Traditional Arabic" pitchFamily="2" charset="-78"/>
          </a:endParaRPr>
        </a:p>
      </dgm:t>
    </dgm:pt>
    <dgm:pt modelId="{3B647F07-7CFB-43AD-935D-934075B4AC76}" type="par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A2D12D22-31B3-445A-86BE-591EF75452DE}" type="sib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1983539C-DB79-4FFB-86D5-2B225A915070}">
      <dgm:prSet phldrT="[نص]"/>
      <dgm:spPr/>
      <dgm:t>
        <a:bodyPr/>
        <a:lstStyle/>
        <a:p>
          <a:pPr rtl="1"/>
          <a:r>
            <a:rPr lang="ar-SA" b="1" dirty="0" smtClean="0">
              <a:cs typeface="Traditional Arabic" pitchFamily="2" charset="-78"/>
            </a:rPr>
            <a:t>حرف</a:t>
          </a:r>
          <a:endParaRPr lang="ar-SA" b="1" dirty="0">
            <a:cs typeface="Traditional Arabic" pitchFamily="2" charset="-78"/>
          </a:endParaRPr>
        </a:p>
      </dgm:t>
    </dgm:pt>
    <dgm:pt modelId="{025DC524-C5CC-464F-99F5-2855A3374713}" type="par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FE5BA0BA-3FCB-4CB4-8742-4294AF8E635F}" type="sib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313FBAB4-1B99-445F-B2E8-9193A75C8D44}" type="pres">
      <dgm:prSet presAssocID="{DF992804-DD60-489A-B00C-139F79E7819C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23805AD-081F-4F3D-9289-E4C5F18FCF8D}" type="pres">
      <dgm:prSet presAssocID="{8E89D3B4-A903-4813-BCA4-88323ED49032}" presName="hierRoot1" presStyleCnt="0"/>
      <dgm:spPr/>
    </dgm:pt>
    <dgm:pt modelId="{A34B35CF-0664-4352-BC6B-8AF05D7391CE}" type="pres">
      <dgm:prSet presAssocID="{8E89D3B4-A903-4813-BCA4-88323ED49032}" presName="composite" presStyleCnt="0"/>
      <dgm:spPr/>
    </dgm:pt>
    <dgm:pt modelId="{7BC8A61E-C1DA-4CAC-A321-8AA775A0B891}" type="pres">
      <dgm:prSet presAssocID="{8E89D3B4-A903-4813-BCA4-88323ED49032}" presName="background" presStyleLbl="node0" presStyleIdx="0" presStyleCnt="1"/>
      <dgm:spPr/>
    </dgm:pt>
    <dgm:pt modelId="{BF70F11D-BB44-4D0F-AA9C-CA7DBFB8F74F}" type="pres">
      <dgm:prSet presAssocID="{8E89D3B4-A903-4813-BCA4-88323ED4903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E677511-99B3-4EC8-BCC1-FE220F945432}" type="pres">
      <dgm:prSet presAssocID="{8E89D3B4-A903-4813-BCA4-88323ED49032}" presName="hierChild2" presStyleCnt="0"/>
      <dgm:spPr/>
    </dgm:pt>
    <dgm:pt modelId="{5C3E564F-52E2-4C00-BBFB-65926F291AF7}" type="pres">
      <dgm:prSet presAssocID="{9C0F1C32-36A4-4B02-8B88-78B9A1FCD836}" presName="Name10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B4076A9F-164E-45C3-8707-254F16913B34}" type="pres">
      <dgm:prSet presAssocID="{F0D320D4-D143-4331-A394-742FA30449BF}" presName="hierRoot2" presStyleCnt="0"/>
      <dgm:spPr/>
    </dgm:pt>
    <dgm:pt modelId="{04F396FD-4296-4FAE-BC65-9A5AB9B84168}" type="pres">
      <dgm:prSet presAssocID="{F0D320D4-D143-4331-A394-742FA30449BF}" presName="composite2" presStyleCnt="0"/>
      <dgm:spPr/>
    </dgm:pt>
    <dgm:pt modelId="{E1324B44-328B-48E0-994A-7C894F7F2719}" type="pres">
      <dgm:prSet presAssocID="{F0D320D4-D143-4331-A394-742FA30449BF}" presName="background2" presStyleLbl="node2" presStyleIdx="0" presStyleCnt="3"/>
      <dgm:spPr/>
    </dgm:pt>
    <dgm:pt modelId="{A33C8EE7-1EFA-4400-BF98-0885AC8B8C65}" type="pres">
      <dgm:prSet presAssocID="{F0D320D4-D143-4331-A394-742FA30449BF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B6C9645-6704-4818-812C-3031E7AEAD4C}" type="pres">
      <dgm:prSet presAssocID="{F0D320D4-D143-4331-A394-742FA30449BF}" presName="hierChild3" presStyleCnt="0"/>
      <dgm:spPr/>
    </dgm:pt>
    <dgm:pt modelId="{0580023F-917C-4957-8CDE-384644BE7886}" type="pres">
      <dgm:prSet presAssocID="{3B647F07-7CFB-43AD-935D-934075B4AC76}" presName="Name10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508E51A1-A87C-432F-877E-D661C4B639E9}" type="pres">
      <dgm:prSet presAssocID="{2A08A2E2-E4EF-4D56-9DF7-25FFFECDD86C}" presName="hierRoot2" presStyleCnt="0"/>
      <dgm:spPr/>
    </dgm:pt>
    <dgm:pt modelId="{BF6322FF-E403-4D11-8345-338B673BD7C7}" type="pres">
      <dgm:prSet presAssocID="{2A08A2E2-E4EF-4D56-9DF7-25FFFECDD86C}" presName="composite2" presStyleCnt="0"/>
      <dgm:spPr/>
    </dgm:pt>
    <dgm:pt modelId="{B97645C9-67A8-465F-AAED-92603E1EA766}" type="pres">
      <dgm:prSet presAssocID="{2A08A2E2-E4EF-4D56-9DF7-25FFFECDD86C}" presName="background2" presStyleLbl="node2" presStyleIdx="1" presStyleCnt="3"/>
      <dgm:spPr/>
    </dgm:pt>
    <dgm:pt modelId="{62B9574C-3317-4C3C-901C-E2A2E4A96A46}" type="pres">
      <dgm:prSet presAssocID="{2A08A2E2-E4EF-4D56-9DF7-25FFFECDD86C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5342322-AFEC-4A8E-B06C-4D0960E21580}" type="pres">
      <dgm:prSet presAssocID="{2A08A2E2-E4EF-4D56-9DF7-25FFFECDD86C}" presName="hierChild3" presStyleCnt="0"/>
      <dgm:spPr/>
    </dgm:pt>
    <dgm:pt modelId="{1F2FF631-355F-4EF1-AD0F-FCE3AAEDDA42}" type="pres">
      <dgm:prSet presAssocID="{025DC524-C5CC-464F-99F5-2855A3374713}" presName="Name10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8BB24B0C-40D4-4F0D-A9FF-03CC2B7D9364}" type="pres">
      <dgm:prSet presAssocID="{1983539C-DB79-4FFB-86D5-2B225A915070}" presName="hierRoot2" presStyleCnt="0"/>
      <dgm:spPr/>
    </dgm:pt>
    <dgm:pt modelId="{12AF4C10-12DD-4563-A899-E241D0846CF1}" type="pres">
      <dgm:prSet presAssocID="{1983539C-DB79-4FFB-86D5-2B225A915070}" presName="composite2" presStyleCnt="0"/>
      <dgm:spPr/>
    </dgm:pt>
    <dgm:pt modelId="{E9BB9709-EB68-4268-9700-62E472A6031A}" type="pres">
      <dgm:prSet presAssocID="{1983539C-DB79-4FFB-86D5-2B225A915070}" presName="background2" presStyleLbl="node2" presStyleIdx="2" presStyleCnt="3"/>
      <dgm:spPr/>
    </dgm:pt>
    <dgm:pt modelId="{44C778D2-4311-4261-B6D9-1948E64169B1}" type="pres">
      <dgm:prSet presAssocID="{1983539C-DB79-4FFB-86D5-2B225A915070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9639A43-8820-4518-8FA3-BA15478C3309}" type="pres">
      <dgm:prSet presAssocID="{1983539C-DB79-4FFB-86D5-2B225A915070}" presName="hierChild3" presStyleCnt="0"/>
      <dgm:spPr/>
    </dgm:pt>
  </dgm:ptLst>
  <dgm:cxnLst>
    <dgm:cxn modelId="{5648CD9E-C3D1-4612-A522-68EB0882E67B}" srcId="{8E89D3B4-A903-4813-BCA4-88323ED49032}" destId="{1983539C-DB79-4FFB-86D5-2B225A915070}" srcOrd="2" destOrd="0" parTransId="{025DC524-C5CC-464F-99F5-2855A3374713}" sibTransId="{FE5BA0BA-3FCB-4CB4-8742-4294AF8E635F}"/>
    <dgm:cxn modelId="{840552DE-B56E-4BF0-B11D-E295D5C0A9F9}" type="presOf" srcId="{025DC524-C5CC-464F-99F5-2855A3374713}" destId="{1F2FF631-355F-4EF1-AD0F-FCE3AAEDDA42}" srcOrd="0" destOrd="0" presId="urn:microsoft.com/office/officeart/2005/8/layout/hierarchy1"/>
    <dgm:cxn modelId="{6EB820E7-3227-443E-85B2-0D3CC28674BD}" type="presOf" srcId="{F0D320D4-D143-4331-A394-742FA30449BF}" destId="{A33C8EE7-1EFA-4400-BF98-0885AC8B8C65}" srcOrd="0" destOrd="0" presId="urn:microsoft.com/office/officeart/2005/8/layout/hierarchy1"/>
    <dgm:cxn modelId="{72096A9F-8465-44FA-A8AE-72760293AA66}" type="presOf" srcId="{2A08A2E2-E4EF-4D56-9DF7-25FFFECDD86C}" destId="{62B9574C-3317-4C3C-901C-E2A2E4A96A46}" srcOrd="0" destOrd="0" presId="urn:microsoft.com/office/officeart/2005/8/layout/hierarchy1"/>
    <dgm:cxn modelId="{942B15BD-02D4-4406-A409-CFE10BDACE14}" type="presOf" srcId="{DF992804-DD60-489A-B00C-139F79E7819C}" destId="{313FBAB4-1B99-445F-B2E8-9193A75C8D44}" srcOrd="0" destOrd="0" presId="urn:microsoft.com/office/officeart/2005/8/layout/hierarchy1"/>
    <dgm:cxn modelId="{EB7FD78E-5718-4B07-B27C-BABA0F5EE4A2}" srcId="{DF992804-DD60-489A-B00C-139F79E7819C}" destId="{8E89D3B4-A903-4813-BCA4-88323ED49032}" srcOrd="0" destOrd="0" parTransId="{F45A1193-8CC3-43BB-BF52-0198050AC838}" sibTransId="{052D4EB7-A89A-46B0-9378-E7CCC3C0007B}"/>
    <dgm:cxn modelId="{68E56D49-F6A7-4836-B80A-E8D748F0435C}" type="presOf" srcId="{1983539C-DB79-4FFB-86D5-2B225A915070}" destId="{44C778D2-4311-4261-B6D9-1948E64169B1}" srcOrd="0" destOrd="0" presId="urn:microsoft.com/office/officeart/2005/8/layout/hierarchy1"/>
    <dgm:cxn modelId="{508CDD50-A945-4446-A047-2C77672D693A}" srcId="{8E89D3B4-A903-4813-BCA4-88323ED49032}" destId="{F0D320D4-D143-4331-A394-742FA30449BF}" srcOrd="0" destOrd="0" parTransId="{9C0F1C32-36A4-4B02-8B88-78B9A1FCD836}" sibTransId="{5C918DA2-EB09-41AC-AE91-D3DE3AE4D52C}"/>
    <dgm:cxn modelId="{5EA30E55-C374-45C4-A4E6-C8E9D6F565D0}" srcId="{8E89D3B4-A903-4813-BCA4-88323ED49032}" destId="{2A08A2E2-E4EF-4D56-9DF7-25FFFECDD86C}" srcOrd="1" destOrd="0" parTransId="{3B647F07-7CFB-43AD-935D-934075B4AC76}" sibTransId="{A2D12D22-31B3-445A-86BE-591EF75452DE}"/>
    <dgm:cxn modelId="{869EC749-B817-4441-AA57-0178ABD106B5}" type="presOf" srcId="{8E89D3B4-A903-4813-BCA4-88323ED49032}" destId="{BF70F11D-BB44-4D0F-AA9C-CA7DBFB8F74F}" srcOrd="0" destOrd="0" presId="urn:microsoft.com/office/officeart/2005/8/layout/hierarchy1"/>
    <dgm:cxn modelId="{05F88F34-711B-498F-BCD6-7E065EC90B46}" type="presOf" srcId="{9C0F1C32-36A4-4B02-8B88-78B9A1FCD836}" destId="{5C3E564F-52E2-4C00-BBFB-65926F291AF7}" srcOrd="0" destOrd="0" presId="urn:microsoft.com/office/officeart/2005/8/layout/hierarchy1"/>
    <dgm:cxn modelId="{A505071C-6183-46DC-B7BA-79FBB137D3E1}" type="presOf" srcId="{3B647F07-7CFB-43AD-935D-934075B4AC76}" destId="{0580023F-917C-4957-8CDE-384644BE7886}" srcOrd="0" destOrd="0" presId="urn:microsoft.com/office/officeart/2005/8/layout/hierarchy1"/>
    <dgm:cxn modelId="{DEA993E8-181F-4A1E-8AD0-1FF4C9A2E290}" type="presParOf" srcId="{313FBAB4-1B99-445F-B2E8-9193A75C8D44}" destId="{323805AD-081F-4F3D-9289-E4C5F18FCF8D}" srcOrd="0" destOrd="0" presId="urn:microsoft.com/office/officeart/2005/8/layout/hierarchy1"/>
    <dgm:cxn modelId="{BC871FAD-C9A4-4F4C-9CAE-FD75D0C17292}" type="presParOf" srcId="{323805AD-081F-4F3D-9289-E4C5F18FCF8D}" destId="{A34B35CF-0664-4352-BC6B-8AF05D7391CE}" srcOrd="0" destOrd="0" presId="urn:microsoft.com/office/officeart/2005/8/layout/hierarchy1"/>
    <dgm:cxn modelId="{BA3CA4BF-31F8-48DC-B5C6-6AFDDDE8B8E8}" type="presParOf" srcId="{A34B35CF-0664-4352-BC6B-8AF05D7391CE}" destId="{7BC8A61E-C1DA-4CAC-A321-8AA775A0B891}" srcOrd="0" destOrd="0" presId="urn:microsoft.com/office/officeart/2005/8/layout/hierarchy1"/>
    <dgm:cxn modelId="{37FBFFC7-672C-48B2-AB1A-2E207943CC80}" type="presParOf" srcId="{A34B35CF-0664-4352-BC6B-8AF05D7391CE}" destId="{BF70F11D-BB44-4D0F-AA9C-CA7DBFB8F74F}" srcOrd="1" destOrd="0" presId="urn:microsoft.com/office/officeart/2005/8/layout/hierarchy1"/>
    <dgm:cxn modelId="{FE05B699-48DE-4CD0-93A2-FCF04EA7DC3F}" type="presParOf" srcId="{323805AD-081F-4F3D-9289-E4C5F18FCF8D}" destId="{8E677511-99B3-4EC8-BCC1-FE220F945432}" srcOrd="1" destOrd="0" presId="urn:microsoft.com/office/officeart/2005/8/layout/hierarchy1"/>
    <dgm:cxn modelId="{AB62EB10-254E-43F1-AFB3-F8C91F33BCF8}" type="presParOf" srcId="{8E677511-99B3-4EC8-BCC1-FE220F945432}" destId="{5C3E564F-52E2-4C00-BBFB-65926F291AF7}" srcOrd="0" destOrd="0" presId="urn:microsoft.com/office/officeart/2005/8/layout/hierarchy1"/>
    <dgm:cxn modelId="{8D7207EB-DDAD-4807-B09A-54F2CDF1073E}" type="presParOf" srcId="{8E677511-99B3-4EC8-BCC1-FE220F945432}" destId="{B4076A9F-164E-45C3-8707-254F16913B34}" srcOrd="1" destOrd="0" presId="urn:microsoft.com/office/officeart/2005/8/layout/hierarchy1"/>
    <dgm:cxn modelId="{04A3E387-F3DF-4F65-96D5-A692F017D147}" type="presParOf" srcId="{B4076A9F-164E-45C3-8707-254F16913B34}" destId="{04F396FD-4296-4FAE-BC65-9A5AB9B84168}" srcOrd="0" destOrd="0" presId="urn:microsoft.com/office/officeart/2005/8/layout/hierarchy1"/>
    <dgm:cxn modelId="{3B35CE5B-E8E6-4404-B65A-B6AD2900DD11}" type="presParOf" srcId="{04F396FD-4296-4FAE-BC65-9A5AB9B84168}" destId="{E1324B44-328B-48E0-994A-7C894F7F2719}" srcOrd="0" destOrd="0" presId="urn:microsoft.com/office/officeart/2005/8/layout/hierarchy1"/>
    <dgm:cxn modelId="{4995EE5A-FD3B-4B92-B5E0-C852FC9469B8}" type="presParOf" srcId="{04F396FD-4296-4FAE-BC65-9A5AB9B84168}" destId="{A33C8EE7-1EFA-4400-BF98-0885AC8B8C65}" srcOrd="1" destOrd="0" presId="urn:microsoft.com/office/officeart/2005/8/layout/hierarchy1"/>
    <dgm:cxn modelId="{13690631-35AA-4304-B359-486AA3726B20}" type="presParOf" srcId="{B4076A9F-164E-45C3-8707-254F16913B34}" destId="{4B6C9645-6704-4818-812C-3031E7AEAD4C}" srcOrd="1" destOrd="0" presId="urn:microsoft.com/office/officeart/2005/8/layout/hierarchy1"/>
    <dgm:cxn modelId="{3F6617B2-477F-4DFB-927A-2C6FEB6D8A86}" type="presParOf" srcId="{8E677511-99B3-4EC8-BCC1-FE220F945432}" destId="{0580023F-917C-4957-8CDE-384644BE7886}" srcOrd="2" destOrd="0" presId="urn:microsoft.com/office/officeart/2005/8/layout/hierarchy1"/>
    <dgm:cxn modelId="{660C93AC-AA80-4BFB-BD2D-CA2926B5BF54}" type="presParOf" srcId="{8E677511-99B3-4EC8-BCC1-FE220F945432}" destId="{508E51A1-A87C-432F-877E-D661C4B639E9}" srcOrd="3" destOrd="0" presId="urn:microsoft.com/office/officeart/2005/8/layout/hierarchy1"/>
    <dgm:cxn modelId="{8CFEB233-32B4-4B30-811F-EF4314D22544}" type="presParOf" srcId="{508E51A1-A87C-432F-877E-D661C4B639E9}" destId="{BF6322FF-E403-4D11-8345-338B673BD7C7}" srcOrd="0" destOrd="0" presId="urn:microsoft.com/office/officeart/2005/8/layout/hierarchy1"/>
    <dgm:cxn modelId="{E597D685-552C-4B9F-AE7C-ADFAB0F650F6}" type="presParOf" srcId="{BF6322FF-E403-4D11-8345-338B673BD7C7}" destId="{B97645C9-67A8-465F-AAED-92603E1EA766}" srcOrd="0" destOrd="0" presId="urn:microsoft.com/office/officeart/2005/8/layout/hierarchy1"/>
    <dgm:cxn modelId="{53268D9C-FF21-4A7A-B944-884DC1324D2A}" type="presParOf" srcId="{BF6322FF-E403-4D11-8345-338B673BD7C7}" destId="{62B9574C-3317-4C3C-901C-E2A2E4A96A46}" srcOrd="1" destOrd="0" presId="urn:microsoft.com/office/officeart/2005/8/layout/hierarchy1"/>
    <dgm:cxn modelId="{42350CE3-F63E-4520-BC9D-26129542771A}" type="presParOf" srcId="{508E51A1-A87C-432F-877E-D661C4B639E9}" destId="{55342322-AFEC-4A8E-B06C-4D0960E21580}" srcOrd="1" destOrd="0" presId="urn:microsoft.com/office/officeart/2005/8/layout/hierarchy1"/>
    <dgm:cxn modelId="{350B24ED-56DC-4BE6-A269-37F9323A6E3B}" type="presParOf" srcId="{8E677511-99B3-4EC8-BCC1-FE220F945432}" destId="{1F2FF631-355F-4EF1-AD0F-FCE3AAEDDA42}" srcOrd="4" destOrd="0" presId="urn:microsoft.com/office/officeart/2005/8/layout/hierarchy1"/>
    <dgm:cxn modelId="{963F484E-BCB9-495E-AD50-7CAF6435E5E0}" type="presParOf" srcId="{8E677511-99B3-4EC8-BCC1-FE220F945432}" destId="{8BB24B0C-40D4-4F0D-A9FF-03CC2B7D9364}" srcOrd="5" destOrd="0" presId="urn:microsoft.com/office/officeart/2005/8/layout/hierarchy1"/>
    <dgm:cxn modelId="{0E3C94B4-6C93-4F5E-91D9-2BAF1114DF10}" type="presParOf" srcId="{8BB24B0C-40D4-4F0D-A9FF-03CC2B7D9364}" destId="{12AF4C10-12DD-4563-A899-E241D0846CF1}" srcOrd="0" destOrd="0" presId="urn:microsoft.com/office/officeart/2005/8/layout/hierarchy1"/>
    <dgm:cxn modelId="{B04F9EC7-4EFF-4A05-9D68-C6F80EDA9AAE}" type="presParOf" srcId="{12AF4C10-12DD-4563-A899-E241D0846CF1}" destId="{E9BB9709-EB68-4268-9700-62E472A6031A}" srcOrd="0" destOrd="0" presId="urn:microsoft.com/office/officeart/2005/8/layout/hierarchy1"/>
    <dgm:cxn modelId="{73A715D0-3DA6-48FC-8A83-A5224041C021}" type="presParOf" srcId="{12AF4C10-12DD-4563-A899-E241D0846CF1}" destId="{44C778D2-4311-4261-B6D9-1948E64169B1}" srcOrd="1" destOrd="0" presId="urn:microsoft.com/office/officeart/2005/8/layout/hierarchy1"/>
    <dgm:cxn modelId="{14DB9B02-595B-4EE9-89B5-0C2C2F9863C8}" type="presParOf" srcId="{8BB24B0C-40D4-4F0D-A9FF-03CC2B7D9364}" destId="{79639A43-8820-4518-8FA3-BA15478C330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8E89D3B4-A903-4813-BCA4-88323ED49032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الفعل</a:t>
          </a:r>
          <a:endParaRPr lang="ar-SA" sz="1800" b="1" dirty="0">
            <a:cs typeface="Traditional Arabic" pitchFamily="2" charset="-78"/>
          </a:endParaRPr>
        </a:p>
      </dgm:t>
    </dgm:pt>
    <dgm:pt modelId="{F45A1193-8CC3-43BB-BF52-0198050AC838}" type="par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052D4EB7-A89A-46B0-9378-E7CCC3C0007B}" type="sib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F0D320D4-D143-4331-A394-742FA30449BF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1</a:t>
          </a:r>
          <a:endParaRPr lang="ar-SA" sz="1800" b="1" dirty="0">
            <a:cs typeface="Traditional Arabic" pitchFamily="2" charset="-78"/>
          </a:endParaRPr>
        </a:p>
      </dgm:t>
    </dgm:pt>
    <dgm:pt modelId="{9C0F1C32-36A4-4B02-8B88-78B9A1FCD836}" type="par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5C918DA2-EB09-41AC-AE91-D3DE3AE4D52C}" type="sib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2A08A2E2-E4EF-4D56-9DF7-25FFFECDD86C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2</a:t>
          </a:r>
          <a:endParaRPr lang="ar-SA" sz="1800" b="1" dirty="0">
            <a:cs typeface="Traditional Arabic" pitchFamily="2" charset="-78"/>
          </a:endParaRPr>
        </a:p>
      </dgm:t>
    </dgm:pt>
    <dgm:pt modelId="{3B647F07-7CFB-43AD-935D-934075B4AC76}" type="par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A2D12D22-31B3-445A-86BE-591EF75452DE}" type="sib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1983539C-DB79-4FFB-86D5-2B225A915070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3</a:t>
          </a:r>
          <a:endParaRPr lang="ar-SA" sz="1800" b="1" dirty="0">
            <a:cs typeface="Traditional Arabic" pitchFamily="2" charset="-78"/>
          </a:endParaRPr>
        </a:p>
      </dgm:t>
    </dgm:pt>
    <dgm:pt modelId="{025DC524-C5CC-464F-99F5-2855A3374713}" type="par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FE5BA0BA-3FCB-4CB4-8742-4294AF8E635F}" type="sib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4DA2DF06-584B-4B7D-BAAA-DBC3F0FF31C5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مجرد</a:t>
          </a:r>
          <a:endParaRPr lang="ar-SA" sz="1800" b="1" dirty="0">
            <a:cs typeface="Traditional Arabic" pitchFamily="2" charset="-78"/>
          </a:endParaRPr>
        </a:p>
      </dgm:t>
    </dgm:pt>
    <dgm:pt modelId="{0A13B982-223E-41B9-97DF-0ED188A2A28C}" type="parTrans" cxnId="{ACD59465-5F82-43CE-B98B-8039D6B84A6B}">
      <dgm:prSet/>
      <dgm:spPr/>
      <dgm:t>
        <a:bodyPr/>
        <a:lstStyle/>
        <a:p>
          <a:pPr rtl="1"/>
          <a:endParaRPr lang="ar-SA"/>
        </a:p>
      </dgm:t>
    </dgm:pt>
    <dgm:pt modelId="{66CA5BD1-BCC7-44A1-B435-61B6CF01C4CF}" type="sibTrans" cxnId="{ACD59465-5F82-43CE-B98B-8039D6B84A6B}">
      <dgm:prSet/>
      <dgm:spPr/>
      <dgm:t>
        <a:bodyPr/>
        <a:lstStyle/>
        <a:p>
          <a:pPr rtl="1"/>
          <a:endParaRPr lang="ar-SA"/>
        </a:p>
      </dgm:t>
    </dgm:pt>
    <dgm:pt modelId="{820658FE-60FB-492F-AD96-EC390E36522C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مزيد</a:t>
          </a:r>
          <a:endParaRPr lang="ar-SA" sz="1800" b="1" dirty="0">
            <a:cs typeface="Traditional Arabic" pitchFamily="2" charset="-78"/>
          </a:endParaRPr>
        </a:p>
      </dgm:t>
    </dgm:pt>
    <dgm:pt modelId="{15DCC2D9-49F6-4E26-8F6E-EA91E663DF7F}" type="parTrans" cxnId="{79572289-34CF-44DD-A7A1-50C3B5054BB5}">
      <dgm:prSet/>
      <dgm:spPr/>
      <dgm:t>
        <a:bodyPr/>
        <a:lstStyle/>
        <a:p>
          <a:pPr rtl="1"/>
          <a:endParaRPr lang="ar-SA"/>
        </a:p>
      </dgm:t>
    </dgm:pt>
    <dgm:pt modelId="{A5AED392-11EF-444A-9A06-A994017AE42C}" type="sibTrans" cxnId="{79572289-34CF-44DD-A7A1-50C3B5054BB5}">
      <dgm:prSet/>
      <dgm:spPr/>
      <dgm:t>
        <a:bodyPr/>
        <a:lstStyle/>
        <a:p>
          <a:pPr rtl="1"/>
          <a:endParaRPr lang="ar-SA"/>
        </a:p>
      </dgm:t>
    </dgm:pt>
    <dgm:pt modelId="{8D5E7FDB-10C9-4842-8EBD-CD9CF86B0FA2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متعدي</a:t>
          </a:r>
          <a:endParaRPr lang="ar-SA" sz="1800" b="1" dirty="0">
            <a:cs typeface="Traditional Arabic" pitchFamily="2" charset="-78"/>
          </a:endParaRPr>
        </a:p>
      </dgm:t>
    </dgm:pt>
    <dgm:pt modelId="{00D8D2E5-F366-44C4-8BC8-64D381E6BA46}" type="parTrans" cxnId="{D8F604DB-1062-4BE5-A176-55413E8E700D}">
      <dgm:prSet/>
      <dgm:spPr/>
      <dgm:t>
        <a:bodyPr/>
        <a:lstStyle/>
        <a:p>
          <a:pPr rtl="1"/>
          <a:endParaRPr lang="ar-SA"/>
        </a:p>
      </dgm:t>
    </dgm:pt>
    <dgm:pt modelId="{89269530-28AC-4906-8E96-EC81DC3468D3}" type="sibTrans" cxnId="{D8F604DB-1062-4BE5-A176-55413E8E700D}">
      <dgm:prSet/>
      <dgm:spPr/>
      <dgm:t>
        <a:bodyPr/>
        <a:lstStyle/>
        <a:p>
          <a:pPr rtl="1"/>
          <a:endParaRPr lang="ar-SA"/>
        </a:p>
      </dgm:t>
    </dgm:pt>
    <dgm:pt modelId="{7EE3EE77-0E41-4FCA-9055-96032DE72AD2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لازم</a:t>
          </a:r>
          <a:endParaRPr lang="ar-SA" sz="1800" b="1" dirty="0">
            <a:cs typeface="Traditional Arabic" pitchFamily="2" charset="-78"/>
          </a:endParaRPr>
        </a:p>
      </dgm:t>
    </dgm:pt>
    <dgm:pt modelId="{60C4FB1B-C3DC-4403-A72A-1ABF1EC53148}" type="parTrans" cxnId="{87663F21-4474-4869-A818-C7F5CCEFD6EA}">
      <dgm:prSet/>
      <dgm:spPr/>
      <dgm:t>
        <a:bodyPr/>
        <a:lstStyle/>
        <a:p>
          <a:pPr rtl="1"/>
          <a:endParaRPr lang="ar-SA"/>
        </a:p>
      </dgm:t>
    </dgm:pt>
    <dgm:pt modelId="{BFEC5E54-0E33-477D-9C4A-6D8850E79EAB}" type="sibTrans" cxnId="{87663F21-4474-4869-A818-C7F5CCEFD6EA}">
      <dgm:prSet/>
      <dgm:spPr/>
      <dgm:t>
        <a:bodyPr/>
        <a:lstStyle/>
        <a:p>
          <a:pPr rtl="1"/>
          <a:endParaRPr lang="ar-SA"/>
        </a:p>
      </dgm:t>
    </dgm:pt>
    <dgm:pt modelId="{0BC4A07B-2EAA-4E05-916D-B195876CB16D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4</a:t>
          </a:r>
          <a:endParaRPr lang="ar-SA" sz="1800" b="1" dirty="0">
            <a:cs typeface="Traditional Arabic" pitchFamily="2" charset="-78"/>
          </a:endParaRPr>
        </a:p>
      </dgm:t>
    </dgm:pt>
    <dgm:pt modelId="{1CEE686C-1944-4B7E-9E2A-D5F71C9B9F00}" type="parTrans" cxnId="{B0ECBAEC-803A-4E64-8E0A-5E9398978386}">
      <dgm:prSet/>
      <dgm:spPr/>
      <dgm:t>
        <a:bodyPr/>
        <a:lstStyle/>
        <a:p>
          <a:pPr rtl="1"/>
          <a:endParaRPr lang="ar-SA"/>
        </a:p>
      </dgm:t>
    </dgm:pt>
    <dgm:pt modelId="{29CB1D92-FC3F-4986-9ABC-20A1ADF1D755}" type="sibTrans" cxnId="{B0ECBAEC-803A-4E64-8E0A-5E9398978386}">
      <dgm:prSet/>
      <dgm:spPr/>
      <dgm:t>
        <a:bodyPr/>
        <a:lstStyle/>
        <a:p>
          <a:pPr rtl="1"/>
          <a:endParaRPr lang="ar-SA"/>
        </a:p>
      </dgm:t>
    </dgm:pt>
    <dgm:pt modelId="{747725E6-FC5F-49FD-A665-1BFE162BA058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مبني للمفعول</a:t>
          </a:r>
          <a:endParaRPr lang="ar-SA" sz="1800" b="1" dirty="0">
            <a:cs typeface="Traditional Arabic" pitchFamily="2" charset="-78"/>
          </a:endParaRPr>
        </a:p>
      </dgm:t>
    </dgm:pt>
    <dgm:pt modelId="{49FF73BD-514B-4BAD-8AA8-8516D3CBBE6D}" type="parTrans" cxnId="{73F2C79F-D2A3-401A-A1BD-A0785D6E791C}">
      <dgm:prSet/>
      <dgm:spPr/>
      <dgm:t>
        <a:bodyPr/>
        <a:lstStyle/>
        <a:p>
          <a:pPr rtl="1"/>
          <a:endParaRPr lang="ar-SA"/>
        </a:p>
      </dgm:t>
    </dgm:pt>
    <dgm:pt modelId="{33C9D688-14B8-42EE-91D5-C61D6F183B06}" type="sibTrans" cxnId="{73F2C79F-D2A3-401A-A1BD-A0785D6E791C}">
      <dgm:prSet/>
      <dgm:spPr/>
      <dgm:t>
        <a:bodyPr/>
        <a:lstStyle/>
        <a:p>
          <a:pPr rtl="1"/>
          <a:endParaRPr lang="ar-SA"/>
        </a:p>
      </dgm:t>
    </dgm:pt>
    <dgm:pt modelId="{61578D17-A56C-4014-AA8A-F08FCEBD91B6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مبني للمجهول</a:t>
          </a:r>
          <a:endParaRPr lang="ar-SA" sz="1800" b="1" dirty="0">
            <a:cs typeface="Traditional Arabic" pitchFamily="2" charset="-78"/>
          </a:endParaRPr>
        </a:p>
      </dgm:t>
    </dgm:pt>
    <dgm:pt modelId="{9D117790-EF2A-4A7E-BD0E-0230A823964E}" type="parTrans" cxnId="{AA8E18AA-C6FF-4313-BE72-30643166E209}">
      <dgm:prSet/>
      <dgm:spPr/>
      <dgm:t>
        <a:bodyPr/>
        <a:lstStyle/>
        <a:p>
          <a:pPr rtl="1"/>
          <a:endParaRPr lang="ar-SA"/>
        </a:p>
      </dgm:t>
    </dgm:pt>
    <dgm:pt modelId="{04FD22D0-9DDB-4B99-A808-73CBEF2C7754}" type="sibTrans" cxnId="{AA8E18AA-C6FF-4313-BE72-30643166E209}">
      <dgm:prSet/>
      <dgm:spPr/>
      <dgm:t>
        <a:bodyPr/>
        <a:lstStyle/>
        <a:p>
          <a:pPr rtl="1"/>
          <a:endParaRPr lang="ar-SA"/>
        </a:p>
      </dgm:t>
    </dgm:pt>
    <dgm:pt modelId="{29B75A53-A1B1-409A-9FFE-6BC2558AC615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5</a:t>
          </a:r>
          <a:endParaRPr lang="ar-SA" sz="1800" b="1" dirty="0">
            <a:cs typeface="Traditional Arabic" pitchFamily="2" charset="-78"/>
          </a:endParaRPr>
        </a:p>
      </dgm:t>
    </dgm:pt>
    <dgm:pt modelId="{104D1009-0560-4A61-BD61-69AC4EB80401}" type="parTrans" cxnId="{9D4FC24F-2B72-478C-8AEE-A528B099F974}">
      <dgm:prSet/>
      <dgm:spPr/>
      <dgm:t>
        <a:bodyPr/>
        <a:lstStyle/>
        <a:p>
          <a:pPr rtl="1"/>
          <a:endParaRPr lang="ar-SA"/>
        </a:p>
      </dgm:t>
    </dgm:pt>
    <dgm:pt modelId="{27A96867-62C1-4D12-9DDF-439F1E8AEFAD}" type="sibTrans" cxnId="{9D4FC24F-2B72-478C-8AEE-A528B099F974}">
      <dgm:prSet/>
      <dgm:spPr/>
      <dgm:t>
        <a:bodyPr/>
        <a:lstStyle/>
        <a:p>
          <a:pPr rtl="1"/>
          <a:endParaRPr lang="ar-SA"/>
        </a:p>
      </dgm:t>
    </dgm:pt>
    <dgm:pt modelId="{4717CFE1-1142-4FF5-934D-2810C4655D90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ماض</a:t>
          </a:r>
          <a:endParaRPr lang="ar-SA" sz="1800" b="1" dirty="0">
            <a:cs typeface="Traditional Arabic" pitchFamily="2" charset="-78"/>
          </a:endParaRPr>
        </a:p>
      </dgm:t>
    </dgm:pt>
    <dgm:pt modelId="{E7F7F52C-3692-4C1D-996F-F21EB21D621D}" type="parTrans" cxnId="{0FA0795A-B8F5-4BD9-A023-F78B5CEB5FF4}">
      <dgm:prSet/>
      <dgm:spPr/>
      <dgm:t>
        <a:bodyPr/>
        <a:lstStyle/>
        <a:p>
          <a:pPr rtl="1"/>
          <a:endParaRPr lang="ar-SA"/>
        </a:p>
      </dgm:t>
    </dgm:pt>
    <dgm:pt modelId="{76A1261C-E7AE-440F-9053-0F06A256B33C}" type="sibTrans" cxnId="{0FA0795A-B8F5-4BD9-A023-F78B5CEB5FF4}">
      <dgm:prSet/>
      <dgm:spPr/>
      <dgm:t>
        <a:bodyPr/>
        <a:lstStyle/>
        <a:p>
          <a:pPr rtl="1"/>
          <a:endParaRPr lang="ar-SA"/>
        </a:p>
      </dgm:t>
    </dgm:pt>
    <dgm:pt modelId="{E64138BC-69AE-4857-8CB7-CEE378246F9F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مضارع</a:t>
          </a:r>
          <a:endParaRPr lang="ar-SA" sz="1800" b="1" dirty="0">
            <a:cs typeface="Traditional Arabic" pitchFamily="2" charset="-78"/>
          </a:endParaRPr>
        </a:p>
      </dgm:t>
    </dgm:pt>
    <dgm:pt modelId="{E4E6486A-81C9-4C4E-808D-9B85DDB77A68}" type="parTrans" cxnId="{8A56AD7D-197A-4938-95A0-8D9FFA0E5CD7}">
      <dgm:prSet/>
      <dgm:spPr/>
      <dgm:t>
        <a:bodyPr/>
        <a:lstStyle/>
        <a:p>
          <a:pPr rtl="1"/>
          <a:endParaRPr lang="ar-SA"/>
        </a:p>
      </dgm:t>
    </dgm:pt>
    <dgm:pt modelId="{11DCC60E-58B8-465C-BE87-65FD68FED896}" type="sibTrans" cxnId="{8A56AD7D-197A-4938-95A0-8D9FFA0E5CD7}">
      <dgm:prSet/>
      <dgm:spPr/>
      <dgm:t>
        <a:bodyPr/>
        <a:lstStyle/>
        <a:p>
          <a:pPr rtl="1"/>
          <a:endParaRPr lang="ar-SA"/>
        </a:p>
      </dgm:t>
    </dgm:pt>
    <dgm:pt modelId="{2D73B23C-D741-466B-8D24-15E943AB5FCD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أمر</a:t>
          </a:r>
          <a:endParaRPr lang="ar-SA" sz="1800" b="1" dirty="0">
            <a:cs typeface="Traditional Arabic" pitchFamily="2" charset="-78"/>
          </a:endParaRPr>
        </a:p>
      </dgm:t>
    </dgm:pt>
    <dgm:pt modelId="{C0353FE0-4FB6-421C-99B5-1231F8264DF4}" type="parTrans" cxnId="{37EDDF6D-09F7-4632-8515-982EB3D60873}">
      <dgm:prSet/>
      <dgm:spPr/>
      <dgm:t>
        <a:bodyPr/>
        <a:lstStyle/>
        <a:p>
          <a:pPr rtl="1"/>
          <a:endParaRPr lang="ar-SA"/>
        </a:p>
      </dgm:t>
    </dgm:pt>
    <dgm:pt modelId="{77F5F1A3-FCB5-45DF-9A3F-669B16311569}" type="sibTrans" cxnId="{37EDDF6D-09F7-4632-8515-982EB3D60873}">
      <dgm:prSet/>
      <dgm:spPr/>
      <dgm:t>
        <a:bodyPr/>
        <a:lstStyle/>
        <a:p>
          <a:pPr rtl="1"/>
          <a:endParaRPr lang="ar-SA"/>
        </a:p>
      </dgm:t>
    </dgm:pt>
    <dgm:pt modelId="{60F97415-AA2A-48FB-AB6B-4847FC457FB5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صحيح</a:t>
          </a:r>
          <a:endParaRPr lang="ar-SA" sz="1800" b="1" dirty="0">
            <a:cs typeface="Traditional Arabic" pitchFamily="2" charset="-78"/>
          </a:endParaRPr>
        </a:p>
      </dgm:t>
    </dgm:pt>
    <dgm:pt modelId="{3F180F28-387D-4784-8308-9CF79BF9D878}" type="parTrans" cxnId="{0F8AA6F9-82AA-4B09-A9D8-86126A9DEAD1}">
      <dgm:prSet/>
      <dgm:spPr/>
      <dgm:t>
        <a:bodyPr/>
        <a:lstStyle/>
        <a:p>
          <a:pPr rtl="1"/>
          <a:endParaRPr lang="ar-SA"/>
        </a:p>
      </dgm:t>
    </dgm:pt>
    <dgm:pt modelId="{3D77C32D-9AD3-4D42-BE55-2BE7A134CE84}" type="sibTrans" cxnId="{0F8AA6F9-82AA-4B09-A9D8-86126A9DEAD1}">
      <dgm:prSet/>
      <dgm:spPr/>
      <dgm:t>
        <a:bodyPr/>
        <a:lstStyle/>
        <a:p>
          <a:pPr rtl="1"/>
          <a:endParaRPr lang="ar-SA"/>
        </a:p>
      </dgm:t>
    </dgm:pt>
    <dgm:pt modelId="{64AA9C43-F146-4315-90FB-13E6CC82614E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معتل</a:t>
          </a:r>
          <a:endParaRPr lang="ar-SA" sz="1800" b="1" dirty="0">
            <a:cs typeface="Traditional Arabic" pitchFamily="2" charset="-78"/>
          </a:endParaRPr>
        </a:p>
      </dgm:t>
    </dgm:pt>
    <dgm:pt modelId="{1D23E611-027F-4D6F-B827-8DD2AC8ECA82}" type="parTrans" cxnId="{5B89EEC7-F6A3-416A-9831-DFB19C4E7A33}">
      <dgm:prSet/>
      <dgm:spPr/>
      <dgm:t>
        <a:bodyPr/>
        <a:lstStyle/>
        <a:p>
          <a:pPr rtl="1"/>
          <a:endParaRPr lang="ar-SA"/>
        </a:p>
      </dgm:t>
    </dgm:pt>
    <dgm:pt modelId="{9024F793-80B1-49C9-A095-A38421150706}" type="sibTrans" cxnId="{5B89EEC7-F6A3-416A-9831-DFB19C4E7A33}">
      <dgm:prSet/>
      <dgm:spPr/>
      <dgm:t>
        <a:bodyPr/>
        <a:lstStyle/>
        <a:p>
          <a:pPr rtl="1"/>
          <a:endParaRPr lang="ar-SA"/>
        </a:p>
      </dgm:t>
    </dgm:pt>
    <dgm:pt modelId="{A7385C32-4018-4819-B5BC-FEFAA008BC23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سالم</a:t>
          </a:r>
          <a:endParaRPr lang="ar-SA" sz="1800" b="1" dirty="0">
            <a:cs typeface="Traditional Arabic" pitchFamily="2" charset="-78"/>
          </a:endParaRPr>
        </a:p>
      </dgm:t>
    </dgm:pt>
    <dgm:pt modelId="{A341BC65-7C81-4562-B932-999A42D643F5}" type="parTrans" cxnId="{D9020A1F-8D56-4C41-B896-15A9790D2442}">
      <dgm:prSet/>
      <dgm:spPr/>
      <dgm:t>
        <a:bodyPr/>
        <a:lstStyle/>
        <a:p>
          <a:pPr rtl="1"/>
          <a:endParaRPr lang="ar-SA"/>
        </a:p>
      </dgm:t>
    </dgm:pt>
    <dgm:pt modelId="{A0E71582-B972-4ABA-8B67-BF1709FC0A63}" type="sibTrans" cxnId="{D9020A1F-8D56-4C41-B896-15A9790D2442}">
      <dgm:prSet/>
      <dgm:spPr/>
      <dgm:t>
        <a:bodyPr/>
        <a:lstStyle/>
        <a:p>
          <a:pPr rtl="1"/>
          <a:endParaRPr lang="ar-SA"/>
        </a:p>
      </dgm:t>
    </dgm:pt>
    <dgm:pt modelId="{CE29CD43-C88D-4136-BCDE-88BC0459351E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مضعف</a:t>
          </a:r>
          <a:endParaRPr lang="ar-SA" sz="1800" b="1" dirty="0">
            <a:cs typeface="Traditional Arabic" pitchFamily="2" charset="-78"/>
          </a:endParaRPr>
        </a:p>
      </dgm:t>
    </dgm:pt>
    <dgm:pt modelId="{6B85B43E-045C-426F-9606-C9AA02025F22}" type="parTrans" cxnId="{F98BDF68-9AFA-4A5D-8C85-419295A3DEEA}">
      <dgm:prSet/>
      <dgm:spPr/>
      <dgm:t>
        <a:bodyPr/>
        <a:lstStyle/>
        <a:p>
          <a:pPr rtl="1"/>
          <a:endParaRPr lang="ar-SA"/>
        </a:p>
      </dgm:t>
    </dgm:pt>
    <dgm:pt modelId="{618E7FD5-E6B3-40CA-9593-B7B4215D71FB}" type="sibTrans" cxnId="{F98BDF68-9AFA-4A5D-8C85-419295A3DEEA}">
      <dgm:prSet/>
      <dgm:spPr/>
      <dgm:t>
        <a:bodyPr/>
        <a:lstStyle/>
        <a:p>
          <a:pPr rtl="1"/>
          <a:endParaRPr lang="ar-SA"/>
        </a:p>
      </dgm:t>
    </dgm:pt>
    <dgm:pt modelId="{137F0C8F-9409-4201-BE87-C22A8017A5FC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مهموز</a:t>
          </a:r>
          <a:endParaRPr lang="ar-SA" sz="1800" b="1" dirty="0">
            <a:cs typeface="Traditional Arabic" pitchFamily="2" charset="-78"/>
          </a:endParaRPr>
        </a:p>
      </dgm:t>
    </dgm:pt>
    <dgm:pt modelId="{B8803171-5751-495C-95A5-7988A4175B8A}" type="parTrans" cxnId="{F911B413-6081-4015-96C1-844E7FC72359}">
      <dgm:prSet/>
      <dgm:spPr/>
      <dgm:t>
        <a:bodyPr/>
        <a:lstStyle/>
        <a:p>
          <a:pPr rtl="1"/>
          <a:endParaRPr lang="ar-SA"/>
        </a:p>
      </dgm:t>
    </dgm:pt>
    <dgm:pt modelId="{3840571B-A257-4959-B4E0-656A8FFE5C0D}" type="sibTrans" cxnId="{F911B413-6081-4015-96C1-844E7FC72359}">
      <dgm:prSet/>
      <dgm:spPr/>
      <dgm:t>
        <a:bodyPr/>
        <a:lstStyle/>
        <a:p>
          <a:pPr rtl="1"/>
          <a:endParaRPr lang="ar-SA"/>
        </a:p>
      </dgm:t>
    </dgm:pt>
    <dgm:pt modelId="{D3D5A434-FCA8-4BE2-91ED-D125DB0BC10A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مثال</a:t>
          </a:r>
          <a:endParaRPr lang="ar-SA" sz="1800" b="1" dirty="0">
            <a:cs typeface="Traditional Arabic" pitchFamily="2" charset="-78"/>
          </a:endParaRPr>
        </a:p>
      </dgm:t>
    </dgm:pt>
    <dgm:pt modelId="{E6CBB15E-BB8F-4C11-8039-72FCB0AAAFDA}" type="parTrans" cxnId="{9AFEE23F-5E58-48B0-9768-D39BA6DB5F32}">
      <dgm:prSet/>
      <dgm:spPr/>
      <dgm:t>
        <a:bodyPr/>
        <a:lstStyle/>
        <a:p>
          <a:pPr rtl="1"/>
          <a:endParaRPr lang="ar-SA"/>
        </a:p>
      </dgm:t>
    </dgm:pt>
    <dgm:pt modelId="{2130C006-AF7F-40F1-A88B-00A294E1EFB0}" type="sibTrans" cxnId="{9AFEE23F-5E58-48B0-9768-D39BA6DB5F32}">
      <dgm:prSet/>
      <dgm:spPr/>
      <dgm:t>
        <a:bodyPr/>
        <a:lstStyle/>
        <a:p>
          <a:pPr rtl="1"/>
          <a:endParaRPr lang="ar-SA"/>
        </a:p>
      </dgm:t>
    </dgm:pt>
    <dgm:pt modelId="{4DECC8C2-0686-46A5-890B-CABEE07C0620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أجوف</a:t>
          </a:r>
          <a:endParaRPr lang="ar-SA" sz="1800" b="1" dirty="0">
            <a:cs typeface="Traditional Arabic" pitchFamily="2" charset="-78"/>
          </a:endParaRPr>
        </a:p>
      </dgm:t>
    </dgm:pt>
    <dgm:pt modelId="{EDA72CD5-CE11-4ACC-9893-FA3E24DA74A3}" type="parTrans" cxnId="{2C11A531-2246-443A-9A20-FC5DDB95270E}">
      <dgm:prSet/>
      <dgm:spPr/>
      <dgm:t>
        <a:bodyPr/>
        <a:lstStyle/>
        <a:p>
          <a:pPr rtl="1"/>
          <a:endParaRPr lang="ar-SA"/>
        </a:p>
      </dgm:t>
    </dgm:pt>
    <dgm:pt modelId="{3A21ADBF-7C23-40C3-8A29-AB7852EB445C}" type="sibTrans" cxnId="{2C11A531-2246-443A-9A20-FC5DDB95270E}">
      <dgm:prSet/>
      <dgm:spPr/>
      <dgm:t>
        <a:bodyPr/>
        <a:lstStyle/>
        <a:p>
          <a:pPr rtl="1"/>
          <a:endParaRPr lang="ar-SA"/>
        </a:p>
      </dgm:t>
    </dgm:pt>
    <dgm:pt modelId="{2C00C0EF-672D-4ED9-BF33-3147DCA71A89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ناقص</a:t>
          </a:r>
          <a:endParaRPr lang="ar-SA" sz="1800" b="1" dirty="0">
            <a:cs typeface="Traditional Arabic" pitchFamily="2" charset="-78"/>
          </a:endParaRPr>
        </a:p>
      </dgm:t>
    </dgm:pt>
    <dgm:pt modelId="{96A974BD-6221-4324-857E-8238E11DCE97}" type="parTrans" cxnId="{90359129-BE26-4489-8E79-DA030A105120}">
      <dgm:prSet/>
      <dgm:spPr/>
      <dgm:t>
        <a:bodyPr/>
        <a:lstStyle/>
        <a:p>
          <a:pPr rtl="1"/>
          <a:endParaRPr lang="ar-SA"/>
        </a:p>
      </dgm:t>
    </dgm:pt>
    <dgm:pt modelId="{5C0D8154-A6AC-4616-8B48-096FD25D8B4F}" type="sibTrans" cxnId="{90359129-BE26-4489-8E79-DA030A105120}">
      <dgm:prSet/>
      <dgm:spPr/>
      <dgm:t>
        <a:bodyPr/>
        <a:lstStyle/>
        <a:p>
          <a:pPr rtl="1"/>
          <a:endParaRPr lang="ar-SA"/>
        </a:p>
      </dgm:t>
    </dgm:pt>
    <dgm:pt modelId="{8FDEB2E0-3FA0-49A3-8D51-6B2A4C19EB63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لفيف</a:t>
          </a:r>
          <a:endParaRPr lang="ar-SA" sz="1800" b="1" dirty="0">
            <a:cs typeface="Traditional Arabic" pitchFamily="2" charset="-78"/>
          </a:endParaRPr>
        </a:p>
      </dgm:t>
    </dgm:pt>
    <dgm:pt modelId="{2070A6FF-58BF-4C70-8C36-1ADC6787700C}" type="parTrans" cxnId="{C4B25835-51AB-467A-AB66-2AF2FD218A0B}">
      <dgm:prSet/>
      <dgm:spPr/>
      <dgm:t>
        <a:bodyPr/>
        <a:lstStyle/>
        <a:p>
          <a:pPr rtl="1"/>
          <a:endParaRPr lang="ar-SA"/>
        </a:p>
      </dgm:t>
    </dgm:pt>
    <dgm:pt modelId="{9FF65EDF-503F-4D28-BA9C-8C76EDA98FD5}" type="sibTrans" cxnId="{C4B25835-51AB-467A-AB66-2AF2FD218A0B}">
      <dgm:prSet/>
      <dgm:spPr/>
      <dgm:t>
        <a:bodyPr/>
        <a:lstStyle/>
        <a:p>
          <a:pPr rtl="1"/>
          <a:endParaRPr lang="ar-SA"/>
        </a:p>
      </dgm:t>
    </dgm:pt>
    <dgm:pt modelId="{C12D3812-84B8-40EF-A52F-E1130EE4D8B2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مفروق</a:t>
          </a:r>
          <a:endParaRPr lang="ar-SA" sz="1800" b="1" dirty="0">
            <a:cs typeface="Traditional Arabic" pitchFamily="2" charset="-78"/>
          </a:endParaRPr>
        </a:p>
      </dgm:t>
    </dgm:pt>
    <dgm:pt modelId="{CAE00A13-FDD7-4DD3-B9B5-0FF2E4A347E1}" type="parTrans" cxnId="{08A03AD3-C49C-41F5-BD9B-D1CFAFD0AE31}">
      <dgm:prSet/>
      <dgm:spPr/>
      <dgm:t>
        <a:bodyPr/>
        <a:lstStyle/>
        <a:p>
          <a:pPr rtl="1"/>
          <a:endParaRPr lang="ar-SA"/>
        </a:p>
      </dgm:t>
    </dgm:pt>
    <dgm:pt modelId="{23CF4BE2-80FF-4DAD-A281-DB9B14CE4569}" type="sibTrans" cxnId="{08A03AD3-C49C-41F5-BD9B-D1CFAFD0AE31}">
      <dgm:prSet/>
      <dgm:spPr/>
      <dgm:t>
        <a:bodyPr/>
        <a:lstStyle/>
        <a:p>
          <a:pPr rtl="1"/>
          <a:endParaRPr lang="ar-SA"/>
        </a:p>
      </dgm:t>
    </dgm:pt>
    <dgm:pt modelId="{AB1A9EBD-BBC0-4645-824E-DD5996A16BD6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مقرون</a:t>
          </a:r>
          <a:endParaRPr lang="ar-SA" sz="1800" b="1" dirty="0">
            <a:cs typeface="Traditional Arabic" pitchFamily="2" charset="-78"/>
          </a:endParaRPr>
        </a:p>
      </dgm:t>
    </dgm:pt>
    <dgm:pt modelId="{EEFE7A80-0E0A-4B5F-AC50-550DB3316784}" type="parTrans" cxnId="{7C9E608D-C46E-4492-A9AF-932587CF67F4}">
      <dgm:prSet/>
      <dgm:spPr/>
      <dgm:t>
        <a:bodyPr/>
        <a:lstStyle/>
        <a:p>
          <a:pPr rtl="1"/>
          <a:endParaRPr lang="ar-SA"/>
        </a:p>
      </dgm:t>
    </dgm:pt>
    <dgm:pt modelId="{194B6D5D-C53D-414A-BAE1-B2893A609A40}" type="sibTrans" cxnId="{7C9E608D-C46E-4492-A9AF-932587CF67F4}">
      <dgm:prSet/>
      <dgm:spPr/>
      <dgm:t>
        <a:bodyPr/>
        <a:lstStyle/>
        <a:p>
          <a:pPr rtl="1"/>
          <a:endParaRPr lang="ar-SA"/>
        </a:p>
      </dgm:t>
    </dgm:pt>
    <dgm:pt modelId="{EFB315AA-5F98-41A8-9BD6-C6DD17B1CBD3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ضرب</a:t>
          </a:r>
          <a:endParaRPr lang="ar-SA" sz="1800" b="1" dirty="0">
            <a:cs typeface="Traditional Arabic" pitchFamily="2" charset="-78"/>
          </a:endParaRPr>
        </a:p>
      </dgm:t>
    </dgm:pt>
    <dgm:pt modelId="{60FABC16-C701-49F9-8E37-E6FB9D0C83D7}" type="parTrans" cxnId="{610C7356-E840-4DDC-849C-4D25919EF6B9}">
      <dgm:prSet/>
      <dgm:spPr/>
      <dgm:t>
        <a:bodyPr/>
        <a:lstStyle/>
        <a:p>
          <a:pPr rtl="1"/>
          <a:endParaRPr lang="ar-SA"/>
        </a:p>
      </dgm:t>
    </dgm:pt>
    <dgm:pt modelId="{1997DDCC-04B8-431C-8F6C-193B8F2144BB}" type="sibTrans" cxnId="{610C7356-E840-4DDC-849C-4D25919EF6B9}">
      <dgm:prSet/>
      <dgm:spPr/>
      <dgm:t>
        <a:bodyPr/>
        <a:lstStyle/>
        <a:p>
          <a:pPr rtl="1"/>
          <a:endParaRPr lang="ar-SA"/>
        </a:p>
      </dgm:t>
    </dgm:pt>
    <dgm:pt modelId="{C8398C6F-401A-418F-8FD7-76CB5EB7BAD2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أكرم</a:t>
          </a:r>
          <a:endParaRPr lang="ar-SA" sz="1800" b="1" dirty="0">
            <a:cs typeface="Traditional Arabic" pitchFamily="2" charset="-78"/>
          </a:endParaRPr>
        </a:p>
      </dgm:t>
    </dgm:pt>
    <dgm:pt modelId="{32F63F25-5BB7-46DB-BC0F-8EC5222EE968}" type="parTrans" cxnId="{1A4CB6B7-197C-45BA-B5D8-C26396386C47}">
      <dgm:prSet/>
      <dgm:spPr/>
      <dgm:t>
        <a:bodyPr/>
        <a:lstStyle/>
        <a:p>
          <a:pPr rtl="1"/>
          <a:endParaRPr lang="ar-SA"/>
        </a:p>
      </dgm:t>
    </dgm:pt>
    <dgm:pt modelId="{28351436-5429-416A-B88F-6545BD9BA53F}" type="sibTrans" cxnId="{1A4CB6B7-197C-45BA-B5D8-C26396386C47}">
      <dgm:prSet/>
      <dgm:spPr/>
      <dgm:t>
        <a:bodyPr/>
        <a:lstStyle/>
        <a:p>
          <a:pPr rtl="1"/>
          <a:endParaRPr lang="ar-SA"/>
        </a:p>
      </dgm:t>
    </dgm:pt>
    <dgm:pt modelId="{4B041807-380D-4843-95C4-EA92C39BA672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ضرب</a:t>
          </a:r>
          <a:endParaRPr lang="ar-SA" sz="1800" b="1" dirty="0">
            <a:cs typeface="Traditional Arabic" pitchFamily="2" charset="-78"/>
          </a:endParaRPr>
        </a:p>
      </dgm:t>
    </dgm:pt>
    <dgm:pt modelId="{73D76616-7347-417B-9880-26D76AA099B2}" type="parTrans" cxnId="{46DA82ED-6FA5-47ED-8A77-811CCDE0D573}">
      <dgm:prSet/>
      <dgm:spPr/>
      <dgm:t>
        <a:bodyPr/>
        <a:lstStyle/>
        <a:p>
          <a:pPr rtl="1"/>
          <a:endParaRPr lang="ar-SA"/>
        </a:p>
      </dgm:t>
    </dgm:pt>
    <dgm:pt modelId="{2013FEBE-9D41-4C36-801D-1FF8E3C443DE}" type="sibTrans" cxnId="{46DA82ED-6FA5-47ED-8A77-811CCDE0D573}">
      <dgm:prSet/>
      <dgm:spPr/>
      <dgm:t>
        <a:bodyPr/>
        <a:lstStyle/>
        <a:p>
          <a:pPr rtl="1"/>
          <a:endParaRPr lang="ar-SA"/>
        </a:p>
      </dgm:t>
    </dgm:pt>
    <dgm:pt modelId="{C1C92CE7-2955-44E8-B69D-2CD3CC151B29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جلس</a:t>
          </a:r>
          <a:endParaRPr lang="ar-SA" sz="1800" b="1" dirty="0">
            <a:cs typeface="Traditional Arabic" pitchFamily="2" charset="-78"/>
          </a:endParaRPr>
        </a:p>
      </dgm:t>
    </dgm:pt>
    <dgm:pt modelId="{8214EF79-5048-48AB-B3DC-1BB4ACA9199C}" type="parTrans" cxnId="{7F05289C-5E97-4EDF-9D1C-03FC9A8A5903}">
      <dgm:prSet/>
      <dgm:spPr/>
      <dgm:t>
        <a:bodyPr/>
        <a:lstStyle/>
        <a:p>
          <a:pPr rtl="1"/>
          <a:endParaRPr lang="ar-SA"/>
        </a:p>
      </dgm:t>
    </dgm:pt>
    <dgm:pt modelId="{DA7A8158-42E6-4FDC-AAA2-75A7F209AD9F}" type="sibTrans" cxnId="{7F05289C-5E97-4EDF-9D1C-03FC9A8A5903}">
      <dgm:prSet/>
      <dgm:spPr/>
      <dgm:t>
        <a:bodyPr/>
        <a:lstStyle/>
        <a:p>
          <a:pPr rtl="1"/>
          <a:endParaRPr lang="ar-SA"/>
        </a:p>
      </dgm:t>
    </dgm:pt>
    <dgm:pt modelId="{850A7B75-59A2-4E35-9081-42F3D28E735F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ضرب</a:t>
          </a:r>
          <a:endParaRPr lang="ar-SA" sz="1800" b="1" dirty="0">
            <a:cs typeface="Traditional Arabic" pitchFamily="2" charset="-78"/>
          </a:endParaRPr>
        </a:p>
      </dgm:t>
    </dgm:pt>
    <dgm:pt modelId="{574B08C0-ECB2-4E04-9233-A81369C79673}" type="parTrans" cxnId="{743A2A38-B606-457D-B45E-87E9184B7EAB}">
      <dgm:prSet/>
      <dgm:spPr/>
      <dgm:t>
        <a:bodyPr/>
        <a:lstStyle/>
        <a:p>
          <a:pPr rtl="1"/>
          <a:endParaRPr lang="ar-SA"/>
        </a:p>
      </dgm:t>
    </dgm:pt>
    <dgm:pt modelId="{D98CE5F4-470F-4F22-801D-003C4E25DD78}" type="sibTrans" cxnId="{743A2A38-B606-457D-B45E-87E9184B7EAB}">
      <dgm:prSet/>
      <dgm:spPr/>
      <dgm:t>
        <a:bodyPr/>
        <a:lstStyle/>
        <a:p>
          <a:pPr rtl="1"/>
          <a:endParaRPr lang="ar-SA"/>
        </a:p>
      </dgm:t>
    </dgm:pt>
    <dgm:pt modelId="{D3AAEEAF-2BEE-4DF7-8FCA-89DDE428BA72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ضُرِبَ</a:t>
          </a:r>
          <a:endParaRPr lang="ar-SA" sz="1800" b="1" dirty="0">
            <a:cs typeface="Traditional Arabic" pitchFamily="2" charset="-78"/>
          </a:endParaRPr>
        </a:p>
      </dgm:t>
    </dgm:pt>
    <dgm:pt modelId="{F059A692-79CE-4CAA-A635-0C8F7EDE7CAE}" type="parTrans" cxnId="{E56DAB89-88E9-4501-B794-AB4A0235BED5}">
      <dgm:prSet/>
      <dgm:spPr/>
      <dgm:t>
        <a:bodyPr/>
        <a:lstStyle/>
        <a:p>
          <a:pPr rtl="1"/>
          <a:endParaRPr lang="ar-SA"/>
        </a:p>
      </dgm:t>
    </dgm:pt>
    <dgm:pt modelId="{2DAA6E68-BD19-4442-9197-822730580D8C}" type="sibTrans" cxnId="{E56DAB89-88E9-4501-B794-AB4A0235BED5}">
      <dgm:prSet/>
      <dgm:spPr/>
      <dgm:t>
        <a:bodyPr/>
        <a:lstStyle/>
        <a:p>
          <a:pPr rtl="1"/>
          <a:endParaRPr lang="ar-SA"/>
        </a:p>
      </dgm:t>
    </dgm:pt>
    <dgm:pt modelId="{8E4EFA00-599D-4F45-97AD-2CB2A107E9B9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ضرب</a:t>
          </a:r>
          <a:endParaRPr lang="ar-SA" sz="1800" b="1" dirty="0">
            <a:cs typeface="Traditional Arabic" pitchFamily="2" charset="-78"/>
          </a:endParaRPr>
        </a:p>
      </dgm:t>
    </dgm:pt>
    <dgm:pt modelId="{792486D4-D28E-45A9-BC9D-620B7E8EBDFA}" type="parTrans" cxnId="{5E6C44F8-9D7E-4CDE-8BDF-210B68D6184E}">
      <dgm:prSet/>
      <dgm:spPr/>
      <dgm:t>
        <a:bodyPr/>
        <a:lstStyle/>
        <a:p>
          <a:pPr rtl="1"/>
          <a:endParaRPr lang="ar-SA"/>
        </a:p>
      </dgm:t>
    </dgm:pt>
    <dgm:pt modelId="{86D77E41-A81F-4209-8389-F65C5055649D}" type="sibTrans" cxnId="{5E6C44F8-9D7E-4CDE-8BDF-210B68D6184E}">
      <dgm:prSet/>
      <dgm:spPr/>
      <dgm:t>
        <a:bodyPr/>
        <a:lstStyle/>
        <a:p>
          <a:pPr rtl="1"/>
          <a:endParaRPr lang="ar-SA"/>
        </a:p>
      </dgm:t>
    </dgm:pt>
    <dgm:pt modelId="{D172D0DB-2136-4A7A-9701-3F79C2C1D1FC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يضرب</a:t>
          </a:r>
          <a:endParaRPr lang="ar-SA" sz="1800" b="1" dirty="0">
            <a:cs typeface="Traditional Arabic" pitchFamily="2" charset="-78"/>
          </a:endParaRPr>
        </a:p>
      </dgm:t>
    </dgm:pt>
    <dgm:pt modelId="{BD17514F-F4D6-4DFA-A71C-E1509CF855F3}" type="parTrans" cxnId="{E8D829BC-2EE9-4751-B0F5-81EF5E933DE1}">
      <dgm:prSet/>
      <dgm:spPr/>
      <dgm:t>
        <a:bodyPr/>
        <a:lstStyle/>
        <a:p>
          <a:pPr rtl="1"/>
          <a:endParaRPr lang="ar-SA"/>
        </a:p>
      </dgm:t>
    </dgm:pt>
    <dgm:pt modelId="{20017749-C9DC-4CAE-8980-3356B7B77B91}" type="sibTrans" cxnId="{E8D829BC-2EE9-4751-B0F5-81EF5E933DE1}">
      <dgm:prSet/>
      <dgm:spPr/>
      <dgm:t>
        <a:bodyPr/>
        <a:lstStyle/>
        <a:p>
          <a:pPr rtl="1"/>
          <a:endParaRPr lang="ar-SA"/>
        </a:p>
      </dgm:t>
    </dgm:pt>
    <dgm:pt modelId="{39ED80BB-0BAA-41A2-9D80-DAAA11A7A3DB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اضرب</a:t>
          </a:r>
          <a:endParaRPr lang="ar-SA" sz="1800" b="1" dirty="0">
            <a:cs typeface="Traditional Arabic" pitchFamily="2" charset="-78"/>
          </a:endParaRPr>
        </a:p>
      </dgm:t>
    </dgm:pt>
    <dgm:pt modelId="{5B1951D2-168A-4207-A78B-880B363F2525}" type="parTrans" cxnId="{7C2CA92E-08D8-4FCB-B25C-89A2FE031C19}">
      <dgm:prSet/>
      <dgm:spPr/>
      <dgm:t>
        <a:bodyPr/>
        <a:lstStyle/>
        <a:p>
          <a:pPr rtl="1"/>
          <a:endParaRPr lang="ar-SA"/>
        </a:p>
      </dgm:t>
    </dgm:pt>
    <dgm:pt modelId="{72254339-C372-4C4C-962E-39D49D159E66}" type="sibTrans" cxnId="{7C2CA92E-08D8-4FCB-B25C-89A2FE031C19}">
      <dgm:prSet/>
      <dgm:spPr/>
      <dgm:t>
        <a:bodyPr/>
        <a:lstStyle/>
        <a:p>
          <a:pPr rtl="1"/>
          <a:endParaRPr lang="ar-SA"/>
        </a:p>
      </dgm:t>
    </dgm:pt>
    <dgm:pt modelId="{11B59C7C-AE6C-4BA7-A6E3-85E3F28839D6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ضرب</a:t>
          </a:r>
          <a:endParaRPr lang="ar-SA" sz="1800" b="1" dirty="0">
            <a:cs typeface="Traditional Arabic" pitchFamily="2" charset="-78"/>
          </a:endParaRPr>
        </a:p>
      </dgm:t>
    </dgm:pt>
    <dgm:pt modelId="{F9E58C09-0254-4F69-BEBF-6F8196D71D8A}" type="parTrans" cxnId="{BFFCA32F-1D5D-4321-85EE-D42B4E48EB9D}">
      <dgm:prSet/>
      <dgm:spPr/>
      <dgm:t>
        <a:bodyPr/>
        <a:lstStyle/>
        <a:p>
          <a:pPr rtl="1"/>
          <a:endParaRPr lang="ar-SA"/>
        </a:p>
      </dgm:t>
    </dgm:pt>
    <dgm:pt modelId="{ADB39BCE-D62B-4575-9B7F-5E2928524A3E}" type="sibTrans" cxnId="{BFFCA32F-1D5D-4321-85EE-D42B4E48EB9D}">
      <dgm:prSet/>
      <dgm:spPr/>
      <dgm:t>
        <a:bodyPr/>
        <a:lstStyle/>
        <a:p>
          <a:pPr rtl="1"/>
          <a:endParaRPr lang="ar-SA"/>
        </a:p>
      </dgm:t>
    </dgm:pt>
    <dgm:pt modelId="{AA875817-9E69-432A-A66F-6E03ACA649BB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مد</a:t>
          </a:r>
          <a:endParaRPr lang="ar-SA" sz="1800" b="1" dirty="0">
            <a:cs typeface="Traditional Arabic" pitchFamily="2" charset="-78"/>
          </a:endParaRPr>
        </a:p>
      </dgm:t>
    </dgm:pt>
    <dgm:pt modelId="{02E07973-B4DC-476E-923F-6A5A5972D93A}" type="parTrans" cxnId="{0AD77A35-EF91-43AC-BB31-7C8946B8337C}">
      <dgm:prSet/>
      <dgm:spPr/>
      <dgm:t>
        <a:bodyPr/>
        <a:lstStyle/>
        <a:p>
          <a:pPr rtl="1"/>
          <a:endParaRPr lang="ar-SA"/>
        </a:p>
      </dgm:t>
    </dgm:pt>
    <dgm:pt modelId="{051AA47D-BAC5-48A1-BCE8-CA3F43FF28D2}" type="sibTrans" cxnId="{0AD77A35-EF91-43AC-BB31-7C8946B8337C}">
      <dgm:prSet/>
      <dgm:spPr/>
      <dgm:t>
        <a:bodyPr/>
        <a:lstStyle/>
        <a:p>
          <a:pPr rtl="1"/>
          <a:endParaRPr lang="ar-SA"/>
        </a:p>
      </dgm:t>
    </dgm:pt>
    <dgm:pt modelId="{AE79A42A-55E6-4C90-8951-5AF866F8D99E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أكل</a:t>
          </a:r>
          <a:endParaRPr lang="ar-SA" sz="1800" b="1" dirty="0">
            <a:cs typeface="Traditional Arabic" pitchFamily="2" charset="-78"/>
          </a:endParaRPr>
        </a:p>
      </dgm:t>
    </dgm:pt>
    <dgm:pt modelId="{F1C72CE3-CE93-4B58-BEBC-E209246AA709}" type="parTrans" cxnId="{8C242375-5AA7-49EC-8113-62B3E9C6472C}">
      <dgm:prSet/>
      <dgm:spPr/>
      <dgm:t>
        <a:bodyPr/>
        <a:lstStyle/>
        <a:p>
          <a:pPr rtl="1"/>
          <a:endParaRPr lang="ar-SA"/>
        </a:p>
      </dgm:t>
    </dgm:pt>
    <dgm:pt modelId="{89E23D24-FEBB-4568-A219-005B5D0BD6D6}" type="sibTrans" cxnId="{8C242375-5AA7-49EC-8113-62B3E9C6472C}">
      <dgm:prSet/>
      <dgm:spPr/>
      <dgm:t>
        <a:bodyPr/>
        <a:lstStyle/>
        <a:p>
          <a:pPr rtl="1"/>
          <a:endParaRPr lang="ar-SA"/>
        </a:p>
      </dgm:t>
    </dgm:pt>
    <dgm:pt modelId="{63B8CFA8-616A-498F-A7D7-6D7B0B3F40AE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وجد</a:t>
          </a:r>
          <a:endParaRPr lang="ar-SA" sz="1800" b="1" dirty="0">
            <a:cs typeface="Traditional Arabic" pitchFamily="2" charset="-78"/>
          </a:endParaRPr>
        </a:p>
      </dgm:t>
    </dgm:pt>
    <dgm:pt modelId="{DD15273E-3D55-4714-8B65-CED64939D3BA}" type="parTrans" cxnId="{52CA6896-E55A-428B-9DF9-EC41E17A1D6F}">
      <dgm:prSet/>
      <dgm:spPr/>
      <dgm:t>
        <a:bodyPr/>
        <a:lstStyle/>
        <a:p>
          <a:pPr rtl="1"/>
          <a:endParaRPr lang="ar-SA"/>
        </a:p>
      </dgm:t>
    </dgm:pt>
    <dgm:pt modelId="{7EB84571-DAF8-4196-A8D0-AF94C4D9743D}" type="sibTrans" cxnId="{52CA6896-E55A-428B-9DF9-EC41E17A1D6F}">
      <dgm:prSet/>
      <dgm:spPr/>
      <dgm:t>
        <a:bodyPr/>
        <a:lstStyle/>
        <a:p>
          <a:pPr rtl="1"/>
          <a:endParaRPr lang="ar-SA"/>
        </a:p>
      </dgm:t>
    </dgm:pt>
    <dgm:pt modelId="{CA2C773D-01FC-415E-8C6B-42E0EAF126BC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قال</a:t>
          </a:r>
          <a:endParaRPr lang="ar-SA" sz="1800" b="1" dirty="0">
            <a:cs typeface="Traditional Arabic" pitchFamily="2" charset="-78"/>
          </a:endParaRPr>
        </a:p>
      </dgm:t>
    </dgm:pt>
    <dgm:pt modelId="{1020AF4E-5ACB-4907-8CE8-3F9598E683B3}" type="parTrans" cxnId="{404D584E-B3D1-4E3C-AF5A-C04077C6FC38}">
      <dgm:prSet/>
      <dgm:spPr/>
      <dgm:t>
        <a:bodyPr/>
        <a:lstStyle/>
        <a:p>
          <a:pPr rtl="1"/>
          <a:endParaRPr lang="ar-SA"/>
        </a:p>
      </dgm:t>
    </dgm:pt>
    <dgm:pt modelId="{140449D0-5C9B-4412-852C-E24495CEB705}" type="sibTrans" cxnId="{404D584E-B3D1-4E3C-AF5A-C04077C6FC38}">
      <dgm:prSet/>
      <dgm:spPr/>
      <dgm:t>
        <a:bodyPr/>
        <a:lstStyle/>
        <a:p>
          <a:pPr rtl="1"/>
          <a:endParaRPr lang="ar-SA"/>
        </a:p>
      </dgm:t>
    </dgm:pt>
    <dgm:pt modelId="{B3DB81BC-6A60-48E8-9864-A6344B7C8C8A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سعى</a:t>
          </a:r>
          <a:endParaRPr lang="ar-SA" sz="1800" b="1" dirty="0">
            <a:cs typeface="Traditional Arabic" pitchFamily="2" charset="-78"/>
          </a:endParaRPr>
        </a:p>
      </dgm:t>
    </dgm:pt>
    <dgm:pt modelId="{D9F3BA3D-5513-41B2-8F5F-FC5EA54B61D4}" type="parTrans" cxnId="{02D9B63E-6CB1-40EC-B1D6-FBA19EB41478}">
      <dgm:prSet/>
      <dgm:spPr/>
      <dgm:t>
        <a:bodyPr/>
        <a:lstStyle/>
        <a:p>
          <a:pPr rtl="1"/>
          <a:endParaRPr lang="ar-SA"/>
        </a:p>
      </dgm:t>
    </dgm:pt>
    <dgm:pt modelId="{6DC7F0C9-D192-4821-804D-E3F597BEFA36}" type="sibTrans" cxnId="{02D9B63E-6CB1-40EC-B1D6-FBA19EB41478}">
      <dgm:prSet/>
      <dgm:spPr/>
      <dgm:t>
        <a:bodyPr/>
        <a:lstStyle/>
        <a:p>
          <a:pPr rtl="1"/>
          <a:endParaRPr lang="ar-SA"/>
        </a:p>
      </dgm:t>
    </dgm:pt>
    <dgm:pt modelId="{E0836795-6C15-4CD3-BF17-C6688BC20AA4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وقى</a:t>
          </a:r>
          <a:endParaRPr lang="ar-SA" sz="1800" b="1" dirty="0">
            <a:cs typeface="Traditional Arabic" pitchFamily="2" charset="-78"/>
          </a:endParaRPr>
        </a:p>
      </dgm:t>
    </dgm:pt>
    <dgm:pt modelId="{E2475FE8-59AF-4567-B099-15A5419CD493}" type="parTrans" cxnId="{E899118A-0125-466E-B794-87305B3E4C08}">
      <dgm:prSet/>
      <dgm:spPr/>
      <dgm:t>
        <a:bodyPr/>
        <a:lstStyle/>
        <a:p>
          <a:pPr rtl="1"/>
          <a:endParaRPr lang="ar-SA"/>
        </a:p>
      </dgm:t>
    </dgm:pt>
    <dgm:pt modelId="{50F6362A-3BAF-4A8C-B8DE-E5F271E620EF}" type="sibTrans" cxnId="{E899118A-0125-466E-B794-87305B3E4C08}">
      <dgm:prSet/>
      <dgm:spPr/>
      <dgm:t>
        <a:bodyPr/>
        <a:lstStyle/>
        <a:p>
          <a:pPr rtl="1"/>
          <a:endParaRPr lang="ar-SA"/>
        </a:p>
      </dgm:t>
    </dgm:pt>
    <dgm:pt modelId="{CF1121B8-2F4B-4B89-B4C7-CB62C6B37321}">
      <dgm:prSet phldrT="[نص]" custT="1"/>
      <dgm:spPr/>
      <dgm:t>
        <a:bodyPr/>
        <a:lstStyle/>
        <a:p>
          <a:pPr rtl="1"/>
          <a:r>
            <a:rPr lang="ar-SA" sz="1800" b="1" dirty="0" err="1" smtClean="0">
              <a:cs typeface="Traditional Arabic" pitchFamily="2" charset="-78"/>
            </a:rPr>
            <a:t>حوى</a:t>
          </a:r>
          <a:endParaRPr lang="ar-SA" sz="1800" b="1" dirty="0">
            <a:cs typeface="Traditional Arabic" pitchFamily="2" charset="-78"/>
          </a:endParaRPr>
        </a:p>
      </dgm:t>
    </dgm:pt>
    <dgm:pt modelId="{3AB50BB0-A6D8-44F8-A291-24F15729E96D}" type="parTrans" cxnId="{186B07DA-7813-4B17-9710-ABE3D6545055}">
      <dgm:prSet/>
      <dgm:spPr/>
      <dgm:t>
        <a:bodyPr/>
        <a:lstStyle/>
        <a:p>
          <a:pPr rtl="1"/>
          <a:endParaRPr lang="ar-SA"/>
        </a:p>
      </dgm:t>
    </dgm:pt>
    <dgm:pt modelId="{5549BDD1-09A6-4707-83B6-E1E8BF3CFD36}" type="sibTrans" cxnId="{186B07DA-7813-4B17-9710-ABE3D6545055}">
      <dgm:prSet/>
      <dgm:spPr/>
      <dgm:t>
        <a:bodyPr/>
        <a:lstStyle/>
        <a:p>
          <a:pPr rtl="1"/>
          <a:endParaRPr lang="ar-SA"/>
        </a:p>
      </dgm:t>
    </dgm:pt>
    <dgm:pt modelId="{D32A8F5C-2D29-4D08-8FFC-2523A05B5934}" type="pres">
      <dgm:prSet presAssocID="{DF992804-DD60-489A-B00C-139F79E7819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87F5286-342E-4374-A493-A3564FBB0000}" type="pres">
      <dgm:prSet presAssocID="{8E89D3B4-A903-4813-BCA4-88323ED49032}" presName="root1" presStyleCnt="0"/>
      <dgm:spPr/>
    </dgm:pt>
    <dgm:pt modelId="{A02EB085-2978-4FFA-89E6-90BEB328B28D}" type="pres">
      <dgm:prSet presAssocID="{8E89D3B4-A903-4813-BCA4-88323ED49032}" presName="LevelOneTextNode" presStyleLbl="node0" presStyleIdx="0" presStyleCnt="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5A2CAE1-61CD-4949-9C5D-D665186D1412}" type="pres">
      <dgm:prSet presAssocID="{8E89D3B4-A903-4813-BCA4-88323ED49032}" presName="level2hierChild" presStyleCnt="0"/>
      <dgm:spPr/>
    </dgm:pt>
    <dgm:pt modelId="{1FE234A2-63E2-4B85-81D4-ECC3F3979ABD}" type="pres">
      <dgm:prSet presAssocID="{9C0F1C32-36A4-4B02-8B88-78B9A1FCD836}" presName="conn2-1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D6807B9C-312A-4ADE-8BFA-57AD0DB163D6}" type="pres">
      <dgm:prSet presAssocID="{9C0F1C32-36A4-4B02-8B88-78B9A1FCD836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EB0C5DDE-F5D6-4DF3-9AB9-FEE80C914C02}" type="pres">
      <dgm:prSet presAssocID="{F0D320D4-D143-4331-A394-742FA30449BF}" presName="root2" presStyleCnt="0"/>
      <dgm:spPr/>
    </dgm:pt>
    <dgm:pt modelId="{4D07E054-2FE3-4525-83D2-044E2E9186FB}" type="pres">
      <dgm:prSet presAssocID="{F0D320D4-D143-4331-A394-742FA30449BF}" presName="LevelTwoTextNode" presStyleLbl="node2" presStyleIdx="0" presStyleCnt="5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6B8B13B-D757-41AA-AB4B-55C70A9C69F1}" type="pres">
      <dgm:prSet presAssocID="{F0D320D4-D143-4331-A394-742FA30449BF}" presName="level3hierChild" presStyleCnt="0"/>
      <dgm:spPr/>
    </dgm:pt>
    <dgm:pt modelId="{F4C28571-6358-4F67-9892-753DDB0C10D5}" type="pres">
      <dgm:prSet presAssocID="{0A13B982-223E-41B9-97DF-0ED188A2A28C}" presName="conn2-1" presStyleLbl="parChTrans1D3" presStyleIdx="0" presStyleCnt="11"/>
      <dgm:spPr/>
      <dgm:t>
        <a:bodyPr/>
        <a:lstStyle/>
        <a:p>
          <a:pPr rtl="1"/>
          <a:endParaRPr lang="ar-SA"/>
        </a:p>
      </dgm:t>
    </dgm:pt>
    <dgm:pt modelId="{6FEEB294-0445-440E-BDCF-E5E7855B83D3}" type="pres">
      <dgm:prSet presAssocID="{0A13B982-223E-41B9-97DF-0ED188A2A28C}" presName="connTx" presStyleLbl="parChTrans1D3" presStyleIdx="0" presStyleCnt="11"/>
      <dgm:spPr/>
      <dgm:t>
        <a:bodyPr/>
        <a:lstStyle/>
        <a:p>
          <a:pPr rtl="1"/>
          <a:endParaRPr lang="ar-SA"/>
        </a:p>
      </dgm:t>
    </dgm:pt>
    <dgm:pt modelId="{D2BF4187-3489-41B0-BE10-FE27ABBB2AE7}" type="pres">
      <dgm:prSet presAssocID="{4DA2DF06-584B-4B7D-BAAA-DBC3F0FF31C5}" presName="root2" presStyleCnt="0"/>
      <dgm:spPr/>
    </dgm:pt>
    <dgm:pt modelId="{4962F762-2E9B-474C-8BE8-B6564D7D311D}" type="pres">
      <dgm:prSet presAssocID="{4DA2DF06-584B-4B7D-BAAA-DBC3F0FF31C5}" presName="LevelTwoTextNode" presStyleLbl="node3" presStyleIdx="0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1D335D7-5F5F-4B5A-816F-43911B98BD95}" type="pres">
      <dgm:prSet presAssocID="{4DA2DF06-584B-4B7D-BAAA-DBC3F0FF31C5}" presName="level3hierChild" presStyleCnt="0"/>
      <dgm:spPr/>
    </dgm:pt>
    <dgm:pt modelId="{DC73F843-D553-4B4C-A48B-0BB193108F8A}" type="pres">
      <dgm:prSet presAssocID="{60FABC16-C701-49F9-8E37-E6FB9D0C83D7}" presName="conn2-1" presStyleLbl="parChTrans1D4" presStyleIdx="0" presStyleCnt="26"/>
      <dgm:spPr/>
      <dgm:t>
        <a:bodyPr/>
        <a:lstStyle/>
        <a:p>
          <a:pPr rtl="1"/>
          <a:endParaRPr lang="ar-SA"/>
        </a:p>
      </dgm:t>
    </dgm:pt>
    <dgm:pt modelId="{0D0177BF-C4B1-443A-A906-BA76FA5BEC7B}" type="pres">
      <dgm:prSet presAssocID="{60FABC16-C701-49F9-8E37-E6FB9D0C83D7}" presName="connTx" presStyleLbl="parChTrans1D4" presStyleIdx="0" presStyleCnt="26"/>
      <dgm:spPr/>
      <dgm:t>
        <a:bodyPr/>
        <a:lstStyle/>
        <a:p>
          <a:pPr rtl="1"/>
          <a:endParaRPr lang="ar-SA"/>
        </a:p>
      </dgm:t>
    </dgm:pt>
    <dgm:pt modelId="{799D2CC6-84C2-48C3-AF60-959C9EBDFB0F}" type="pres">
      <dgm:prSet presAssocID="{EFB315AA-5F98-41A8-9BD6-C6DD17B1CBD3}" presName="root2" presStyleCnt="0"/>
      <dgm:spPr/>
    </dgm:pt>
    <dgm:pt modelId="{BE8861D8-BD6A-4503-BBB5-B550364A6FC3}" type="pres">
      <dgm:prSet presAssocID="{EFB315AA-5F98-41A8-9BD6-C6DD17B1CBD3}" presName="LevelTwoTextNode" presStyleLbl="node4" presStyleIdx="0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D194D79-D7F2-48E1-885E-9BEADA7A6E42}" type="pres">
      <dgm:prSet presAssocID="{EFB315AA-5F98-41A8-9BD6-C6DD17B1CBD3}" presName="level3hierChild" presStyleCnt="0"/>
      <dgm:spPr/>
    </dgm:pt>
    <dgm:pt modelId="{B78B623A-41DD-403A-A9B6-FFF346D62A80}" type="pres">
      <dgm:prSet presAssocID="{15DCC2D9-49F6-4E26-8F6E-EA91E663DF7F}" presName="conn2-1" presStyleLbl="parChTrans1D3" presStyleIdx="1" presStyleCnt="11"/>
      <dgm:spPr/>
      <dgm:t>
        <a:bodyPr/>
        <a:lstStyle/>
        <a:p>
          <a:pPr rtl="1"/>
          <a:endParaRPr lang="ar-SA"/>
        </a:p>
      </dgm:t>
    </dgm:pt>
    <dgm:pt modelId="{F1974FE5-BDD1-4A17-9BFF-D592ACA0485E}" type="pres">
      <dgm:prSet presAssocID="{15DCC2D9-49F6-4E26-8F6E-EA91E663DF7F}" presName="connTx" presStyleLbl="parChTrans1D3" presStyleIdx="1" presStyleCnt="11"/>
      <dgm:spPr/>
      <dgm:t>
        <a:bodyPr/>
        <a:lstStyle/>
        <a:p>
          <a:pPr rtl="1"/>
          <a:endParaRPr lang="ar-SA"/>
        </a:p>
      </dgm:t>
    </dgm:pt>
    <dgm:pt modelId="{68DD08E6-9E5F-4938-868E-E91460F11C01}" type="pres">
      <dgm:prSet presAssocID="{820658FE-60FB-492F-AD96-EC390E36522C}" presName="root2" presStyleCnt="0"/>
      <dgm:spPr/>
    </dgm:pt>
    <dgm:pt modelId="{BBA321DF-CF00-4384-BF3B-D7C759C19EB8}" type="pres">
      <dgm:prSet presAssocID="{820658FE-60FB-492F-AD96-EC390E36522C}" presName="LevelTwoTextNode" presStyleLbl="node3" presStyleIdx="1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5FABB45-AF5E-43CE-894C-2013F386ED6A}" type="pres">
      <dgm:prSet presAssocID="{820658FE-60FB-492F-AD96-EC390E36522C}" presName="level3hierChild" presStyleCnt="0"/>
      <dgm:spPr/>
    </dgm:pt>
    <dgm:pt modelId="{A3C5796E-B560-44A0-BC6A-1AA2C2C826C5}" type="pres">
      <dgm:prSet presAssocID="{32F63F25-5BB7-46DB-BC0F-8EC5222EE968}" presName="conn2-1" presStyleLbl="parChTrans1D4" presStyleIdx="1" presStyleCnt="26"/>
      <dgm:spPr/>
      <dgm:t>
        <a:bodyPr/>
        <a:lstStyle/>
        <a:p>
          <a:pPr rtl="1"/>
          <a:endParaRPr lang="ar-SA"/>
        </a:p>
      </dgm:t>
    </dgm:pt>
    <dgm:pt modelId="{2D70AF3F-8E4B-4FF3-93CE-0D2D3C0EC887}" type="pres">
      <dgm:prSet presAssocID="{32F63F25-5BB7-46DB-BC0F-8EC5222EE968}" presName="connTx" presStyleLbl="parChTrans1D4" presStyleIdx="1" presStyleCnt="26"/>
      <dgm:spPr/>
      <dgm:t>
        <a:bodyPr/>
        <a:lstStyle/>
        <a:p>
          <a:pPr rtl="1"/>
          <a:endParaRPr lang="ar-SA"/>
        </a:p>
      </dgm:t>
    </dgm:pt>
    <dgm:pt modelId="{EAA77D0B-9BA4-4203-B709-85DA92616FEE}" type="pres">
      <dgm:prSet presAssocID="{C8398C6F-401A-418F-8FD7-76CB5EB7BAD2}" presName="root2" presStyleCnt="0"/>
      <dgm:spPr/>
    </dgm:pt>
    <dgm:pt modelId="{5496D9BA-97DA-4019-BD12-22582B0F51DF}" type="pres">
      <dgm:prSet presAssocID="{C8398C6F-401A-418F-8FD7-76CB5EB7BAD2}" presName="LevelTwoTextNode" presStyleLbl="node4" presStyleIdx="1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E3E4183-FED2-461E-A13A-61328270689D}" type="pres">
      <dgm:prSet presAssocID="{C8398C6F-401A-418F-8FD7-76CB5EB7BAD2}" presName="level3hierChild" presStyleCnt="0"/>
      <dgm:spPr/>
    </dgm:pt>
    <dgm:pt modelId="{115B5C27-0E03-495F-B018-26EDB655EA16}" type="pres">
      <dgm:prSet presAssocID="{3B647F07-7CFB-43AD-935D-934075B4AC76}" presName="conn2-1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349B2842-4CC2-4C9B-91E9-AF5993B3548E}" type="pres">
      <dgm:prSet presAssocID="{3B647F07-7CFB-43AD-935D-934075B4AC76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66917657-4AC3-4941-B3E1-29DE2F3C6B41}" type="pres">
      <dgm:prSet presAssocID="{2A08A2E2-E4EF-4D56-9DF7-25FFFECDD86C}" presName="root2" presStyleCnt="0"/>
      <dgm:spPr/>
    </dgm:pt>
    <dgm:pt modelId="{4467460B-CBEB-48DF-BB3E-9445FB5C1879}" type="pres">
      <dgm:prSet presAssocID="{2A08A2E2-E4EF-4D56-9DF7-25FFFECDD86C}" presName="LevelTwoTextNode" presStyleLbl="node2" presStyleIdx="1" presStyleCnt="5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15148F0-336B-404F-AAFD-A405F4080284}" type="pres">
      <dgm:prSet presAssocID="{2A08A2E2-E4EF-4D56-9DF7-25FFFECDD86C}" presName="level3hierChild" presStyleCnt="0"/>
      <dgm:spPr/>
    </dgm:pt>
    <dgm:pt modelId="{CF6CD5EF-6B59-4B65-A566-AFFB4682EE81}" type="pres">
      <dgm:prSet presAssocID="{00D8D2E5-F366-44C4-8BC8-64D381E6BA46}" presName="conn2-1" presStyleLbl="parChTrans1D3" presStyleIdx="2" presStyleCnt="11"/>
      <dgm:spPr/>
      <dgm:t>
        <a:bodyPr/>
        <a:lstStyle/>
        <a:p>
          <a:pPr rtl="1"/>
          <a:endParaRPr lang="ar-SA"/>
        </a:p>
      </dgm:t>
    </dgm:pt>
    <dgm:pt modelId="{991BD1BA-3D1B-4810-916C-B92E6FAB7C62}" type="pres">
      <dgm:prSet presAssocID="{00D8D2E5-F366-44C4-8BC8-64D381E6BA46}" presName="connTx" presStyleLbl="parChTrans1D3" presStyleIdx="2" presStyleCnt="11"/>
      <dgm:spPr/>
      <dgm:t>
        <a:bodyPr/>
        <a:lstStyle/>
        <a:p>
          <a:pPr rtl="1"/>
          <a:endParaRPr lang="ar-SA"/>
        </a:p>
      </dgm:t>
    </dgm:pt>
    <dgm:pt modelId="{49EC5783-0D5A-4481-A0E8-86F7AEA13ED4}" type="pres">
      <dgm:prSet presAssocID="{8D5E7FDB-10C9-4842-8EBD-CD9CF86B0FA2}" presName="root2" presStyleCnt="0"/>
      <dgm:spPr/>
    </dgm:pt>
    <dgm:pt modelId="{4DF8CFBD-D73A-4097-9211-292CC7F1CA01}" type="pres">
      <dgm:prSet presAssocID="{8D5E7FDB-10C9-4842-8EBD-CD9CF86B0FA2}" presName="LevelTwoTextNode" presStyleLbl="node3" presStyleIdx="2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71944DA-8F19-4C54-BFE4-7C61A384A674}" type="pres">
      <dgm:prSet presAssocID="{8D5E7FDB-10C9-4842-8EBD-CD9CF86B0FA2}" presName="level3hierChild" presStyleCnt="0"/>
      <dgm:spPr/>
    </dgm:pt>
    <dgm:pt modelId="{69548649-0A4D-4916-9228-FA67D80B72F8}" type="pres">
      <dgm:prSet presAssocID="{73D76616-7347-417B-9880-26D76AA099B2}" presName="conn2-1" presStyleLbl="parChTrans1D4" presStyleIdx="2" presStyleCnt="26"/>
      <dgm:spPr/>
      <dgm:t>
        <a:bodyPr/>
        <a:lstStyle/>
        <a:p>
          <a:pPr rtl="1"/>
          <a:endParaRPr lang="ar-SA"/>
        </a:p>
      </dgm:t>
    </dgm:pt>
    <dgm:pt modelId="{5AF8752B-BD04-40A7-9647-93CA0BACAF67}" type="pres">
      <dgm:prSet presAssocID="{73D76616-7347-417B-9880-26D76AA099B2}" presName="connTx" presStyleLbl="parChTrans1D4" presStyleIdx="2" presStyleCnt="26"/>
      <dgm:spPr/>
      <dgm:t>
        <a:bodyPr/>
        <a:lstStyle/>
        <a:p>
          <a:pPr rtl="1"/>
          <a:endParaRPr lang="ar-SA"/>
        </a:p>
      </dgm:t>
    </dgm:pt>
    <dgm:pt modelId="{D5AC5FB4-4EAC-42BF-8C88-9AF000D73779}" type="pres">
      <dgm:prSet presAssocID="{4B041807-380D-4843-95C4-EA92C39BA672}" presName="root2" presStyleCnt="0"/>
      <dgm:spPr/>
    </dgm:pt>
    <dgm:pt modelId="{8BAC0E7F-086B-4AD1-AC1E-14F25CF36501}" type="pres">
      <dgm:prSet presAssocID="{4B041807-380D-4843-95C4-EA92C39BA672}" presName="LevelTwoTextNode" presStyleLbl="node4" presStyleIdx="2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B9B75F3-541F-4D52-9D02-FA27742441F6}" type="pres">
      <dgm:prSet presAssocID="{4B041807-380D-4843-95C4-EA92C39BA672}" presName="level3hierChild" presStyleCnt="0"/>
      <dgm:spPr/>
    </dgm:pt>
    <dgm:pt modelId="{E6890E49-22D1-4A99-9DB6-B5D92505DFF3}" type="pres">
      <dgm:prSet presAssocID="{60C4FB1B-C3DC-4403-A72A-1ABF1EC53148}" presName="conn2-1" presStyleLbl="parChTrans1D3" presStyleIdx="3" presStyleCnt="11"/>
      <dgm:spPr/>
      <dgm:t>
        <a:bodyPr/>
        <a:lstStyle/>
        <a:p>
          <a:pPr rtl="1"/>
          <a:endParaRPr lang="ar-SA"/>
        </a:p>
      </dgm:t>
    </dgm:pt>
    <dgm:pt modelId="{B4F59924-5744-4471-9EA9-86D2104195EB}" type="pres">
      <dgm:prSet presAssocID="{60C4FB1B-C3DC-4403-A72A-1ABF1EC53148}" presName="connTx" presStyleLbl="parChTrans1D3" presStyleIdx="3" presStyleCnt="11"/>
      <dgm:spPr/>
      <dgm:t>
        <a:bodyPr/>
        <a:lstStyle/>
        <a:p>
          <a:pPr rtl="1"/>
          <a:endParaRPr lang="ar-SA"/>
        </a:p>
      </dgm:t>
    </dgm:pt>
    <dgm:pt modelId="{CCB1939D-A6F0-4703-82C7-81F5F73EB318}" type="pres">
      <dgm:prSet presAssocID="{7EE3EE77-0E41-4FCA-9055-96032DE72AD2}" presName="root2" presStyleCnt="0"/>
      <dgm:spPr/>
    </dgm:pt>
    <dgm:pt modelId="{41EF7C1A-29AD-4733-8AD2-C9205B5F8C9E}" type="pres">
      <dgm:prSet presAssocID="{7EE3EE77-0E41-4FCA-9055-96032DE72AD2}" presName="LevelTwoTextNode" presStyleLbl="node3" presStyleIdx="3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A162B4B-94D4-4135-B487-CD0BCFB6900C}" type="pres">
      <dgm:prSet presAssocID="{7EE3EE77-0E41-4FCA-9055-96032DE72AD2}" presName="level3hierChild" presStyleCnt="0"/>
      <dgm:spPr/>
    </dgm:pt>
    <dgm:pt modelId="{63D4DD4E-133B-41A1-A998-4693DB92EF79}" type="pres">
      <dgm:prSet presAssocID="{8214EF79-5048-48AB-B3DC-1BB4ACA9199C}" presName="conn2-1" presStyleLbl="parChTrans1D4" presStyleIdx="3" presStyleCnt="26"/>
      <dgm:spPr/>
      <dgm:t>
        <a:bodyPr/>
        <a:lstStyle/>
        <a:p>
          <a:pPr rtl="1"/>
          <a:endParaRPr lang="ar-SA"/>
        </a:p>
      </dgm:t>
    </dgm:pt>
    <dgm:pt modelId="{36EF621C-458A-4617-80F3-24A41D614B88}" type="pres">
      <dgm:prSet presAssocID="{8214EF79-5048-48AB-B3DC-1BB4ACA9199C}" presName="connTx" presStyleLbl="parChTrans1D4" presStyleIdx="3" presStyleCnt="26"/>
      <dgm:spPr/>
      <dgm:t>
        <a:bodyPr/>
        <a:lstStyle/>
        <a:p>
          <a:pPr rtl="1"/>
          <a:endParaRPr lang="ar-SA"/>
        </a:p>
      </dgm:t>
    </dgm:pt>
    <dgm:pt modelId="{2D7012C7-A44F-4BB9-B573-AF45165CF7BC}" type="pres">
      <dgm:prSet presAssocID="{C1C92CE7-2955-44E8-B69D-2CD3CC151B29}" presName="root2" presStyleCnt="0"/>
      <dgm:spPr/>
    </dgm:pt>
    <dgm:pt modelId="{C80AA1AB-AD1D-4E59-83AC-E28D1E9EB348}" type="pres">
      <dgm:prSet presAssocID="{C1C92CE7-2955-44E8-B69D-2CD3CC151B29}" presName="LevelTwoTextNode" presStyleLbl="node4" presStyleIdx="3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8C4322A-8957-4264-9B4C-2AF6E6AA7FDE}" type="pres">
      <dgm:prSet presAssocID="{C1C92CE7-2955-44E8-B69D-2CD3CC151B29}" presName="level3hierChild" presStyleCnt="0"/>
      <dgm:spPr/>
    </dgm:pt>
    <dgm:pt modelId="{96A3BE73-CEF4-4C6C-918A-8A550096348E}" type="pres">
      <dgm:prSet presAssocID="{025DC524-C5CC-464F-99F5-2855A3374713}" presName="conn2-1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C7E497E7-9B17-46DD-B952-B079A7EB14ED}" type="pres">
      <dgm:prSet presAssocID="{025DC524-C5CC-464F-99F5-2855A3374713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179B5F9B-0E44-438F-BABB-BE8C86EAACF3}" type="pres">
      <dgm:prSet presAssocID="{1983539C-DB79-4FFB-86D5-2B225A915070}" presName="root2" presStyleCnt="0"/>
      <dgm:spPr/>
    </dgm:pt>
    <dgm:pt modelId="{4D5276D1-7223-4F0C-B930-9DD330A4519A}" type="pres">
      <dgm:prSet presAssocID="{1983539C-DB79-4FFB-86D5-2B225A915070}" presName="LevelTwoTextNode" presStyleLbl="node2" presStyleIdx="2" presStyleCnt="5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D89702E-09AB-4369-837D-F68E1B4C9450}" type="pres">
      <dgm:prSet presAssocID="{1983539C-DB79-4FFB-86D5-2B225A915070}" presName="level3hierChild" presStyleCnt="0"/>
      <dgm:spPr/>
    </dgm:pt>
    <dgm:pt modelId="{F0C12F9A-3698-4C5D-B0A7-05AAD928F083}" type="pres">
      <dgm:prSet presAssocID="{49FF73BD-514B-4BAD-8AA8-8516D3CBBE6D}" presName="conn2-1" presStyleLbl="parChTrans1D3" presStyleIdx="4" presStyleCnt="11"/>
      <dgm:spPr/>
      <dgm:t>
        <a:bodyPr/>
        <a:lstStyle/>
        <a:p>
          <a:pPr rtl="1"/>
          <a:endParaRPr lang="ar-SA"/>
        </a:p>
      </dgm:t>
    </dgm:pt>
    <dgm:pt modelId="{345068C8-BF83-4111-9A57-23604BCEA2C9}" type="pres">
      <dgm:prSet presAssocID="{49FF73BD-514B-4BAD-8AA8-8516D3CBBE6D}" presName="connTx" presStyleLbl="parChTrans1D3" presStyleIdx="4" presStyleCnt="11"/>
      <dgm:spPr/>
      <dgm:t>
        <a:bodyPr/>
        <a:lstStyle/>
        <a:p>
          <a:pPr rtl="1"/>
          <a:endParaRPr lang="ar-SA"/>
        </a:p>
      </dgm:t>
    </dgm:pt>
    <dgm:pt modelId="{81A726DF-0B83-4AD4-9750-49AE9E15247F}" type="pres">
      <dgm:prSet presAssocID="{747725E6-FC5F-49FD-A665-1BFE162BA058}" presName="root2" presStyleCnt="0"/>
      <dgm:spPr/>
    </dgm:pt>
    <dgm:pt modelId="{7B024C46-A17F-44C8-AD39-D55533B668F4}" type="pres">
      <dgm:prSet presAssocID="{747725E6-FC5F-49FD-A665-1BFE162BA058}" presName="LevelTwoTextNode" presStyleLbl="node3" presStyleIdx="4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AB8CFDA-7DD4-4CE2-9625-71573D706848}" type="pres">
      <dgm:prSet presAssocID="{747725E6-FC5F-49FD-A665-1BFE162BA058}" presName="level3hierChild" presStyleCnt="0"/>
      <dgm:spPr/>
    </dgm:pt>
    <dgm:pt modelId="{107FF506-5CB1-4871-A4E4-CD3A6D076A67}" type="pres">
      <dgm:prSet presAssocID="{574B08C0-ECB2-4E04-9233-A81369C79673}" presName="conn2-1" presStyleLbl="parChTrans1D4" presStyleIdx="4" presStyleCnt="26"/>
      <dgm:spPr/>
      <dgm:t>
        <a:bodyPr/>
        <a:lstStyle/>
        <a:p>
          <a:pPr rtl="1"/>
          <a:endParaRPr lang="ar-SA"/>
        </a:p>
      </dgm:t>
    </dgm:pt>
    <dgm:pt modelId="{45C99291-6259-4C6F-B745-83DB85A88D7B}" type="pres">
      <dgm:prSet presAssocID="{574B08C0-ECB2-4E04-9233-A81369C79673}" presName="connTx" presStyleLbl="parChTrans1D4" presStyleIdx="4" presStyleCnt="26"/>
      <dgm:spPr/>
      <dgm:t>
        <a:bodyPr/>
        <a:lstStyle/>
        <a:p>
          <a:pPr rtl="1"/>
          <a:endParaRPr lang="ar-SA"/>
        </a:p>
      </dgm:t>
    </dgm:pt>
    <dgm:pt modelId="{B27D571A-938D-4A82-A311-518C4FE2D5BA}" type="pres">
      <dgm:prSet presAssocID="{850A7B75-59A2-4E35-9081-42F3D28E735F}" presName="root2" presStyleCnt="0"/>
      <dgm:spPr/>
    </dgm:pt>
    <dgm:pt modelId="{F2FA04AA-1038-49DF-8F1A-BECFDC1443F5}" type="pres">
      <dgm:prSet presAssocID="{850A7B75-59A2-4E35-9081-42F3D28E735F}" presName="LevelTwoTextNode" presStyleLbl="node4" presStyleIdx="4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FC4F245-F462-4E5C-9805-4AF6D544C8F5}" type="pres">
      <dgm:prSet presAssocID="{850A7B75-59A2-4E35-9081-42F3D28E735F}" presName="level3hierChild" presStyleCnt="0"/>
      <dgm:spPr/>
    </dgm:pt>
    <dgm:pt modelId="{E57E8230-35B9-4E20-BF51-64AD41F916F1}" type="pres">
      <dgm:prSet presAssocID="{9D117790-EF2A-4A7E-BD0E-0230A823964E}" presName="conn2-1" presStyleLbl="parChTrans1D3" presStyleIdx="5" presStyleCnt="11"/>
      <dgm:spPr/>
      <dgm:t>
        <a:bodyPr/>
        <a:lstStyle/>
        <a:p>
          <a:pPr rtl="1"/>
          <a:endParaRPr lang="ar-SA"/>
        </a:p>
      </dgm:t>
    </dgm:pt>
    <dgm:pt modelId="{AEACE544-F23B-451B-863A-1177C8326023}" type="pres">
      <dgm:prSet presAssocID="{9D117790-EF2A-4A7E-BD0E-0230A823964E}" presName="connTx" presStyleLbl="parChTrans1D3" presStyleIdx="5" presStyleCnt="11"/>
      <dgm:spPr/>
      <dgm:t>
        <a:bodyPr/>
        <a:lstStyle/>
        <a:p>
          <a:pPr rtl="1"/>
          <a:endParaRPr lang="ar-SA"/>
        </a:p>
      </dgm:t>
    </dgm:pt>
    <dgm:pt modelId="{1AD39598-6B13-442B-8D75-98B971FA76CA}" type="pres">
      <dgm:prSet presAssocID="{61578D17-A56C-4014-AA8A-F08FCEBD91B6}" presName="root2" presStyleCnt="0"/>
      <dgm:spPr/>
    </dgm:pt>
    <dgm:pt modelId="{23D65AED-9249-4775-AECE-B75B9E7E55EA}" type="pres">
      <dgm:prSet presAssocID="{61578D17-A56C-4014-AA8A-F08FCEBD91B6}" presName="LevelTwoTextNode" presStyleLbl="node3" presStyleIdx="5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1A79823-493D-4748-87FB-9EACC12F98D4}" type="pres">
      <dgm:prSet presAssocID="{61578D17-A56C-4014-AA8A-F08FCEBD91B6}" presName="level3hierChild" presStyleCnt="0"/>
      <dgm:spPr/>
    </dgm:pt>
    <dgm:pt modelId="{5DA3D0E4-3D71-456E-89EA-0F7D82904E58}" type="pres">
      <dgm:prSet presAssocID="{F059A692-79CE-4CAA-A635-0C8F7EDE7CAE}" presName="conn2-1" presStyleLbl="parChTrans1D4" presStyleIdx="5" presStyleCnt="26"/>
      <dgm:spPr/>
      <dgm:t>
        <a:bodyPr/>
        <a:lstStyle/>
        <a:p>
          <a:pPr rtl="1"/>
          <a:endParaRPr lang="ar-SA"/>
        </a:p>
      </dgm:t>
    </dgm:pt>
    <dgm:pt modelId="{C5FDB3E8-A54B-4DEA-BF08-B583E045A478}" type="pres">
      <dgm:prSet presAssocID="{F059A692-79CE-4CAA-A635-0C8F7EDE7CAE}" presName="connTx" presStyleLbl="parChTrans1D4" presStyleIdx="5" presStyleCnt="26"/>
      <dgm:spPr/>
      <dgm:t>
        <a:bodyPr/>
        <a:lstStyle/>
        <a:p>
          <a:pPr rtl="1"/>
          <a:endParaRPr lang="ar-SA"/>
        </a:p>
      </dgm:t>
    </dgm:pt>
    <dgm:pt modelId="{C2656B6F-BCF3-40F6-B97A-31E63CD7B290}" type="pres">
      <dgm:prSet presAssocID="{D3AAEEAF-2BEE-4DF7-8FCA-89DDE428BA72}" presName="root2" presStyleCnt="0"/>
      <dgm:spPr/>
    </dgm:pt>
    <dgm:pt modelId="{5C14A2AF-B2DB-4748-B04B-ABAC1C039E9F}" type="pres">
      <dgm:prSet presAssocID="{D3AAEEAF-2BEE-4DF7-8FCA-89DDE428BA72}" presName="LevelTwoTextNode" presStyleLbl="node4" presStyleIdx="5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753EA06-7075-4B19-8009-16DB6969E2F3}" type="pres">
      <dgm:prSet presAssocID="{D3AAEEAF-2BEE-4DF7-8FCA-89DDE428BA72}" presName="level3hierChild" presStyleCnt="0"/>
      <dgm:spPr/>
    </dgm:pt>
    <dgm:pt modelId="{2CBA4D55-DC30-45DB-B366-B4705C624C30}" type="pres">
      <dgm:prSet presAssocID="{1CEE686C-1944-4B7E-9E2A-D5F71C9B9F00}" presName="conn2-1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4188AE32-AD0E-470E-9AEF-D0618DF93661}" type="pres">
      <dgm:prSet presAssocID="{1CEE686C-1944-4B7E-9E2A-D5F71C9B9F00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197F5B49-785B-4376-944D-68D8E40AB9C2}" type="pres">
      <dgm:prSet presAssocID="{0BC4A07B-2EAA-4E05-916D-B195876CB16D}" presName="root2" presStyleCnt="0"/>
      <dgm:spPr/>
    </dgm:pt>
    <dgm:pt modelId="{C4420D79-A523-4766-87B3-A698082696F7}" type="pres">
      <dgm:prSet presAssocID="{0BC4A07B-2EAA-4E05-916D-B195876CB16D}" presName="LevelTwoTextNode" presStyleLbl="node2" presStyleIdx="3" presStyleCnt="5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FAB95E8-231D-491C-ADFC-A4312E24630E}" type="pres">
      <dgm:prSet presAssocID="{0BC4A07B-2EAA-4E05-916D-B195876CB16D}" presName="level3hierChild" presStyleCnt="0"/>
      <dgm:spPr/>
    </dgm:pt>
    <dgm:pt modelId="{223B3016-4214-487C-B3B4-DB1D86F12F1C}" type="pres">
      <dgm:prSet presAssocID="{E7F7F52C-3692-4C1D-996F-F21EB21D621D}" presName="conn2-1" presStyleLbl="parChTrans1D3" presStyleIdx="6" presStyleCnt="11"/>
      <dgm:spPr/>
      <dgm:t>
        <a:bodyPr/>
        <a:lstStyle/>
        <a:p>
          <a:pPr rtl="1"/>
          <a:endParaRPr lang="ar-SA"/>
        </a:p>
      </dgm:t>
    </dgm:pt>
    <dgm:pt modelId="{B40B71FB-D38F-434E-98B5-92E2A7BE930F}" type="pres">
      <dgm:prSet presAssocID="{E7F7F52C-3692-4C1D-996F-F21EB21D621D}" presName="connTx" presStyleLbl="parChTrans1D3" presStyleIdx="6" presStyleCnt="11"/>
      <dgm:spPr/>
      <dgm:t>
        <a:bodyPr/>
        <a:lstStyle/>
        <a:p>
          <a:pPr rtl="1"/>
          <a:endParaRPr lang="ar-SA"/>
        </a:p>
      </dgm:t>
    </dgm:pt>
    <dgm:pt modelId="{5647CF7E-5FD5-4F88-BD03-F8D9F8C018BF}" type="pres">
      <dgm:prSet presAssocID="{4717CFE1-1142-4FF5-934D-2810C4655D90}" presName="root2" presStyleCnt="0"/>
      <dgm:spPr/>
    </dgm:pt>
    <dgm:pt modelId="{FDA54630-65B5-449A-B338-26E9480BC4DC}" type="pres">
      <dgm:prSet presAssocID="{4717CFE1-1142-4FF5-934D-2810C4655D90}" presName="LevelTwoTextNode" presStyleLbl="node3" presStyleIdx="6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E161250-D8A5-4A0A-AF43-4CFEF93E514F}" type="pres">
      <dgm:prSet presAssocID="{4717CFE1-1142-4FF5-934D-2810C4655D90}" presName="level3hierChild" presStyleCnt="0"/>
      <dgm:spPr/>
    </dgm:pt>
    <dgm:pt modelId="{EEE97615-5684-4BFB-972D-2E5699AF2291}" type="pres">
      <dgm:prSet presAssocID="{792486D4-D28E-45A9-BC9D-620B7E8EBDFA}" presName="conn2-1" presStyleLbl="parChTrans1D4" presStyleIdx="6" presStyleCnt="26"/>
      <dgm:spPr/>
      <dgm:t>
        <a:bodyPr/>
        <a:lstStyle/>
        <a:p>
          <a:pPr rtl="1"/>
          <a:endParaRPr lang="ar-SA"/>
        </a:p>
      </dgm:t>
    </dgm:pt>
    <dgm:pt modelId="{3B6811AA-E731-4740-9644-1869AF487DE9}" type="pres">
      <dgm:prSet presAssocID="{792486D4-D28E-45A9-BC9D-620B7E8EBDFA}" presName="connTx" presStyleLbl="parChTrans1D4" presStyleIdx="6" presStyleCnt="26"/>
      <dgm:spPr/>
      <dgm:t>
        <a:bodyPr/>
        <a:lstStyle/>
        <a:p>
          <a:pPr rtl="1"/>
          <a:endParaRPr lang="ar-SA"/>
        </a:p>
      </dgm:t>
    </dgm:pt>
    <dgm:pt modelId="{E5B28E80-D021-41DF-8D43-B4324F512A12}" type="pres">
      <dgm:prSet presAssocID="{8E4EFA00-599D-4F45-97AD-2CB2A107E9B9}" presName="root2" presStyleCnt="0"/>
      <dgm:spPr/>
    </dgm:pt>
    <dgm:pt modelId="{2B06B633-0865-420D-BF8C-423E80A195B9}" type="pres">
      <dgm:prSet presAssocID="{8E4EFA00-599D-4F45-97AD-2CB2A107E9B9}" presName="LevelTwoTextNode" presStyleLbl="node4" presStyleIdx="6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008A3AC-9779-42A6-9B8B-C73B5B52C929}" type="pres">
      <dgm:prSet presAssocID="{8E4EFA00-599D-4F45-97AD-2CB2A107E9B9}" presName="level3hierChild" presStyleCnt="0"/>
      <dgm:spPr/>
    </dgm:pt>
    <dgm:pt modelId="{4ADA1E19-69E1-41FF-9540-400BACF47E00}" type="pres">
      <dgm:prSet presAssocID="{E4E6486A-81C9-4C4E-808D-9B85DDB77A68}" presName="conn2-1" presStyleLbl="parChTrans1D3" presStyleIdx="7" presStyleCnt="11"/>
      <dgm:spPr/>
      <dgm:t>
        <a:bodyPr/>
        <a:lstStyle/>
        <a:p>
          <a:pPr rtl="1"/>
          <a:endParaRPr lang="ar-SA"/>
        </a:p>
      </dgm:t>
    </dgm:pt>
    <dgm:pt modelId="{994EBF66-12A3-4AB6-B56E-33314076CE5D}" type="pres">
      <dgm:prSet presAssocID="{E4E6486A-81C9-4C4E-808D-9B85DDB77A68}" presName="connTx" presStyleLbl="parChTrans1D3" presStyleIdx="7" presStyleCnt="11"/>
      <dgm:spPr/>
      <dgm:t>
        <a:bodyPr/>
        <a:lstStyle/>
        <a:p>
          <a:pPr rtl="1"/>
          <a:endParaRPr lang="ar-SA"/>
        </a:p>
      </dgm:t>
    </dgm:pt>
    <dgm:pt modelId="{6C071967-8B9D-41A6-AE8D-CBB1DF2EE49C}" type="pres">
      <dgm:prSet presAssocID="{E64138BC-69AE-4857-8CB7-CEE378246F9F}" presName="root2" presStyleCnt="0"/>
      <dgm:spPr/>
    </dgm:pt>
    <dgm:pt modelId="{0BA91BEA-9F0C-410B-B86F-BB730F676F50}" type="pres">
      <dgm:prSet presAssocID="{E64138BC-69AE-4857-8CB7-CEE378246F9F}" presName="LevelTwoTextNode" presStyleLbl="node3" presStyleIdx="7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06F0C74-4A83-4CF9-843D-B08B85E51044}" type="pres">
      <dgm:prSet presAssocID="{E64138BC-69AE-4857-8CB7-CEE378246F9F}" presName="level3hierChild" presStyleCnt="0"/>
      <dgm:spPr/>
    </dgm:pt>
    <dgm:pt modelId="{CF3E066A-A2AA-4163-BA5E-A9BDD138BCBF}" type="pres">
      <dgm:prSet presAssocID="{BD17514F-F4D6-4DFA-A71C-E1509CF855F3}" presName="conn2-1" presStyleLbl="parChTrans1D4" presStyleIdx="7" presStyleCnt="26"/>
      <dgm:spPr/>
      <dgm:t>
        <a:bodyPr/>
        <a:lstStyle/>
        <a:p>
          <a:pPr rtl="1"/>
          <a:endParaRPr lang="ar-SA"/>
        </a:p>
      </dgm:t>
    </dgm:pt>
    <dgm:pt modelId="{86AFC245-80E6-4FC4-9BEC-C1D1E5D72010}" type="pres">
      <dgm:prSet presAssocID="{BD17514F-F4D6-4DFA-A71C-E1509CF855F3}" presName="connTx" presStyleLbl="parChTrans1D4" presStyleIdx="7" presStyleCnt="26"/>
      <dgm:spPr/>
      <dgm:t>
        <a:bodyPr/>
        <a:lstStyle/>
        <a:p>
          <a:pPr rtl="1"/>
          <a:endParaRPr lang="ar-SA"/>
        </a:p>
      </dgm:t>
    </dgm:pt>
    <dgm:pt modelId="{CC5437EF-76DE-4DF9-9F73-8A80FE135EC0}" type="pres">
      <dgm:prSet presAssocID="{D172D0DB-2136-4A7A-9701-3F79C2C1D1FC}" presName="root2" presStyleCnt="0"/>
      <dgm:spPr/>
    </dgm:pt>
    <dgm:pt modelId="{4709EC93-9212-4F88-876A-23417B68EA60}" type="pres">
      <dgm:prSet presAssocID="{D172D0DB-2136-4A7A-9701-3F79C2C1D1FC}" presName="LevelTwoTextNode" presStyleLbl="node4" presStyleIdx="7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538C252-ECF8-47EF-9E4B-05CCADFCB91D}" type="pres">
      <dgm:prSet presAssocID="{D172D0DB-2136-4A7A-9701-3F79C2C1D1FC}" presName="level3hierChild" presStyleCnt="0"/>
      <dgm:spPr/>
    </dgm:pt>
    <dgm:pt modelId="{E3BF23E5-3771-421C-A98D-14B59016F05F}" type="pres">
      <dgm:prSet presAssocID="{C0353FE0-4FB6-421C-99B5-1231F8264DF4}" presName="conn2-1" presStyleLbl="parChTrans1D3" presStyleIdx="8" presStyleCnt="11"/>
      <dgm:spPr/>
      <dgm:t>
        <a:bodyPr/>
        <a:lstStyle/>
        <a:p>
          <a:pPr rtl="1"/>
          <a:endParaRPr lang="ar-SA"/>
        </a:p>
      </dgm:t>
    </dgm:pt>
    <dgm:pt modelId="{08DA86D7-AA67-46A5-B2D8-48A81B97F4A2}" type="pres">
      <dgm:prSet presAssocID="{C0353FE0-4FB6-421C-99B5-1231F8264DF4}" presName="connTx" presStyleLbl="parChTrans1D3" presStyleIdx="8" presStyleCnt="11"/>
      <dgm:spPr/>
      <dgm:t>
        <a:bodyPr/>
        <a:lstStyle/>
        <a:p>
          <a:pPr rtl="1"/>
          <a:endParaRPr lang="ar-SA"/>
        </a:p>
      </dgm:t>
    </dgm:pt>
    <dgm:pt modelId="{847EF284-18D6-4896-8DD8-C0AB1F4D0275}" type="pres">
      <dgm:prSet presAssocID="{2D73B23C-D741-466B-8D24-15E943AB5FCD}" presName="root2" presStyleCnt="0"/>
      <dgm:spPr/>
    </dgm:pt>
    <dgm:pt modelId="{B1EC9CC2-54E2-4476-8A9E-9E9A64F06DAE}" type="pres">
      <dgm:prSet presAssocID="{2D73B23C-D741-466B-8D24-15E943AB5FCD}" presName="LevelTwoTextNode" presStyleLbl="node3" presStyleIdx="8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F183136-27FF-4528-B2B8-26F4EC202EC4}" type="pres">
      <dgm:prSet presAssocID="{2D73B23C-D741-466B-8D24-15E943AB5FCD}" presName="level3hierChild" presStyleCnt="0"/>
      <dgm:spPr/>
    </dgm:pt>
    <dgm:pt modelId="{72E08D5F-4351-4652-B694-824C58D57611}" type="pres">
      <dgm:prSet presAssocID="{5B1951D2-168A-4207-A78B-880B363F2525}" presName="conn2-1" presStyleLbl="parChTrans1D4" presStyleIdx="8" presStyleCnt="26"/>
      <dgm:spPr/>
      <dgm:t>
        <a:bodyPr/>
        <a:lstStyle/>
        <a:p>
          <a:pPr rtl="1"/>
          <a:endParaRPr lang="ar-SA"/>
        </a:p>
      </dgm:t>
    </dgm:pt>
    <dgm:pt modelId="{E741EA10-E87E-43A7-83AB-4E918532AC32}" type="pres">
      <dgm:prSet presAssocID="{5B1951D2-168A-4207-A78B-880B363F2525}" presName="connTx" presStyleLbl="parChTrans1D4" presStyleIdx="8" presStyleCnt="26"/>
      <dgm:spPr/>
      <dgm:t>
        <a:bodyPr/>
        <a:lstStyle/>
        <a:p>
          <a:pPr rtl="1"/>
          <a:endParaRPr lang="ar-SA"/>
        </a:p>
      </dgm:t>
    </dgm:pt>
    <dgm:pt modelId="{B19D4C93-2D1D-449D-A33B-C87C13430353}" type="pres">
      <dgm:prSet presAssocID="{39ED80BB-0BAA-41A2-9D80-DAAA11A7A3DB}" presName="root2" presStyleCnt="0"/>
      <dgm:spPr/>
    </dgm:pt>
    <dgm:pt modelId="{A08FBCF4-661D-44A6-B44B-2BD473792A23}" type="pres">
      <dgm:prSet presAssocID="{39ED80BB-0BAA-41A2-9D80-DAAA11A7A3DB}" presName="LevelTwoTextNode" presStyleLbl="node4" presStyleIdx="8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4C03303-884F-4C2C-8C34-2FB0B4F336F1}" type="pres">
      <dgm:prSet presAssocID="{39ED80BB-0BAA-41A2-9D80-DAAA11A7A3DB}" presName="level3hierChild" presStyleCnt="0"/>
      <dgm:spPr/>
    </dgm:pt>
    <dgm:pt modelId="{4E99E1AC-906B-4D2A-BE26-F4772847EDD5}" type="pres">
      <dgm:prSet presAssocID="{104D1009-0560-4A61-BD61-69AC4EB80401}" presName="conn2-1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741EFC8D-64C0-4109-9043-5CCE3C3D50A9}" type="pres">
      <dgm:prSet presAssocID="{104D1009-0560-4A61-BD61-69AC4EB80401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E6030C46-2B5E-4BB4-B996-086A95F150BB}" type="pres">
      <dgm:prSet presAssocID="{29B75A53-A1B1-409A-9FFE-6BC2558AC615}" presName="root2" presStyleCnt="0"/>
      <dgm:spPr/>
    </dgm:pt>
    <dgm:pt modelId="{48D48ADD-957F-4233-8563-C5D03508F840}" type="pres">
      <dgm:prSet presAssocID="{29B75A53-A1B1-409A-9FFE-6BC2558AC615}" presName="LevelTwoTextNode" presStyleLbl="node2" presStyleIdx="4" presStyleCnt="5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07AA4E4-F157-401B-9E22-BED27FB1C7E3}" type="pres">
      <dgm:prSet presAssocID="{29B75A53-A1B1-409A-9FFE-6BC2558AC615}" presName="level3hierChild" presStyleCnt="0"/>
      <dgm:spPr/>
    </dgm:pt>
    <dgm:pt modelId="{57E707A7-37D6-4977-8309-545A394984E4}" type="pres">
      <dgm:prSet presAssocID="{3F180F28-387D-4784-8308-9CF79BF9D878}" presName="conn2-1" presStyleLbl="parChTrans1D3" presStyleIdx="9" presStyleCnt="11"/>
      <dgm:spPr/>
      <dgm:t>
        <a:bodyPr/>
        <a:lstStyle/>
        <a:p>
          <a:pPr rtl="1"/>
          <a:endParaRPr lang="ar-SA"/>
        </a:p>
      </dgm:t>
    </dgm:pt>
    <dgm:pt modelId="{B8C1C921-9E4E-4243-BE0A-9269424BF4BA}" type="pres">
      <dgm:prSet presAssocID="{3F180F28-387D-4784-8308-9CF79BF9D878}" presName="connTx" presStyleLbl="parChTrans1D3" presStyleIdx="9" presStyleCnt="11"/>
      <dgm:spPr/>
      <dgm:t>
        <a:bodyPr/>
        <a:lstStyle/>
        <a:p>
          <a:pPr rtl="1"/>
          <a:endParaRPr lang="ar-SA"/>
        </a:p>
      </dgm:t>
    </dgm:pt>
    <dgm:pt modelId="{062521C8-CF97-4E7B-9CD4-65A1F6C75581}" type="pres">
      <dgm:prSet presAssocID="{60F97415-AA2A-48FB-AB6B-4847FC457FB5}" presName="root2" presStyleCnt="0"/>
      <dgm:spPr/>
    </dgm:pt>
    <dgm:pt modelId="{01CC2046-AB4B-4BF6-8F6D-146EC0270AA1}" type="pres">
      <dgm:prSet presAssocID="{60F97415-AA2A-48FB-AB6B-4847FC457FB5}" presName="LevelTwoTextNode" presStyleLbl="node3" presStyleIdx="9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727BC28-8F28-4317-B26F-5A8CDEADB2D8}" type="pres">
      <dgm:prSet presAssocID="{60F97415-AA2A-48FB-AB6B-4847FC457FB5}" presName="level3hierChild" presStyleCnt="0"/>
      <dgm:spPr/>
    </dgm:pt>
    <dgm:pt modelId="{295437B0-4A4F-48AE-B308-51AB2CFBA088}" type="pres">
      <dgm:prSet presAssocID="{A341BC65-7C81-4562-B932-999A42D643F5}" presName="conn2-1" presStyleLbl="parChTrans1D4" presStyleIdx="9" presStyleCnt="26"/>
      <dgm:spPr/>
      <dgm:t>
        <a:bodyPr/>
        <a:lstStyle/>
        <a:p>
          <a:pPr rtl="1"/>
          <a:endParaRPr lang="ar-SA"/>
        </a:p>
      </dgm:t>
    </dgm:pt>
    <dgm:pt modelId="{B9E9AC07-7D9C-4270-8EE6-3767E9E457AD}" type="pres">
      <dgm:prSet presAssocID="{A341BC65-7C81-4562-B932-999A42D643F5}" presName="connTx" presStyleLbl="parChTrans1D4" presStyleIdx="9" presStyleCnt="26"/>
      <dgm:spPr/>
      <dgm:t>
        <a:bodyPr/>
        <a:lstStyle/>
        <a:p>
          <a:pPr rtl="1"/>
          <a:endParaRPr lang="ar-SA"/>
        </a:p>
      </dgm:t>
    </dgm:pt>
    <dgm:pt modelId="{8312D470-BAAE-4685-87BC-654D8E93E31F}" type="pres">
      <dgm:prSet presAssocID="{A7385C32-4018-4819-B5BC-FEFAA008BC23}" presName="root2" presStyleCnt="0"/>
      <dgm:spPr/>
    </dgm:pt>
    <dgm:pt modelId="{0746AAE6-AE73-46C7-B65C-DC333ED23A5A}" type="pres">
      <dgm:prSet presAssocID="{A7385C32-4018-4819-B5BC-FEFAA008BC23}" presName="LevelTwoTextNode" presStyleLbl="node4" presStyleIdx="9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D35FB04-A18E-4696-B0F9-981A3E07C643}" type="pres">
      <dgm:prSet presAssocID="{A7385C32-4018-4819-B5BC-FEFAA008BC23}" presName="level3hierChild" presStyleCnt="0"/>
      <dgm:spPr/>
    </dgm:pt>
    <dgm:pt modelId="{EE3ECAFD-12E5-4297-881B-C7E9DD3C6CF6}" type="pres">
      <dgm:prSet presAssocID="{F9E58C09-0254-4F69-BEBF-6F8196D71D8A}" presName="conn2-1" presStyleLbl="parChTrans1D4" presStyleIdx="10" presStyleCnt="26"/>
      <dgm:spPr/>
      <dgm:t>
        <a:bodyPr/>
        <a:lstStyle/>
        <a:p>
          <a:pPr rtl="1"/>
          <a:endParaRPr lang="ar-SA"/>
        </a:p>
      </dgm:t>
    </dgm:pt>
    <dgm:pt modelId="{F0C071EA-FE7F-460D-821D-D9298EDA11D1}" type="pres">
      <dgm:prSet presAssocID="{F9E58C09-0254-4F69-BEBF-6F8196D71D8A}" presName="connTx" presStyleLbl="parChTrans1D4" presStyleIdx="10" presStyleCnt="26"/>
      <dgm:spPr/>
      <dgm:t>
        <a:bodyPr/>
        <a:lstStyle/>
        <a:p>
          <a:pPr rtl="1"/>
          <a:endParaRPr lang="ar-SA"/>
        </a:p>
      </dgm:t>
    </dgm:pt>
    <dgm:pt modelId="{7A27AAB7-D9FB-43FD-9A96-14AEEBB3A493}" type="pres">
      <dgm:prSet presAssocID="{11B59C7C-AE6C-4BA7-A6E3-85E3F28839D6}" presName="root2" presStyleCnt="0"/>
      <dgm:spPr/>
    </dgm:pt>
    <dgm:pt modelId="{81B83AE3-40B0-4959-8953-3389830C4D00}" type="pres">
      <dgm:prSet presAssocID="{11B59C7C-AE6C-4BA7-A6E3-85E3F28839D6}" presName="LevelTwoTextNode" presStyleLbl="node4" presStyleIdx="10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2EAF69E-1C30-40CA-B908-A4AC95776D2A}" type="pres">
      <dgm:prSet presAssocID="{11B59C7C-AE6C-4BA7-A6E3-85E3F28839D6}" presName="level3hierChild" presStyleCnt="0"/>
      <dgm:spPr/>
    </dgm:pt>
    <dgm:pt modelId="{CD4E53E1-E99A-4CF3-8E03-96BCD9D98A1A}" type="pres">
      <dgm:prSet presAssocID="{6B85B43E-045C-426F-9606-C9AA02025F22}" presName="conn2-1" presStyleLbl="parChTrans1D4" presStyleIdx="11" presStyleCnt="26"/>
      <dgm:spPr/>
      <dgm:t>
        <a:bodyPr/>
        <a:lstStyle/>
        <a:p>
          <a:pPr rtl="1"/>
          <a:endParaRPr lang="ar-SA"/>
        </a:p>
      </dgm:t>
    </dgm:pt>
    <dgm:pt modelId="{C7FCE745-3B3E-40E4-A551-B2DC04F3F69A}" type="pres">
      <dgm:prSet presAssocID="{6B85B43E-045C-426F-9606-C9AA02025F22}" presName="connTx" presStyleLbl="parChTrans1D4" presStyleIdx="11" presStyleCnt="26"/>
      <dgm:spPr/>
      <dgm:t>
        <a:bodyPr/>
        <a:lstStyle/>
        <a:p>
          <a:pPr rtl="1"/>
          <a:endParaRPr lang="ar-SA"/>
        </a:p>
      </dgm:t>
    </dgm:pt>
    <dgm:pt modelId="{E2A6CF28-99D1-47CC-81B8-95B18F41C3E4}" type="pres">
      <dgm:prSet presAssocID="{CE29CD43-C88D-4136-BCDE-88BC0459351E}" presName="root2" presStyleCnt="0"/>
      <dgm:spPr/>
    </dgm:pt>
    <dgm:pt modelId="{82F485F0-7996-4012-B223-C10DC763B123}" type="pres">
      <dgm:prSet presAssocID="{CE29CD43-C88D-4136-BCDE-88BC0459351E}" presName="LevelTwoTextNode" presStyleLbl="node4" presStyleIdx="11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A9F82C7-CD62-4473-BEA0-66B087DBADEE}" type="pres">
      <dgm:prSet presAssocID="{CE29CD43-C88D-4136-BCDE-88BC0459351E}" presName="level3hierChild" presStyleCnt="0"/>
      <dgm:spPr/>
    </dgm:pt>
    <dgm:pt modelId="{AA9E8F70-00E4-4590-9074-9AE565B0D21C}" type="pres">
      <dgm:prSet presAssocID="{02E07973-B4DC-476E-923F-6A5A5972D93A}" presName="conn2-1" presStyleLbl="parChTrans1D4" presStyleIdx="12" presStyleCnt="26"/>
      <dgm:spPr/>
      <dgm:t>
        <a:bodyPr/>
        <a:lstStyle/>
        <a:p>
          <a:pPr rtl="1"/>
          <a:endParaRPr lang="ar-SA"/>
        </a:p>
      </dgm:t>
    </dgm:pt>
    <dgm:pt modelId="{3ADB55BE-CF9F-4E5E-AA4F-86E0CE43DFD4}" type="pres">
      <dgm:prSet presAssocID="{02E07973-B4DC-476E-923F-6A5A5972D93A}" presName="connTx" presStyleLbl="parChTrans1D4" presStyleIdx="12" presStyleCnt="26"/>
      <dgm:spPr/>
      <dgm:t>
        <a:bodyPr/>
        <a:lstStyle/>
        <a:p>
          <a:pPr rtl="1"/>
          <a:endParaRPr lang="ar-SA"/>
        </a:p>
      </dgm:t>
    </dgm:pt>
    <dgm:pt modelId="{B94326B6-075E-45C6-A4EE-4675325307DB}" type="pres">
      <dgm:prSet presAssocID="{AA875817-9E69-432A-A66F-6E03ACA649BB}" presName="root2" presStyleCnt="0"/>
      <dgm:spPr/>
    </dgm:pt>
    <dgm:pt modelId="{F91AE8C1-00BF-4987-92B3-D23C62323652}" type="pres">
      <dgm:prSet presAssocID="{AA875817-9E69-432A-A66F-6E03ACA649BB}" presName="LevelTwoTextNode" presStyleLbl="node4" presStyleIdx="12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CB64966-E65C-419A-9E00-BEFA22A4BE2B}" type="pres">
      <dgm:prSet presAssocID="{AA875817-9E69-432A-A66F-6E03ACA649BB}" presName="level3hierChild" presStyleCnt="0"/>
      <dgm:spPr/>
    </dgm:pt>
    <dgm:pt modelId="{648AA49B-8978-4E37-B30F-0DAD35E4127E}" type="pres">
      <dgm:prSet presAssocID="{B8803171-5751-495C-95A5-7988A4175B8A}" presName="conn2-1" presStyleLbl="parChTrans1D4" presStyleIdx="13" presStyleCnt="26"/>
      <dgm:spPr/>
      <dgm:t>
        <a:bodyPr/>
        <a:lstStyle/>
        <a:p>
          <a:pPr rtl="1"/>
          <a:endParaRPr lang="ar-SA"/>
        </a:p>
      </dgm:t>
    </dgm:pt>
    <dgm:pt modelId="{52DD97C1-611F-404B-8D47-C10B92E38911}" type="pres">
      <dgm:prSet presAssocID="{B8803171-5751-495C-95A5-7988A4175B8A}" presName="connTx" presStyleLbl="parChTrans1D4" presStyleIdx="13" presStyleCnt="26"/>
      <dgm:spPr/>
      <dgm:t>
        <a:bodyPr/>
        <a:lstStyle/>
        <a:p>
          <a:pPr rtl="1"/>
          <a:endParaRPr lang="ar-SA"/>
        </a:p>
      </dgm:t>
    </dgm:pt>
    <dgm:pt modelId="{F9DB5893-3D28-44DA-897E-A68D0146190B}" type="pres">
      <dgm:prSet presAssocID="{137F0C8F-9409-4201-BE87-C22A8017A5FC}" presName="root2" presStyleCnt="0"/>
      <dgm:spPr/>
    </dgm:pt>
    <dgm:pt modelId="{700562E5-536C-4C3E-BA04-6115930335EA}" type="pres">
      <dgm:prSet presAssocID="{137F0C8F-9409-4201-BE87-C22A8017A5FC}" presName="LevelTwoTextNode" presStyleLbl="node4" presStyleIdx="13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11226B-ABA8-4FE1-A042-E5D988A6C6AE}" type="pres">
      <dgm:prSet presAssocID="{137F0C8F-9409-4201-BE87-C22A8017A5FC}" presName="level3hierChild" presStyleCnt="0"/>
      <dgm:spPr/>
    </dgm:pt>
    <dgm:pt modelId="{DDA10319-A335-4DA3-AC8B-EFEAD0E2B2F4}" type="pres">
      <dgm:prSet presAssocID="{F1C72CE3-CE93-4B58-BEBC-E209246AA709}" presName="conn2-1" presStyleLbl="parChTrans1D4" presStyleIdx="14" presStyleCnt="26"/>
      <dgm:spPr/>
      <dgm:t>
        <a:bodyPr/>
        <a:lstStyle/>
        <a:p>
          <a:pPr rtl="1"/>
          <a:endParaRPr lang="ar-SA"/>
        </a:p>
      </dgm:t>
    </dgm:pt>
    <dgm:pt modelId="{B467BCA7-468E-4FBA-BCFF-BFA5A123CA01}" type="pres">
      <dgm:prSet presAssocID="{F1C72CE3-CE93-4B58-BEBC-E209246AA709}" presName="connTx" presStyleLbl="parChTrans1D4" presStyleIdx="14" presStyleCnt="26"/>
      <dgm:spPr/>
      <dgm:t>
        <a:bodyPr/>
        <a:lstStyle/>
        <a:p>
          <a:pPr rtl="1"/>
          <a:endParaRPr lang="ar-SA"/>
        </a:p>
      </dgm:t>
    </dgm:pt>
    <dgm:pt modelId="{80373CE9-007F-41CA-BCF9-06C4EFCA0B00}" type="pres">
      <dgm:prSet presAssocID="{AE79A42A-55E6-4C90-8951-5AF866F8D99E}" presName="root2" presStyleCnt="0"/>
      <dgm:spPr/>
    </dgm:pt>
    <dgm:pt modelId="{9AC7D9CC-CAC1-4BCA-87FD-72F4B89CAAA7}" type="pres">
      <dgm:prSet presAssocID="{AE79A42A-55E6-4C90-8951-5AF866F8D99E}" presName="LevelTwoTextNode" presStyleLbl="node4" presStyleIdx="14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00652D7-EEE8-4CDB-A3EB-8D25F7492338}" type="pres">
      <dgm:prSet presAssocID="{AE79A42A-55E6-4C90-8951-5AF866F8D99E}" presName="level3hierChild" presStyleCnt="0"/>
      <dgm:spPr/>
    </dgm:pt>
    <dgm:pt modelId="{A8386984-B2B8-4860-9B86-9AC224FBFE2C}" type="pres">
      <dgm:prSet presAssocID="{1D23E611-027F-4D6F-B827-8DD2AC8ECA82}" presName="conn2-1" presStyleLbl="parChTrans1D3" presStyleIdx="10" presStyleCnt="11"/>
      <dgm:spPr/>
      <dgm:t>
        <a:bodyPr/>
        <a:lstStyle/>
        <a:p>
          <a:pPr rtl="1"/>
          <a:endParaRPr lang="ar-SA"/>
        </a:p>
      </dgm:t>
    </dgm:pt>
    <dgm:pt modelId="{F2DE43C6-DF02-43B6-96C4-A76A1D120662}" type="pres">
      <dgm:prSet presAssocID="{1D23E611-027F-4D6F-B827-8DD2AC8ECA82}" presName="connTx" presStyleLbl="parChTrans1D3" presStyleIdx="10" presStyleCnt="11"/>
      <dgm:spPr/>
      <dgm:t>
        <a:bodyPr/>
        <a:lstStyle/>
        <a:p>
          <a:pPr rtl="1"/>
          <a:endParaRPr lang="ar-SA"/>
        </a:p>
      </dgm:t>
    </dgm:pt>
    <dgm:pt modelId="{4D8EDBAA-DDBA-4960-9A68-59B1DE71A12A}" type="pres">
      <dgm:prSet presAssocID="{64AA9C43-F146-4315-90FB-13E6CC82614E}" presName="root2" presStyleCnt="0"/>
      <dgm:spPr/>
    </dgm:pt>
    <dgm:pt modelId="{E6E29B80-52D9-443C-BD00-866394643CD8}" type="pres">
      <dgm:prSet presAssocID="{64AA9C43-F146-4315-90FB-13E6CC82614E}" presName="LevelTwoTextNode" presStyleLbl="node3" presStyleIdx="10" presStyleCnt="11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FF7E93D-EA2B-4C28-98B1-3B4191AD266F}" type="pres">
      <dgm:prSet presAssocID="{64AA9C43-F146-4315-90FB-13E6CC82614E}" presName="level3hierChild" presStyleCnt="0"/>
      <dgm:spPr/>
    </dgm:pt>
    <dgm:pt modelId="{70BAD91A-437F-4928-9BD9-8EBD9A05679B}" type="pres">
      <dgm:prSet presAssocID="{E6CBB15E-BB8F-4C11-8039-72FCB0AAAFDA}" presName="conn2-1" presStyleLbl="parChTrans1D4" presStyleIdx="15" presStyleCnt="26"/>
      <dgm:spPr/>
      <dgm:t>
        <a:bodyPr/>
        <a:lstStyle/>
        <a:p>
          <a:pPr rtl="1"/>
          <a:endParaRPr lang="ar-SA"/>
        </a:p>
      </dgm:t>
    </dgm:pt>
    <dgm:pt modelId="{3BF3965A-D394-4B37-9D7E-52D864752545}" type="pres">
      <dgm:prSet presAssocID="{E6CBB15E-BB8F-4C11-8039-72FCB0AAAFDA}" presName="connTx" presStyleLbl="parChTrans1D4" presStyleIdx="15" presStyleCnt="26"/>
      <dgm:spPr/>
      <dgm:t>
        <a:bodyPr/>
        <a:lstStyle/>
        <a:p>
          <a:pPr rtl="1"/>
          <a:endParaRPr lang="ar-SA"/>
        </a:p>
      </dgm:t>
    </dgm:pt>
    <dgm:pt modelId="{04309923-41C1-4383-8AD7-0F550BBA05B0}" type="pres">
      <dgm:prSet presAssocID="{D3D5A434-FCA8-4BE2-91ED-D125DB0BC10A}" presName="root2" presStyleCnt="0"/>
      <dgm:spPr/>
    </dgm:pt>
    <dgm:pt modelId="{1FEDAC5D-B25E-4617-B174-2B815B1BC5FC}" type="pres">
      <dgm:prSet presAssocID="{D3D5A434-FCA8-4BE2-91ED-D125DB0BC10A}" presName="LevelTwoTextNode" presStyleLbl="node4" presStyleIdx="15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48FE45B-C01A-4BC5-9171-9789D5C865EE}" type="pres">
      <dgm:prSet presAssocID="{D3D5A434-FCA8-4BE2-91ED-D125DB0BC10A}" presName="level3hierChild" presStyleCnt="0"/>
      <dgm:spPr/>
    </dgm:pt>
    <dgm:pt modelId="{1ABE1611-A8C8-47C0-9FEF-9E152558D624}" type="pres">
      <dgm:prSet presAssocID="{DD15273E-3D55-4714-8B65-CED64939D3BA}" presName="conn2-1" presStyleLbl="parChTrans1D4" presStyleIdx="16" presStyleCnt="26"/>
      <dgm:spPr/>
      <dgm:t>
        <a:bodyPr/>
        <a:lstStyle/>
        <a:p>
          <a:pPr rtl="1"/>
          <a:endParaRPr lang="ar-SA"/>
        </a:p>
      </dgm:t>
    </dgm:pt>
    <dgm:pt modelId="{593D4042-1AE9-42CC-B25C-E272E0E718CC}" type="pres">
      <dgm:prSet presAssocID="{DD15273E-3D55-4714-8B65-CED64939D3BA}" presName="connTx" presStyleLbl="parChTrans1D4" presStyleIdx="16" presStyleCnt="26"/>
      <dgm:spPr/>
      <dgm:t>
        <a:bodyPr/>
        <a:lstStyle/>
        <a:p>
          <a:pPr rtl="1"/>
          <a:endParaRPr lang="ar-SA"/>
        </a:p>
      </dgm:t>
    </dgm:pt>
    <dgm:pt modelId="{A5FADA1B-7323-4751-9E9A-FD2778D738BC}" type="pres">
      <dgm:prSet presAssocID="{63B8CFA8-616A-498F-A7D7-6D7B0B3F40AE}" presName="root2" presStyleCnt="0"/>
      <dgm:spPr/>
    </dgm:pt>
    <dgm:pt modelId="{BF057B4A-F5C6-4BD2-81FE-126CD8722D3A}" type="pres">
      <dgm:prSet presAssocID="{63B8CFA8-616A-498F-A7D7-6D7B0B3F40AE}" presName="LevelTwoTextNode" presStyleLbl="node4" presStyleIdx="16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0163FDE-99CB-4C46-95BD-E187DCF31B34}" type="pres">
      <dgm:prSet presAssocID="{63B8CFA8-616A-498F-A7D7-6D7B0B3F40AE}" presName="level3hierChild" presStyleCnt="0"/>
      <dgm:spPr/>
    </dgm:pt>
    <dgm:pt modelId="{C94652A1-AE6B-4641-881F-6EAD62D78F28}" type="pres">
      <dgm:prSet presAssocID="{EDA72CD5-CE11-4ACC-9893-FA3E24DA74A3}" presName="conn2-1" presStyleLbl="parChTrans1D4" presStyleIdx="17" presStyleCnt="26"/>
      <dgm:spPr/>
      <dgm:t>
        <a:bodyPr/>
        <a:lstStyle/>
        <a:p>
          <a:pPr rtl="1"/>
          <a:endParaRPr lang="ar-SA"/>
        </a:p>
      </dgm:t>
    </dgm:pt>
    <dgm:pt modelId="{4402A784-DAF9-49EF-B734-7A019706A5ED}" type="pres">
      <dgm:prSet presAssocID="{EDA72CD5-CE11-4ACC-9893-FA3E24DA74A3}" presName="connTx" presStyleLbl="parChTrans1D4" presStyleIdx="17" presStyleCnt="26"/>
      <dgm:spPr/>
      <dgm:t>
        <a:bodyPr/>
        <a:lstStyle/>
        <a:p>
          <a:pPr rtl="1"/>
          <a:endParaRPr lang="ar-SA"/>
        </a:p>
      </dgm:t>
    </dgm:pt>
    <dgm:pt modelId="{267F82A8-FC83-4639-A8B8-3B52E7FDA061}" type="pres">
      <dgm:prSet presAssocID="{4DECC8C2-0686-46A5-890B-CABEE07C0620}" presName="root2" presStyleCnt="0"/>
      <dgm:spPr/>
    </dgm:pt>
    <dgm:pt modelId="{BD2289B0-5B6C-4E49-B8A5-010554B3AC62}" type="pres">
      <dgm:prSet presAssocID="{4DECC8C2-0686-46A5-890B-CABEE07C0620}" presName="LevelTwoTextNode" presStyleLbl="node4" presStyleIdx="17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5D42BEF-5DF5-4160-98E4-198E1D126B3D}" type="pres">
      <dgm:prSet presAssocID="{4DECC8C2-0686-46A5-890B-CABEE07C0620}" presName="level3hierChild" presStyleCnt="0"/>
      <dgm:spPr/>
    </dgm:pt>
    <dgm:pt modelId="{0BF0716A-E0D6-4E41-98D3-8A9881E828AC}" type="pres">
      <dgm:prSet presAssocID="{1020AF4E-5ACB-4907-8CE8-3F9598E683B3}" presName="conn2-1" presStyleLbl="parChTrans1D4" presStyleIdx="18" presStyleCnt="26"/>
      <dgm:spPr/>
      <dgm:t>
        <a:bodyPr/>
        <a:lstStyle/>
        <a:p>
          <a:pPr rtl="1"/>
          <a:endParaRPr lang="ar-SA"/>
        </a:p>
      </dgm:t>
    </dgm:pt>
    <dgm:pt modelId="{3E857620-DFE6-4783-9C66-3564E9536485}" type="pres">
      <dgm:prSet presAssocID="{1020AF4E-5ACB-4907-8CE8-3F9598E683B3}" presName="connTx" presStyleLbl="parChTrans1D4" presStyleIdx="18" presStyleCnt="26"/>
      <dgm:spPr/>
      <dgm:t>
        <a:bodyPr/>
        <a:lstStyle/>
        <a:p>
          <a:pPr rtl="1"/>
          <a:endParaRPr lang="ar-SA"/>
        </a:p>
      </dgm:t>
    </dgm:pt>
    <dgm:pt modelId="{0D9DC366-ACA8-4F23-A2C4-E11ED7DCEC40}" type="pres">
      <dgm:prSet presAssocID="{CA2C773D-01FC-415E-8C6B-42E0EAF126BC}" presName="root2" presStyleCnt="0"/>
      <dgm:spPr/>
    </dgm:pt>
    <dgm:pt modelId="{0AB7C508-17B4-4A34-ADF8-FD46EB74DE4F}" type="pres">
      <dgm:prSet presAssocID="{CA2C773D-01FC-415E-8C6B-42E0EAF126BC}" presName="LevelTwoTextNode" presStyleLbl="node4" presStyleIdx="18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4ED2C94-4B9E-4DA2-85A8-3C087B3C42AD}" type="pres">
      <dgm:prSet presAssocID="{CA2C773D-01FC-415E-8C6B-42E0EAF126BC}" presName="level3hierChild" presStyleCnt="0"/>
      <dgm:spPr/>
    </dgm:pt>
    <dgm:pt modelId="{1CF79B60-DEDE-4330-BB46-49E008CA6DAF}" type="pres">
      <dgm:prSet presAssocID="{96A974BD-6221-4324-857E-8238E11DCE97}" presName="conn2-1" presStyleLbl="parChTrans1D4" presStyleIdx="19" presStyleCnt="26"/>
      <dgm:spPr/>
      <dgm:t>
        <a:bodyPr/>
        <a:lstStyle/>
        <a:p>
          <a:pPr rtl="1"/>
          <a:endParaRPr lang="ar-SA"/>
        </a:p>
      </dgm:t>
    </dgm:pt>
    <dgm:pt modelId="{A4A812BC-B751-4EA6-BD0F-55C36BF577B6}" type="pres">
      <dgm:prSet presAssocID="{96A974BD-6221-4324-857E-8238E11DCE97}" presName="connTx" presStyleLbl="parChTrans1D4" presStyleIdx="19" presStyleCnt="26"/>
      <dgm:spPr/>
      <dgm:t>
        <a:bodyPr/>
        <a:lstStyle/>
        <a:p>
          <a:pPr rtl="1"/>
          <a:endParaRPr lang="ar-SA"/>
        </a:p>
      </dgm:t>
    </dgm:pt>
    <dgm:pt modelId="{7A964023-62E6-47B1-8657-CFB446BAC0F7}" type="pres">
      <dgm:prSet presAssocID="{2C00C0EF-672D-4ED9-BF33-3147DCA71A89}" presName="root2" presStyleCnt="0"/>
      <dgm:spPr/>
    </dgm:pt>
    <dgm:pt modelId="{72032477-6AF7-412B-9D26-6D0A0F1EB95B}" type="pres">
      <dgm:prSet presAssocID="{2C00C0EF-672D-4ED9-BF33-3147DCA71A89}" presName="LevelTwoTextNode" presStyleLbl="node4" presStyleIdx="19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A369927-4042-4A09-91BB-755580616E26}" type="pres">
      <dgm:prSet presAssocID="{2C00C0EF-672D-4ED9-BF33-3147DCA71A89}" presName="level3hierChild" presStyleCnt="0"/>
      <dgm:spPr/>
    </dgm:pt>
    <dgm:pt modelId="{886F81D2-F8FE-4698-98F5-56C8B76C0E0E}" type="pres">
      <dgm:prSet presAssocID="{D9F3BA3D-5513-41B2-8F5F-FC5EA54B61D4}" presName="conn2-1" presStyleLbl="parChTrans1D4" presStyleIdx="20" presStyleCnt="26"/>
      <dgm:spPr/>
      <dgm:t>
        <a:bodyPr/>
        <a:lstStyle/>
        <a:p>
          <a:pPr rtl="1"/>
          <a:endParaRPr lang="ar-SA"/>
        </a:p>
      </dgm:t>
    </dgm:pt>
    <dgm:pt modelId="{D4119F5F-9D16-420C-A63E-37966F26B287}" type="pres">
      <dgm:prSet presAssocID="{D9F3BA3D-5513-41B2-8F5F-FC5EA54B61D4}" presName="connTx" presStyleLbl="parChTrans1D4" presStyleIdx="20" presStyleCnt="26"/>
      <dgm:spPr/>
      <dgm:t>
        <a:bodyPr/>
        <a:lstStyle/>
        <a:p>
          <a:pPr rtl="1"/>
          <a:endParaRPr lang="ar-SA"/>
        </a:p>
      </dgm:t>
    </dgm:pt>
    <dgm:pt modelId="{6B6BEDE5-60AB-43EE-9D30-E9E18E63F371}" type="pres">
      <dgm:prSet presAssocID="{B3DB81BC-6A60-48E8-9864-A6344B7C8C8A}" presName="root2" presStyleCnt="0"/>
      <dgm:spPr/>
    </dgm:pt>
    <dgm:pt modelId="{897C7725-8743-425B-9801-AC79EB7BCCDC}" type="pres">
      <dgm:prSet presAssocID="{B3DB81BC-6A60-48E8-9864-A6344B7C8C8A}" presName="LevelTwoTextNode" presStyleLbl="node4" presStyleIdx="20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96F4A5D-5A4F-4B8B-8AAE-B77B64D48A93}" type="pres">
      <dgm:prSet presAssocID="{B3DB81BC-6A60-48E8-9864-A6344B7C8C8A}" presName="level3hierChild" presStyleCnt="0"/>
      <dgm:spPr/>
    </dgm:pt>
    <dgm:pt modelId="{33A4F558-8DE5-4A87-ABB5-B11F47FF312A}" type="pres">
      <dgm:prSet presAssocID="{2070A6FF-58BF-4C70-8C36-1ADC6787700C}" presName="conn2-1" presStyleLbl="parChTrans1D4" presStyleIdx="21" presStyleCnt="26"/>
      <dgm:spPr/>
      <dgm:t>
        <a:bodyPr/>
        <a:lstStyle/>
        <a:p>
          <a:pPr rtl="1"/>
          <a:endParaRPr lang="ar-SA"/>
        </a:p>
      </dgm:t>
    </dgm:pt>
    <dgm:pt modelId="{7C1FB656-6E62-4004-80C9-41F8AA42C3FA}" type="pres">
      <dgm:prSet presAssocID="{2070A6FF-58BF-4C70-8C36-1ADC6787700C}" presName="connTx" presStyleLbl="parChTrans1D4" presStyleIdx="21" presStyleCnt="26"/>
      <dgm:spPr/>
      <dgm:t>
        <a:bodyPr/>
        <a:lstStyle/>
        <a:p>
          <a:pPr rtl="1"/>
          <a:endParaRPr lang="ar-SA"/>
        </a:p>
      </dgm:t>
    </dgm:pt>
    <dgm:pt modelId="{ED62F5C5-3140-4E64-A7A7-149BA54E2D8F}" type="pres">
      <dgm:prSet presAssocID="{8FDEB2E0-3FA0-49A3-8D51-6B2A4C19EB63}" presName="root2" presStyleCnt="0"/>
      <dgm:spPr/>
    </dgm:pt>
    <dgm:pt modelId="{9AA81C7B-AB6B-43DE-8DDF-5FD5FC39C44B}" type="pres">
      <dgm:prSet presAssocID="{8FDEB2E0-3FA0-49A3-8D51-6B2A4C19EB63}" presName="LevelTwoTextNode" presStyleLbl="node4" presStyleIdx="21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14A849F-4C44-46B1-A415-6BFD872D84A9}" type="pres">
      <dgm:prSet presAssocID="{8FDEB2E0-3FA0-49A3-8D51-6B2A4C19EB63}" presName="level3hierChild" presStyleCnt="0"/>
      <dgm:spPr/>
    </dgm:pt>
    <dgm:pt modelId="{9C8022F5-71F4-414B-875F-B72D79BBB456}" type="pres">
      <dgm:prSet presAssocID="{CAE00A13-FDD7-4DD3-B9B5-0FF2E4A347E1}" presName="conn2-1" presStyleLbl="parChTrans1D4" presStyleIdx="22" presStyleCnt="26"/>
      <dgm:spPr/>
      <dgm:t>
        <a:bodyPr/>
        <a:lstStyle/>
        <a:p>
          <a:pPr rtl="1"/>
          <a:endParaRPr lang="ar-SA"/>
        </a:p>
      </dgm:t>
    </dgm:pt>
    <dgm:pt modelId="{31AAE155-1646-4A56-854A-DF7AF65489B0}" type="pres">
      <dgm:prSet presAssocID="{CAE00A13-FDD7-4DD3-B9B5-0FF2E4A347E1}" presName="connTx" presStyleLbl="parChTrans1D4" presStyleIdx="22" presStyleCnt="26"/>
      <dgm:spPr/>
      <dgm:t>
        <a:bodyPr/>
        <a:lstStyle/>
        <a:p>
          <a:pPr rtl="1"/>
          <a:endParaRPr lang="ar-SA"/>
        </a:p>
      </dgm:t>
    </dgm:pt>
    <dgm:pt modelId="{CBF158B8-435F-4E95-8B01-581C3337F3A4}" type="pres">
      <dgm:prSet presAssocID="{C12D3812-84B8-40EF-A52F-E1130EE4D8B2}" presName="root2" presStyleCnt="0"/>
      <dgm:spPr/>
    </dgm:pt>
    <dgm:pt modelId="{F78FA54E-4FD8-41BA-A5EC-C52D04D496E9}" type="pres">
      <dgm:prSet presAssocID="{C12D3812-84B8-40EF-A52F-E1130EE4D8B2}" presName="LevelTwoTextNode" presStyleLbl="node4" presStyleIdx="22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79548F0-F348-4D61-B65E-D1213777287B}" type="pres">
      <dgm:prSet presAssocID="{C12D3812-84B8-40EF-A52F-E1130EE4D8B2}" presName="level3hierChild" presStyleCnt="0"/>
      <dgm:spPr/>
    </dgm:pt>
    <dgm:pt modelId="{31D49C92-BAEF-453B-9B83-12838C8BAC9C}" type="pres">
      <dgm:prSet presAssocID="{E2475FE8-59AF-4567-B099-15A5419CD493}" presName="conn2-1" presStyleLbl="parChTrans1D4" presStyleIdx="23" presStyleCnt="26"/>
      <dgm:spPr/>
      <dgm:t>
        <a:bodyPr/>
        <a:lstStyle/>
        <a:p>
          <a:pPr rtl="1"/>
          <a:endParaRPr lang="ar-SA"/>
        </a:p>
      </dgm:t>
    </dgm:pt>
    <dgm:pt modelId="{3F6744E2-DF89-45BC-AB33-FFC2AA977944}" type="pres">
      <dgm:prSet presAssocID="{E2475FE8-59AF-4567-B099-15A5419CD493}" presName="connTx" presStyleLbl="parChTrans1D4" presStyleIdx="23" presStyleCnt="26"/>
      <dgm:spPr/>
      <dgm:t>
        <a:bodyPr/>
        <a:lstStyle/>
        <a:p>
          <a:pPr rtl="1"/>
          <a:endParaRPr lang="ar-SA"/>
        </a:p>
      </dgm:t>
    </dgm:pt>
    <dgm:pt modelId="{EC7163DF-03DD-4F6D-83A2-EBF82252ADCB}" type="pres">
      <dgm:prSet presAssocID="{E0836795-6C15-4CD3-BF17-C6688BC20AA4}" presName="root2" presStyleCnt="0"/>
      <dgm:spPr/>
    </dgm:pt>
    <dgm:pt modelId="{48E49C9D-23B6-4C6B-9EAB-0F80612D62E7}" type="pres">
      <dgm:prSet presAssocID="{E0836795-6C15-4CD3-BF17-C6688BC20AA4}" presName="LevelTwoTextNode" presStyleLbl="node4" presStyleIdx="23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FF09031-950C-4419-B7AC-A3BF3F013B7B}" type="pres">
      <dgm:prSet presAssocID="{E0836795-6C15-4CD3-BF17-C6688BC20AA4}" presName="level3hierChild" presStyleCnt="0"/>
      <dgm:spPr/>
    </dgm:pt>
    <dgm:pt modelId="{73C434F1-A6C5-4050-8DE3-505382B06C25}" type="pres">
      <dgm:prSet presAssocID="{EEFE7A80-0E0A-4B5F-AC50-550DB3316784}" presName="conn2-1" presStyleLbl="parChTrans1D4" presStyleIdx="24" presStyleCnt="26"/>
      <dgm:spPr/>
      <dgm:t>
        <a:bodyPr/>
        <a:lstStyle/>
        <a:p>
          <a:pPr rtl="1"/>
          <a:endParaRPr lang="ar-SA"/>
        </a:p>
      </dgm:t>
    </dgm:pt>
    <dgm:pt modelId="{512E7674-2D07-4775-B847-B2B65C182B83}" type="pres">
      <dgm:prSet presAssocID="{EEFE7A80-0E0A-4B5F-AC50-550DB3316784}" presName="connTx" presStyleLbl="parChTrans1D4" presStyleIdx="24" presStyleCnt="26"/>
      <dgm:spPr/>
      <dgm:t>
        <a:bodyPr/>
        <a:lstStyle/>
        <a:p>
          <a:pPr rtl="1"/>
          <a:endParaRPr lang="ar-SA"/>
        </a:p>
      </dgm:t>
    </dgm:pt>
    <dgm:pt modelId="{DA8A52C8-AE93-4F83-A613-48F482369651}" type="pres">
      <dgm:prSet presAssocID="{AB1A9EBD-BBC0-4645-824E-DD5996A16BD6}" presName="root2" presStyleCnt="0"/>
      <dgm:spPr/>
    </dgm:pt>
    <dgm:pt modelId="{5A179764-D4CC-4C79-96D9-0DE8B0460F3A}" type="pres">
      <dgm:prSet presAssocID="{AB1A9EBD-BBC0-4645-824E-DD5996A16BD6}" presName="LevelTwoTextNode" presStyleLbl="node4" presStyleIdx="24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7BEE56-32D2-4BDF-A437-7B245DE2DBBB}" type="pres">
      <dgm:prSet presAssocID="{AB1A9EBD-BBC0-4645-824E-DD5996A16BD6}" presName="level3hierChild" presStyleCnt="0"/>
      <dgm:spPr/>
    </dgm:pt>
    <dgm:pt modelId="{5CED10B7-31E9-41BE-86A8-9ADE0F168F00}" type="pres">
      <dgm:prSet presAssocID="{3AB50BB0-A6D8-44F8-A291-24F15729E96D}" presName="conn2-1" presStyleLbl="parChTrans1D4" presStyleIdx="25" presStyleCnt="26"/>
      <dgm:spPr/>
      <dgm:t>
        <a:bodyPr/>
        <a:lstStyle/>
        <a:p>
          <a:pPr rtl="1"/>
          <a:endParaRPr lang="ar-SA"/>
        </a:p>
      </dgm:t>
    </dgm:pt>
    <dgm:pt modelId="{975B4BFC-9E9D-4F2C-B82E-F7C8570829EE}" type="pres">
      <dgm:prSet presAssocID="{3AB50BB0-A6D8-44F8-A291-24F15729E96D}" presName="connTx" presStyleLbl="parChTrans1D4" presStyleIdx="25" presStyleCnt="26"/>
      <dgm:spPr/>
      <dgm:t>
        <a:bodyPr/>
        <a:lstStyle/>
        <a:p>
          <a:pPr rtl="1"/>
          <a:endParaRPr lang="ar-SA"/>
        </a:p>
      </dgm:t>
    </dgm:pt>
    <dgm:pt modelId="{F1E098BD-9D99-4C60-A58C-E8861F226C81}" type="pres">
      <dgm:prSet presAssocID="{CF1121B8-2F4B-4B89-B4C7-CB62C6B37321}" presName="root2" presStyleCnt="0"/>
      <dgm:spPr/>
    </dgm:pt>
    <dgm:pt modelId="{E1FC9676-4DEC-48F4-851E-5FAA94896D7F}" type="pres">
      <dgm:prSet presAssocID="{CF1121B8-2F4B-4B89-B4C7-CB62C6B37321}" presName="LevelTwoTextNode" presStyleLbl="node4" presStyleIdx="25" presStyleCnt="26" custScaleX="23294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B5A8C2-9EF0-47D8-9C0E-289F0BFF0183}" type="pres">
      <dgm:prSet presAssocID="{CF1121B8-2F4B-4B89-B4C7-CB62C6B37321}" presName="level3hierChild" presStyleCnt="0"/>
      <dgm:spPr/>
    </dgm:pt>
  </dgm:ptLst>
  <dgm:cxnLst>
    <dgm:cxn modelId="{F30A2824-0352-45B2-A546-32311114DC24}" type="presOf" srcId="{A341BC65-7C81-4562-B932-999A42D643F5}" destId="{B9E9AC07-7D9C-4270-8EE6-3767E9E457AD}" srcOrd="1" destOrd="0" presId="urn:microsoft.com/office/officeart/2005/8/layout/hierarchy2"/>
    <dgm:cxn modelId="{8E6BCC92-D5D1-45D7-A878-BED80C995A4A}" type="presOf" srcId="{5B1951D2-168A-4207-A78B-880B363F2525}" destId="{72E08D5F-4351-4652-B694-824C58D57611}" srcOrd="0" destOrd="0" presId="urn:microsoft.com/office/officeart/2005/8/layout/hierarchy2"/>
    <dgm:cxn modelId="{940DCF7F-738C-4662-BCDB-FF2F8B52552D}" type="presOf" srcId="{3F180F28-387D-4784-8308-9CF79BF9D878}" destId="{B8C1C921-9E4E-4243-BE0A-9269424BF4BA}" srcOrd="1" destOrd="0" presId="urn:microsoft.com/office/officeart/2005/8/layout/hierarchy2"/>
    <dgm:cxn modelId="{0AD77A35-EF91-43AC-BB31-7C8946B8337C}" srcId="{CE29CD43-C88D-4136-BCDE-88BC0459351E}" destId="{AA875817-9E69-432A-A66F-6E03ACA649BB}" srcOrd="0" destOrd="0" parTransId="{02E07973-B4DC-476E-923F-6A5A5972D93A}" sibTransId="{051AA47D-BAC5-48A1-BCE8-CA3F43FF28D2}"/>
    <dgm:cxn modelId="{5DD09CF0-1151-4D2E-8D1D-0360DF9B8CDA}" type="presOf" srcId="{CA2C773D-01FC-415E-8C6B-42E0EAF126BC}" destId="{0AB7C508-17B4-4A34-ADF8-FD46EB74DE4F}" srcOrd="0" destOrd="0" presId="urn:microsoft.com/office/officeart/2005/8/layout/hierarchy2"/>
    <dgm:cxn modelId="{279823ED-BE4C-4F79-A0A1-F08835E009E2}" type="presOf" srcId="{96A974BD-6221-4324-857E-8238E11DCE97}" destId="{A4A812BC-B751-4EA6-BD0F-55C36BF577B6}" srcOrd="1" destOrd="0" presId="urn:microsoft.com/office/officeart/2005/8/layout/hierarchy2"/>
    <dgm:cxn modelId="{E56DAB89-88E9-4501-B794-AB4A0235BED5}" srcId="{61578D17-A56C-4014-AA8A-F08FCEBD91B6}" destId="{D3AAEEAF-2BEE-4DF7-8FCA-89DDE428BA72}" srcOrd="0" destOrd="0" parTransId="{F059A692-79CE-4CAA-A635-0C8F7EDE7CAE}" sibTransId="{2DAA6E68-BD19-4442-9197-822730580D8C}"/>
    <dgm:cxn modelId="{6B3D974C-7907-435F-A0C2-A78C6D5C6C81}" type="presOf" srcId="{CAE00A13-FDD7-4DD3-B9B5-0FF2E4A347E1}" destId="{9C8022F5-71F4-414B-875F-B72D79BBB456}" srcOrd="0" destOrd="0" presId="urn:microsoft.com/office/officeart/2005/8/layout/hierarchy2"/>
    <dgm:cxn modelId="{6612E909-8829-41E2-8409-CF5CDA68F0BA}" type="presOf" srcId="{1D23E611-027F-4D6F-B827-8DD2AC8ECA82}" destId="{A8386984-B2B8-4860-9B86-9AC224FBFE2C}" srcOrd="0" destOrd="0" presId="urn:microsoft.com/office/officeart/2005/8/layout/hierarchy2"/>
    <dgm:cxn modelId="{EE6591AB-2A03-43A6-B5B9-B1071244473D}" type="presOf" srcId="{E2475FE8-59AF-4567-B099-15A5419CD493}" destId="{3F6744E2-DF89-45BC-AB33-FFC2AA977944}" srcOrd="1" destOrd="0" presId="urn:microsoft.com/office/officeart/2005/8/layout/hierarchy2"/>
    <dgm:cxn modelId="{D36FF277-E4BF-453B-B15C-046DFA912DD4}" type="presOf" srcId="{9D117790-EF2A-4A7E-BD0E-0230A823964E}" destId="{AEACE544-F23B-451B-863A-1177C8326023}" srcOrd="1" destOrd="0" presId="urn:microsoft.com/office/officeart/2005/8/layout/hierarchy2"/>
    <dgm:cxn modelId="{508CDD50-A945-4446-A047-2C77672D693A}" srcId="{8E89D3B4-A903-4813-BCA4-88323ED49032}" destId="{F0D320D4-D143-4331-A394-742FA30449BF}" srcOrd="0" destOrd="0" parTransId="{9C0F1C32-36A4-4B02-8B88-78B9A1FCD836}" sibTransId="{5C918DA2-EB09-41AC-AE91-D3DE3AE4D52C}"/>
    <dgm:cxn modelId="{AA878EB5-D5EA-4CF1-B90F-70A17A551453}" type="presOf" srcId="{DD15273E-3D55-4714-8B65-CED64939D3BA}" destId="{593D4042-1AE9-42CC-B25C-E272E0E718CC}" srcOrd="1" destOrd="0" presId="urn:microsoft.com/office/officeart/2005/8/layout/hierarchy2"/>
    <dgm:cxn modelId="{EB7FD78E-5718-4B07-B27C-BABA0F5EE4A2}" srcId="{DF992804-DD60-489A-B00C-139F79E7819C}" destId="{8E89D3B4-A903-4813-BCA4-88323ED49032}" srcOrd="0" destOrd="0" parTransId="{F45A1193-8CC3-43BB-BF52-0198050AC838}" sibTransId="{052D4EB7-A89A-46B0-9378-E7CCC3C0007B}"/>
    <dgm:cxn modelId="{6EB9778D-F132-43B9-A3C2-97D701FCE99D}" type="presOf" srcId="{E6CBB15E-BB8F-4C11-8039-72FCB0AAAFDA}" destId="{3BF3965A-D394-4B37-9D7E-52D864752545}" srcOrd="1" destOrd="0" presId="urn:microsoft.com/office/officeart/2005/8/layout/hierarchy2"/>
    <dgm:cxn modelId="{37EDDF6D-09F7-4632-8515-982EB3D60873}" srcId="{0BC4A07B-2EAA-4E05-916D-B195876CB16D}" destId="{2D73B23C-D741-466B-8D24-15E943AB5FCD}" srcOrd="2" destOrd="0" parTransId="{C0353FE0-4FB6-421C-99B5-1231F8264DF4}" sibTransId="{77F5F1A3-FCB5-45DF-9A3F-669B16311569}"/>
    <dgm:cxn modelId="{2B879275-1087-4E2D-B8BA-DFA62BF73F6F}" type="presOf" srcId="{73D76616-7347-417B-9880-26D76AA099B2}" destId="{69548649-0A4D-4916-9228-FA67D80B72F8}" srcOrd="0" destOrd="0" presId="urn:microsoft.com/office/officeart/2005/8/layout/hierarchy2"/>
    <dgm:cxn modelId="{21D2EB3D-2580-45CC-A435-BE9F4B2AF11A}" type="presOf" srcId="{60F97415-AA2A-48FB-AB6B-4847FC457FB5}" destId="{01CC2046-AB4B-4BF6-8F6D-146EC0270AA1}" srcOrd="0" destOrd="0" presId="urn:microsoft.com/office/officeart/2005/8/layout/hierarchy2"/>
    <dgm:cxn modelId="{5648CD9E-C3D1-4612-A522-68EB0882E67B}" srcId="{8E89D3B4-A903-4813-BCA4-88323ED49032}" destId="{1983539C-DB79-4FFB-86D5-2B225A915070}" srcOrd="2" destOrd="0" parTransId="{025DC524-C5CC-464F-99F5-2855A3374713}" sibTransId="{FE5BA0BA-3FCB-4CB4-8742-4294AF8E635F}"/>
    <dgm:cxn modelId="{08A03AD3-C49C-41F5-BD9B-D1CFAFD0AE31}" srcId="{8FDEB2E0-3FA0-49A3-8D51-6B2A4C19EB63}" destId="{C12D3812-84B8-40EF-A52F-E1130EE4D8B2}" srcOrd="0" destOrd="0" parTransId="{CAE00A13-FDD7-4DD3-B9B5-0FF2E4A347E1}" sibTransId="{23CF4BE2-80FF-4DAD-A281-DB9B14CE4569}"/>
    <dgm:cxn modelId="{5D9F98C6-4696-4061-95BF-9B16DC24D6AB}" type="presOf" srcId="{9D117790-EF2A-4A7E-BD0E-0230A823964E}" destId="{E57E8230-35B9-4E20-BF51-64AD41F916F1}" srcOrd="0" destOrd="0" presId="urn:microsoft.com/office/officeart/2005/8/layout/hierarchy2"/>
    <dgm:cxn modelId="{5B89EEC7-F6A3-416A-9831-DFB19C4E7A33}" srcId="{29B75A53-A1B1-409A-9FFE-6BC2558AC615}" destId="{64AA9C43-F146-4315-90FB-13E6CC82614E}" srcOrd="1" destOrd="0" parTransId="{1D23E611-027F-4D6F-B827-8DD2AC8ECA82}" sibTransId="{9024F793-80B1-49C9-A095-A38421150706}"/>
    <dgm:cxn modelId="{D9020A1F-8D56-4C41-B896-15A9790D2442}" srcId="{60F97415-AA2A-48FB-AB6B-4847FC457FB5}" destId="{A7385C32-4018-4819-B5BC-FEFAA008BC23}" srcOrd="0" destOrd="0" parTransId="{A341BC65-7C81-4562-B932-999A42D643F5}" sibTransId="{A0E71582-B972-4ABA-8B67-BF1709FC0A63}"/>
    <dgm:cxn modelId="{E83BFB45-2616-489F-9F91-020FDFF99286}" type="presOf" srcId="{F059A692-79CE-4CAA-A635-0C8F7EDE7CAE}" destId="{C5FDB3E8-A54B-4DEA-BF08-B583E045A478}" srcOrd="1" destOrd="0" presId="urn:microsoft.com/office/officeart/2005/8/layout/hierarchy2"/>
    <dgm:cxn modelId="{1E07AD6E-848B-45B6-B333-546198228B28}" type="presOf" srcId="{C0353FE0-4FB6-421C-99B5-1231F8264DF4}" destId="{E3BF23E5-3771-421C-A98D-14B59016F05F}" srcOrd="0" destOrd="0" presId="urn:microsoft.com/office/officeart/2005/8/layout/hierarchy2"/>
    <dgm:cxn modelId="{9C59BC71-F3F0-48EB-8234-860EBE860987}" type="presOf" srcId="{C1C92CE7-2955-44E8-B69D-2CD3CC151B29}" destId="{C80AA1AB-AD1D-4E59-83AC-E28D1E9EB348}" srcOrd="0" destOrd="0" presId="urn:microsoft.com/office/officeart/2005/8/layout/hierarchy2"/>
    <dgm:cxn modelId="{0489277D-3E36-4FEA-A18F-8EC440D8F2FE}" type="presOf" srcId="{4B041807-380D-4843-95C4-EA92C39BA672}" destId="{8BAC0E7F-086B-4AD1-AC1E-14F25CF36501}" srcOrd="0" destOrd="0" presId="urn:microsoft.com/office/officeart/2005/8/layout/hierarchy2"/>
    <dgm:cxn modelId="{A9AAC048-29E8-41DE-B8FC-8CB381305EEB}" type="presOf" srcId="{A7385C32-4018-4819-B5BC-FEFAA008BC23}" destId="{0746AAE6-AE73-46C7-B65C-DC333ED23A5A}" srcOrd="0" destOrd="0" presId="urn:microsoft.com/office/officeart/2005/8/layout/hierarchy2"/>
    <dgm:cxn modelId="{A0BC91A1-88E5-4177-B084-5FA1217E7FDA}" type="presOf" srcId="{2C00C0EF-672D-4ED9-BF33-3147DCA71A89}" destId="{72032477-6AF7-412B-9D26-6D0A0F1EB95B}" srcOrd="0" destOrd="0" presId="urn:microsoft.com/office/officeart/2005/8/layout/hierarchy2"/>
    <dgm:cxn modelId="{3320F0BF-ACE8-4B69-9005-98500F7D8C2C}" type="presOf" srcId="{574B08C0-ECB2-4E04-9233-A81369C79673}" destId="{45C99291-6259-4C6F-B745-83DB85A88D7B}" srcOrd="1" destOrd="0" presId="urn:microsoft.com/office/officeart/2005/8/layout/hierarchy2"/>
    <dgm:cxn modelId="{71614AA4-3EAD-405A-B040-C06CD78CBBAE}" type="presOf" srcId="{CE29CD43-C88D-4136-BCDE-88BC0459351E}" destId="{82F485F0-7996-4012-B223-C10DC763B123}" srcOrd="0" destOrd="0" presId="urn:microsoft.com/office/officeart/2005/8/layout/hierarchy2"/>
    <dgm:cxn modelId="{6EA5BB40-5414-4B9E-BFA2-F0ACBD3B475D}" type="presOf" srcId="{D9F3BA3D-5513-41B2-8F5F-FC5EA54B61D4}" destId="{D4119F5F-9D16-420C-A63E-37966F26B287}" srcOrd="1" destOrd="0" presId="urn:microsoft.com/office/officeart/2005/8/layout/hierarchy2"/>
    <dgm:cxn modelId="{A3780A40-11DB-488A-96F8-2D74321B253D}" type="presOf" srcId="{15DCC2D9-49F6-4E26-8F6E-EA91E663DF7F}" destId="{B78B623A-41DD-403A-A9B6-FFF346D62A80}" srcOrd="0" destOrd="0" presId="urn:microsoft.com/office/officeart/2005/8/layout/hierarchy2"/>
    <dgm:cxn modelId="{48FD1E6E-5F4B-4762-8A38-4B7B1D77E932}" type="presOf" srcId="{CAE00A13-FDD7-4DD3-B9B5-0FF2E4A347E1}" destId="{31AAE155-1646-4A56-854A-DF7AF65489B0}" srcOrd="1" destOrd="0" presId="urn:microsoft.com/office/officeart/2005/8/layout/hierarchy2"/>
    <dgm:cxn modelId="{F98BDF68-9AFA-4A5D-8C85-419295A3DEEA}" srcId="{60F97415-AA2A-48FB-AB6B-4847FC457FB5}" destId="{CE29CD43-C88D-4136-BCDE-88BC0459351E}" srcOrd="1" destOrd="0" parTransId="{6B85B43E-045C-426F-9606-C9AA02025F22}" sibTransId="{618E7FD5-E6B3-40CA-9593-B7B4215D71FB}"/>
    <dgm:cxn modelId="{73F2C79F-D2A3-401A-A1BD-A0785D6E791C}" srcId="{1983539C-DB79-4FFB-86D5-2B225A915070}" destId="{747725E6-FC5F-49FD-A665-1BFE162BA058}" srcOrd="0" destOrd="0" parTransId="{49FF73BD-514B-4BAD-8AA8-8516D3CBBE6D}" sibTransId="{33C9D688-14B8-42EE-91D5-C61D6F183B06}"/>
    <dgm:cxn modelId="{A70D2789-26C4-4479-A0A2-BA1FF7786035}" type="presOf" srcId="{B8803171-5751-495C-95A5-7988A4175B8A}" destId="{648AA49B-8978-4E37-B30F-0DAD35E4127E}" srcOrd="0" destOrd="0" presId="urn:microsoft.com/office/officeart/2005/8/layout/hierarchy2"/>
    <dgm:cxn modelId="{8DAD456D-FBD7-4FEB-9D18-20505F8C66D0}" type="presOf" srcId="{C12D3812-84B8-40EF-A52F-E1130EE4D8B2}" destId="{F78FA54E-4FD8-41BA-A5EC-C52D04D496E9}" srcOrd="0" destOrd="0" presId="urn:microsoft.com/office/officeart/2005/8/layout/hierarchy2"/>
    <dgm:cxn modelId="{C2AA0390-687A-4D15-B8FB-BAC0ACE8FF83}" type="presOf" srcId="{025DC524-C5CC-464F-99F5-2855A3374713}" destId="{C7E497E7-9B17-46DD-B952-B079A7EB14ED}" srcOrd="1" destOrd="0" presId="urn:microsoft.com/office/officeart/2005/8/layout/hierarchy2"/>
    <dgm:cxn modelId="{E06842AA-423C-4D03-B282-6939B99AEE0E}" type="presOf" srcId="{E0836795-6C15-4CD3-BF17-C6688BC20AA4}" destId="{48E49C9D-23B6-4C6B-9EAB-0F80612D62E7}" srcOrd="0" destOrd="0" presId="urn:microsoft.com/office/officeart/2005/8/layout/hierarchy2"/>
    <dgm:cxn modelId="{FA30A429-AD88-443D-B2C7-D6E112A622E5}" type="presOf" srcId="{4717CFE1-1142-4FF5-934D-2810C4655D90}" destId="{FDA54630-65B5-449A-B338-26E9480BC4DC}" srcOrd="0" destOrd="0" presId="urn:microsoft.com/office/officeart/2005/8/layout/hierarchy2"/>
    <dgm:cxn modelId="{F93A6AF9-6E76-45A4-8A42-2C32E1AFE476}" type="presOf" srcId="{D9F3BA3D-5513-41B2-8F5F-FC5EA54B61D4}" destId="{886F81D2-F8FE-4698-98F5-56C8B76C0E0E}" srcOrd="0" destOrd="0" presId="urn:microsoft.com/office/officeart/2005/8/layout/hierarchy2"/>
    <dgm:cxn modelId="{183D6AB7-5C5A-475F-8166-FD394640AD13}" type="presOf" srcId="{F059A692-79CE-4CAA-A635-0C8F7EDE7CAE}" destId="{5DA3D0E4-3D71-456E-89EA-0F7D82904E58}" srcOrd="0" destOrd="0" presId="urn:microsoft.com/office/officeart/2005/8/layout/hierarchy2"/>
    <dgm:cxn modelId="{9CF73EE2-0AAB-4A6B-BE30-4F19C20EEADF}" type="presOf" srcId="{574B08C0-ECB2-4E04-9233-A81369C79673}" destId="{107FF506-5CB1-4871-A4E4-CD3A6D076A67}" srcOrd="0" destOrd="0" presId="urn:microsoft.com/office/officeart/2005/8/layout/hierarchy2"/>
    <dgm:cxn modelId="{1CF65426-CBCD-462B-9EDB-57054907326E}" type="presOf" srcId="{96A974BD-6221-4324-857E-8238E11DCE97}" destId="{1CF79B60-DEDE-4330-BB46-49E008CA6DAF}" srcOrd="0" destOrd="0" presId="urn:microsoft.com/office/officeart/2005/8/layout/hierarchy2"/>
    <dgm:cxn modelId="{8A56AD7D-197A-4938-95A0-8D9FFA0E5CD7}" srcId="{0BC4A07B-2EAA-4E05-916D-B195876CB16D}" destId="{E64138BC-69AE-4857-8CB7-CEE378246F9F}" srcOrd="1" destOrd="0" parTransId="{E4E6486A-81C9-4C4E-808D-9B85DDB77A68}" sibTransId="{11DCC60E-58B8-465C-BE87-65FD68FED896}"/>
    <dgm:cxn modelId="{FA5178C3-3D3A-4348-B858-1B80D3B078A6}" type="presOf" srcId="{E7F7F52C-3692-4C1D-996F-F21EB21D621D}" destId="{223B3016-4214-487C-B3B4-DB1D86F12F1C}" srcOrd="0" destOrd="0" presId="urn:microsoft.com/office/officeart/2005/8/layout/hierarchy2"/>
    <dgm:cxn modelId="{404D584E-B3D1-4E3C-AF5A-C04077C6FC38}" srcId="{4DECC8C2-0686-46A5-890B-CABEE07C0620}" destId="{CA2C773D-01FC-415E-8C6B-42E0EAF126BC}" srcOrd="0" destOrd="0" parTransId="{1020AF4E-5ACB-4907-8CE8-3F9598E683B3}" sibTransId="{140449D0-5C9B-4412-852C-E24495CEB705}"/>
    <dgm:cxn modelId="{FCC810BF-9967-462B-9E7E-B9B86BCFF58D}" type="presOf" srcId="{39ED80BB-0BAA-41A2-9D80-DAAA11A7A3DB}" destId="{A08FBCF4-661D-44A6-B44B-2BD473792A23}" srcOrd="0" destOrd="0" presId="urn:microsoft.com/office/officeart/2005/8/layout/hierarchy2"/>
    <dgm:cxn modelId="{DF980208-0677-4E21-87DA-99A1143ABC95}" type="presOf" srcId="{2D73B23C-D741-466B-8D24-15E943AB5FCD}" destId="{B1EC9CC2-54E2-4476-8A9E-9E9A64F06DAE}" srcOrd="0" destOrd="0" presId="urn:microsoft.com/office/officeart/2005/8/layout/hierarchy2"/>
    <dgm:cxn modelId="{610C7356-E840-4DDC-849C-4D25919EF6B9}" srcId="{4DA2DF06-584B-4B7D-BAAA-DBC3F0FF31C5}" destId="{EFB315AA-5F98-41A8-9BD6-C6DD17B1CBD3}" srcOrd="0" destOrd="0" parTransId="{60FABC16-C701-49F9-8E37-E6FB9D0C83D7}" sibTransId="{1997DDCC-04B8-431C-8F6C-193B8F2144BB}"/>
    <dgm:cxn modelId="{964F7428-275F-43E1-A23E-C71A326E78F6}" type="presOf" srcId="{E6CBB15E-BB8F-4C11-8039-72FCB0AAAFDA}" destId="{70BAD91A-437F-4928-9BD9-8EBD9A05679B}" srcOrd="0" destOrd="0" presId="urn:microsoft.com/office/officeart/2005/8/layout/hierarchy2"/>
    <dgm:cxn modelId="{7C2CA92E-08D8-4FCB-B25C-89A2FE031C19}" srcId="{2D73B23C-D741-466B-8D24-15E943AB5FCD}" destId="{39ED80BB-0BAA-41A2-9D80-DAAA11A7A3DB}" srcOrd="0" destOrd="0" parTransId="{5B1951D2-168A-4207-A78B-880B363F2525}" sibTransId="{72254339-C372-4C4C-962E-39D49D159E66}"/>
    <dgm:cxn modelId="{4178A3A9-5788-4FF4-8CA6-64AFD0AFD2E6}" type="presOf" srcId="{EDA72CD5-CE11-4ACC-9893-FA3E24DA74A3}" destId="{4402A784-DAF9-49EF-B734-7A019706A5ED}" srcOrd="1" destOrd="0" presId="urn:microsoft.com/office/officeart/2005/8/layout/hierarchy2"/>
    <dgm:cxn modelId="{C666DFC5-F9C4-4193-AF1C-D4E5626025C4}" type="presOf" srcId="{11B59C7C-AE6C-4BA7-A6E3-85E3F28839D6}" destId="{81B83AE3-40B0-4959-8953-3389830C4D00}" srcOrd="0" destOrd="0" presId="urn:microsoft.com/office/officeart/2005/8/layout/hierarchy2"/>
    <dgm:cxn modelId="{185B9825-AA3E-46DF-BBDA-0717C0BFA3DB}" type="presOf" srcId="{850A7B75-59A2-4E35-9081-42F3D28E735F}" destId="{F2FA04AA-1038-49DF-8F1A-BECFDC1443F5}" srcOrd="0" destOrd="0" presId="urn:microsoft.com/office/officeart/2005/8/layout/hierarchy2"/>
    <dgm:cxn modelId="{64E76464-FFF8-4E17-9A4E-69D9A25889A7}" type="presOf" srcId="{C0353FE0-4FB6-421C-99B5-1231F8264DF4}" destId="{08DA86D7-AA67-46A5-B2D8-48A81B97F4A2}" srcOrd="1" destOrd="0" presId="urn:microsoft.com/office/officeart/2005/8/layout/hierarchy2"/>
    <dgm:cxn modelId="{032F0A61-3C30-4A39-81D5-65F444A5F008}" type="presOf" srcId="{60C4FB1B-C3DC-4403-A72A-1ABF1EC53148}" destId="{E6890E49-22D1-4A99-9DB6-B5D92505DFF3}" srcOrd="0" destOrd="0" presId="urn:microsoft.com/office/officeart/2005/8/layout/hierarchy2"/>
    <dgm:cxn modelId="{9D5E9F2C-A69A-4917-8085-D042D8D9B6F6}" type="presOf" srcId="{3B647F07-7CFB-43AD-935D-934075B4AC76}" destId="{349B2842-4CC2-4C9B-91E9-AF5993B3548E}" srcOrd="1" destOrd="0" presId="urn:microsoft.com/office/officeart/2005/8/layout/hierarchy2"/>
    <dgm:cxn modelId="{51C290CB-456D-4E76-AA74-B3C7207464C2}" type="presOf" srcId="{9C0F1C32-36A4-4B02-8B88-78B9A1FCD836}" destId="{1FE234A2-63E2-4B85-81D4-ECC3F3979ABD}" srcOrd="0" destOrd="0" presId="urn:microsoft.com/office/officeart/2005/8/layout/hierarchy2"/>
    <dgm:cxn modelId="{B53142AE-0500-48D8-98EB-D5FA73745D9A}" type="presOf" srcId="{61578D17-A56C-4014-AA8A-F08FCEBD91B6}" destId="{23D65AED-9249-4775-AECE-B75B9E7E55EA}" srcOrd="0" destOrd="0" presId="urn:microsoft.com/office/officeart/2005/8/layout/hierarchy2"/>
    <dgm:cxn modelId="{9D4FC24F-2B72-478C-8AEE-A528B099F974}" srcId="{8E89D3B4-A903-4813-BCA4-88323ED49032}" destId="{29B75A53-A1B1-409A-9FFE-6BC2558AC615}" srcOrd="4" destOrd="0" parTransId="{104D1009-0560-4A61-BD61-69AC4EB80401}" sibTransId="{27A96867-62C1-4D12-9DDF-439F1E8AEFAD}"/>
    <dgm:cxn modelId="{4F410255-76C5-4B4C-B5CE-AA65D2B25156}" type="presOf" srcId="{F9E58C09-0254-4F69-BEBF-6F8196D71D8A}" destId="{F0C071EA-FE7F-460D-821D-D9298EDA11D1}" srcOrd="1" destOrd="0" presId="urn:microsoft.com/office/officeart/2005/8/layout/hierarchy2"/>
    <dgm:cxn modelId="{952C3D0E-4FCB-45F3-91E6-A0F89F8EE4F8}" type="presOf" srcId="{49FF73BD-514B-4BAD-8AA8-8516D3CBBE6D}" destId="{F0C12F9A-3698-4C5D-B0A7-05AAD928F083}" srcOrd="0" destOrd="0" presId="urn:microsoft.com/office/officeart/2005/8/layout/hierarchy2"/>
    <dgm:cxn modelId="{A9A31875-7819-4253-B1A6-C57DA8C37118}" type="presOf" srcId="{6B85B43E-045C-426F-9606-C9AA02025F22}" destId="{C7FCE745-3B3E-40E4-A551-B2DC04F3F69A}" srcOrd="1" destOrd="0" presId="urn:microsoft.com/office/officeart/2005/8/layout/hierarchy2"/>
    <dgm:cxn modelId="{EB8F3AB3-550D-4131-9205-60E2A0937A97}" type="presOf" srcId="{D3D5A434-FCA8-4BE2-91ED-D125DB0BC10A}" destId="{1FEDAC5D-B25E-4617-B174-2B815B1BC5FC}" srcOrd="0" destOrd="0" presId="urn:microsoft.com/office/officeart/2005/8/layout/hierarchy2"/>
    <dgm:cxn modelId="{7C9E608D-C46E-4492-A9AF-932587CF67F4}" srcId="{8FDEB2E0-3FA0-49A3-8D51-6B2A4C19EB63}" destId="{AB1A9EBD-BBC0-4645-824E-DD5996A16BD6}" srcOrd="1" destOrd="0" parTransId="{EEFE7A80-0E0A-4B5F-AC50-550DB3316784}" sibTransId="{194B6D5D-C53D-414A-BAE1-B2893A609A40}"/>
    <dgm:cxn modelId="{9D928F3C-2E0C-4C69-AEB4-73CD49E6D81A}" type="presOf" srcId="{3AB50BB0-A6D8-44F8-A291-24F15729E96D}" destId="{975B4BFC-9E9D-4F2C-B82E-F7C8570829EE}" srcOrd="1" destOrd="0" presId="urn:microsoft.com/office/officeart/2005/8/layout/hierarchy2"/>
    <dgm:cxn modelId="{EE057C1C-8B5A-41B8-B6CC-AB82B4202882}" type="presOf" srcId="{747725E6-FC5F-49FD-A665-1BFE162BA058}" destId="{7B024C46-A17F-44C8-AD39-D55533B668F4}" srcOrd="0" destOrd="0" presId="urn:microsoft.com/office/officeart/2005/8/layout/hierarchy2"/>
    <dgm:cxn modelId="{56D7E3F9-EAD5-4719-A858-E7C283142762}" type="presOf" srcId="{4DECC8C2-0686-46A5-890B-CABEE07C0620}" destId="{BD2289B0-5B6C-4E49-B8A5-010554B3AC62}" srcOrd="0" destOrd="0" presId="urn:microsoft.com/office/officeart/2005/8/layout/hierarchy2"/>
    <dgm:cxn modelId="{439959C1-BAA1-48E2-9AEC-735758591AFC}" type="presOf" srcId="{29B75A53-A1B1-409A-9FFE-6BC2558AC615}" destId="{48D48ADD-957F-4233-8563-C5D03508F840}" srcOrd="0" destOrd="0" presId="urn:microsoft.com/office/officeart/2005/8/layout/hierarchy2"/>
    <dgm:cxn modelId="{8A157FD5-B1A4-4245-8EBA-FDA653BA54E6}" type="presOf" srcId="{60C4FB1B-C3DC-4403-A72A-1ABF1EC53148}" destId="{B4F59924-5744-4471-9EA9-86D2104195EB}" srcOrd="1" destOrd="0" presId="urn:microsoft.com/office/officeart/2005/8/layout/hierarchy2"/>
    <dgm:cxn modelId="{B0ECBAEC-803A-4E64-8E0A-5E9398978386}" srcId="{8E89D3B4-A903-4813-BCA4-88323ED49032}" destId="{0BC4A07B-2EAA-4E05-916D-B195876CB16D}" srcOrd="3" destOrd="0" parTransId="{1CEE686C-1944-4B7E-9E2A-D5F71C9B9F00}" sibTransId="{29CB1D92-FC3F-4986-9ABC-20A1ADF1D755}"/>
    <dgm:cxn modelId="{17605FBF-F3C1-4004-99DA-EC20BEBA3C10}" type="presOf" srcId="{A341BC65-7C81-4562-B932-999A42D643F5}" destId="{295437B0-4A4F-48AE-B308-51AB2CFBA088}" srcOrd="0" destOrd="0" presId="urn:microsoft.com/office/officeart/2005/8/layout/hierarchy2"/>
    <dgm:cxn modelId="{9F4CB3AD-3797-4CCD-B8EC-F8ACA3E3C1E8}" type="presOf" srcId="{3B647F07-7CFB-43AD-935D-934075B4AC76}" destId="{115B5C27-0E03-495F-B018-26EDB655EA16}" srcOrd="0" destOrd="0" presId="urn:microsoft.com/office/officeart/2005/8/layout/hierarchy2"/>
    <dgm:cxn modelId="{E8D829BC-2EE9-4751-B0F5-81EF5E933DE1}" srcId="{E64138BC-69AE-4857-8CB7-CEE378246F9F}" destId="{D172D0DB-2136-4A7A-9701-3F79C2C1D1FC}" srcOrd="0" destOrd="0" parTransId="{BD17514F-F4D6-4DFA-A71C-E1509CF855F3}" sibTransId="{20017749-C9DC-4CAE-8980-3356B7B77B91}"/>
    <dgm:cxn modelId="{0F8AA6F9-82AA-4B09-A9D8-86126A9DEAD1}" srcId="{29B75A53-A1B1-409A-9FFE-6BC2558AC615}" destId="{60F97415-AA2A-48FB-AB6B-4847FC457FB5}" srcOrd="0" destOrd="0" parTransId="{3F180F28-387D-4784-8308-9CF79BF9D878}" sibTransId="{3D77C32D-9AD3-4D42-BE55-2BE7A134CE84}"/>
    <dgm:cxn modelId="{7F05289C-5E97-4EDF-9D1C-03FC9A8A5903}" srcId="{7EE3EE77-0E41-4FCA-9055-96032DE72AD2}" destId="{C1C92CE7-2955-44E8-B69D-2CD3CC151B29}" srcOrd="0" destOrd="0" parTransId="{8214EF79-5048-48AB-B3DC-1BB4ACA9199C}" sibTransId="{DA7A8158-42E6-4FDC-AAA2-75A7F209AD9F}"/>
    <dgm:cxn modelId="{80DB6AFE-63DA-4502-9722-2E4E56395414}" type="presOf" srcId="{BD17514F-F4D6-4DFA-A71C-E1509CF855F3}" destId="{CF3E066A-A2AA-4163-BA5E-A9BDD138BCBF}" srcOrd="0" destOrd="0" presId="urn:microsoft.com/office/officeart/2005/8/layout/hierarchy2"/>
    <dgm:cxn modelId="{645E5227-BB88-4592-98B9-B9EA3E494803}" type="presOf" srcId="{8D5E7FDB-10C9-4842-8EBD-CD9CF86B0FA2}" destId="{4DF8CFBD-D73A-4097-9211-292CC7F1CA01}" srcOrd="0" destOrd="0" presId="urn:microsoft.com/office/officeart/2005/8/layout/hierarchy2"/>
    <dgm:cxn modelId="{4D54F2ED-2E6E-4397-ADC5-FB7D092AF3CE}" type="presOf" srcId="{792486D4-D28E-45A9-BC9D-620B7E8EBDFA}" destId="{EEE97615-5684-4BFB-972D-2E5699AF2291}" srcOrd="0" destOrd="0" presId="urn:microsoft.com/office/officeart/2005/8/layout/hierarchy2"/>
    <dgm:cxn modelId="{A9BAD9D1-9EE0-4147-BD00-B752093F955B}" type="presOf" srcId="{15DCC2D9-49F6-4E26-8F6E-EA91E663DF7F}" destId="{F1974FE5-BDD1-4A17-9BFF-D592ACA0485E}" srcOrd="1" destOrd="0" presId="urn:microsoft.com/office/officeart/2005/8/layout/hierarchy2"/>
    <dgm:cxn modelId="{66F26BB7-8AE6-4C80-9880-90A0853545D4}" type="presOf" srcId="{63B8CFA8-616A-498F-A7D7-6D7B0B3F40AE}" destId="{BF057B4A-F5C6-4BD2-81FE-126CD8722D3A}" srcOrd="0" destOrd="0" presId="urn:microsoft.com/office/officeart/2005/8/layout/hierarchy2"/>
    <dgm:cxn modelId="{1A4CB6B7-197C-45BA-B5D8-C26396386C47}" srcId="{820658FE-60FB-492F-AD96-EC390E36522C}" destId="{C8398C6F-401A-418F-8FD7-76CB5EB7BAD2}" srcOrd="0" destOrd="0" parTransId="{32F63F25-5BB7-46DB-BC0F-8EC5222EE968}" sibTransId="{28351436-5429-416A-B88F-6545BD9BA53F}"/>
    <dgm:cxn modelId="{1058C4BD-D1CF-4D93-97CC-62C2D2D6FC1D}" type="presOf" srcId="{1020AF4E-5ACB-4907-8CE8-3F9598E683B3}" destId="{3E857620-DFE6-4783-9C66-3564E9536485}" srcOrd="1" destOrd="0" presId="urn:microsoft.com/office/officeart/2005/8/layout/hierarchy2"/>
    <dgm:cxn modelId="{7255646A-004B-410B-988C-039D36BF9B9A}" type="presOf" srcId="{2A08A2E2-E4EF-4D56-9DF7-25FFFECDD86C}" destId="{4467460B-CBEB-48DF-BB3E-9445FB5C1879}" srcOrd="0" destOrd="0" presId="urn:microsoft.com/office/officeart/2005/8/layout/hierarchy2"/>
    <dgm:cxn modelId="{C146F33D-EC44-4A42-82A0-BDA3AA8406CE}" type="presOf" srcId="{49FF73BD-514B-4BAD-8AA8-8516D3CBBE6D}" destId="{345068C8-BF83-4111-9A57-23604BCEA2C9}" srcOrd="1" destOrd="0" presId="urn:microsoft.com/office/officeart/2005/8/layout/hierarchy2"/>
    <dgm:cxn modelId="{90359129-BE26-4489-8E79-DA030A105120}" srcId="{64AA9C43-F146-4315-90FB-13E6CC82614E}" destId="{2C00C0EF-672D-4ED9-BF33-3147DCA71A89}" srcOrd="2" destOrd="0" parTransId="{96A974BD-6221-4324-857E-8238E11DCE97}" sibTransId="{5C0D8154-A6AC-4616-8B48-096FD25D8B4F}"/>
    <dgm:cxn modelId="{4BDD4F70-1ACF-4669-AB56-DF4A7002EE05}" type="presOf" srcId="{1CEE686C-1944-4B7E-9E2A-D5F71C9B9F00}" destId="{4188AE32-AD0E-470E-9AEF-D0618DF93661}" srcOrd="1" destOrd="0" presId="urn:microsoft.com/office/officeart/2005/8/layout/hierarchy2"/>
    <dgm:cxn modelId="{81822CC9-4AFF-455C-8E50-6176D3C93E8E}" type="presOf" srcId="{5B1951D2-168A-4207-A78B-880B363F2525}" destId="{E741EA10-E87E-43A7-83AB-4E918532AC32}" srcOrd="1" destOrd="0" presId="urn:microsoft.com/office/officeart/2005/8/layout/hierarchy2"/>
    <dgm:cxn modelId="{93A8F478-DE2F-4090-8E21-7696B787D04C}" type="presOf" srcId="{6B85B43E-045C-426F-9606-C9AA02025F22}" destId="{CD4E53E1-E99A-4CF3-8E03-96BCD9D98A1A}" srcOrd="0" destOrd="0" presId="urn:microsoft.com/office/officeart/2005/8/layout/hierarchy2"/>
    <dgm:cxn modelId="{46DA82ED-6FA5-47ED-8A77-811CCDE0D573}" srcId="{8D5E7FDB-10C9-4842-8EBD-CD9CF86B0FA2}" destId="{4B041807-380D-4843-95C4-EA92C39BA672}" srcOrd="0" destOrd="0" parTransId="{73D76616-7347-417B-9880-26D76AA099B2}" sibTransId="{2013FEBE-9D41-4C36-801D-1FF8E3C443DE}"/>
    <dgm:cxn modelId="{0BFFC708-29E2-48D6-95C8-3C29E25FA6F9}" type="presOf" srcId="{8214EF79-5048-48AB-B3DC-1BB4ACA9199C}" destId="{36EF621C-458A-4617-80F3-24A41D614B88}" srcOrd="1" destOrd="0" presId="urn:microsoft.com/office/officeart/2005/8/layout/hierarchy2"/>
    <dgm:cxn modelId="{B7226765-3A42-4706-8EF3-365690D48DA0}" type="presOf" srcId="{7EE3EE77-0E41-4FCA-9055-96032DE72AD2}" destId="{41EF7C1A-29AD-4733-8AD2-C9205B5F8C9E}" srcOrd="0" destOrd="0" presId="urn:microsoft.com/office/officeart/2005/8/layout/hierarchy2"/>
    <dgm:cxn modelId="{C3066DBE-B4B4-4675-A250-54DC7FB84610}" type="presOf" srcId="{EFB315AA-5F98-41A8-9BD6-C6DD17B1CBD3}" destId="{BE8861D8-BD6A-4503-BBB5-B550364A6FC3}" srcOrd="0" destOrd="0" presId="urn:microsoft.com/office/officeart/2005/8/layout/hierarchy2"/>
    <dgm:cxn modelId="{8EE7C35D-BC31-446D-B6EA-F78295E44946}" type="presOf" srcId="{73D76616-7347-417B-9880-26D76AA099B2}" destId="{5AF8752B-BD04-40A7-9647-93CA0BACAF67}" srcOrd="1" destOrd="0" presId="urn:microsoft.com/office/officeart/2005/8/layout/hierarchy2"/>
    <dgm:cxn modelId="{568E2A1A-5D45-4799-9284-EFF4A9065B20}" type="presOf" srcId="{F1C72CE3-CE93-4B58-BEBC-E209246AA709}" destId="{B467BCA7-468E-4FBA-BCFF-BFA5A123CA01}" srcOrd="1" destOrd="0" presId="urn:microsoft.com/office/officeart/2005/8/layout/hierarchy2"/>
    <dgm:cxn modelId="{272F1B31-D255-48C0-9F39-16F514D4106D}" type="presOf" srcId="{0A13B982-223E-41B9-97DF-0ED188A2A28C}" destId="{F4C28571-6358-4F67-9892-753DDB0C10D5}" srcOrd="0" destOrd="0" presId="urn:microsoft.com/office/officeart/2005/8/layout/hierarchy2"/>
    <dgm:cxn modelId="{CCFB5471-509A-45AE-B7A6-7FD17537EAA5}" type="presOf" srcId="{F0D320D4-D143-4331-A394-742FA30449BF}" destId="{4D07E054-2FE3-4525-83D2-044E2E9186FB}" srcOrd="0" destOrd="0" presId="urn:microsoft.com/office/officeart/2005/8/layout/hierarchy2"/>
    <dgm:cxn modelId="{F4B1D023-64B1-4D83-83BD-D9387C59F8C3}" type="presOf" srcId="{C8398C6F-401A-418F-8FD7-76CB5EB7BAD2}" destId="{5496D9BA-97DA-4019-BD12-22582B0F51DF}" srcOrd="0" destOrd="0" presId="urn:microsoft.com/office/officeart/2005/8/layout/hierarchy2"/>
    <dgm:cxn modelId="{A6814E90-8245-4E0D-9651-9B95D23CDFCF}" type="presOf" srcId="{F1C72CE3-CE93-4B58-BEBC-E209246AA709}" destId="{DDA10319-A335-4DA3-AC8B-EFEAD0E2B2F4}" srcOrd="0" destOrd="0" presId="urn:microsoft.com/office/officeart/2005/8/layout/hierarchy2"/>
    <dgm:cxn modelId="{743A2A38-B606-457D-B45E-87E9184B7EAB}" srcId="{747725E6-FC5F-49FD-A665-1BFE162BA058}" destId="{850A7B75-59A2-4E35-9081-42F3D28E735F}" srcOrd="0" destOrd="0" parTransId="{574B08C0-ECB2-4E04-9233-A81369C79673}" sibTransId="{D98CE5F4-470F-4F22-801D-003C4E25DD78}"/>
    <dgm:cxn modelId="{D8BC6644-0A0A-42F1-8B44-722DCE1167F7}" type="presOf" srcId="{EEFE7A80-0E0A-4B5F-AC50-550DB3316784}" destId="{73C434F1-A6C5-4050-8DE3-505382B06C25}" srcOrd="0" destOrd="0" presId="urn:microsoft.com/office/officeart/2005/8/layout/hierarchy2"/>
    <dgm:cxn modelId="{17B45138-F577-47E3-A28F-FA43AD00B9C5}" type="presOf" srcId="{8E89D3B4-A903-4813-BCA4-88323ED49032}" destId="{A02EB085-2978-4FFA-89E6-90BEB328B28D}" srcOrd="0" destOrd="0" presId="urn:microsoft.com/office/officeart/2005/8/layout/hierarchy2"/>
    <dgm:cxn modelId="{5AB44FA9-2124-402A-B10C-63978536F308}" type="presOf" srcId="{9C0F1C32-36A4-4B02-8B88-78B9A1FCD836}" destId="{D6807B9C-312A-4ADE-8BFA-57AD0DB163D6}" srcOrd="1" destOrd="0" presId="urn:microsoft.com/office/officeart/2005/8/layout/hierarchy2"/>
    <dgm:cxn modelId="{869F38D5-B2F2-408E-8C15-DBA24FA5CBA7}" type="presOf" srcId="{8FDEB2E0-3FA0-49A3-8D51-6B2A4C19EB63}" destId="{9AA81C7B-AB6B-43DE-8DDF-5FD5FC39C44B}" srcOrd="0" destOrd="0" presId="urn:microsoft.com/office/officeart/2005/8/layout/hierarchy2"/>
    <dgm:cxn modelId="{3102893B-BAE6-43BC-8A02-8EB901FCE56E}" type="presOf" srcId="{0BC4A07B-2EAA-4E05-916D-B195876CB16D}" destId="{C4420D79-A523-4766-87B3-A698082696F7}" srcOrd="0" destOrd="0" presId="urn:microsoft.com/office/officeart/2005/8/layout/hierarchy2"/>
    <dgm:cxn modelId="{7CF58527-D022-4391-B4CB-BD2FEB8709DE}" type="presOf" srcId="{820658FE-60FB-492F-AD96-EC390E36522C}" destId="{BBA321DF-CF00-4384-BF3B-D7C759C19EB8}" srcOrd="0" destOrd="0" presId="urn:microsoft.com/office/officeart/2005/8/layout/hierarchy2"/>
    <dgm:cxn modelId="{AA8E18AA-C6FF-4313-BE72-30643166E209}" srcId="{1983539C-DB79-4FFB-86D5-2B225A915070}" destId="{61578D17-A56C-4014-AA8A-F08FCEBD91B6}" srcOrd="1" destOrd="0" parTransId="{9D117790-EF2A-4A7E-BD0E-0230A823964E}" sibTransId="{04FD22D0-9DDB-4B99-A808-73CBEF2C7754}"/>
    <dgm:cxn modelId="{32FDA97A-BC8B-4B05-8640-4C02825642D1}" type="presOf" srcId="{4DA2DF06-584B-4B7D-BAAA-DBC3F0FF31C5}" destId="{4962F762-2E9B-474C-8BE8-B6564D7D311D}" srcOrd="0" destOrd="0" presId="urn:microsoft.com/office/officeart/2005/8/layout/hierarchy2"/>
    <dgm:cxn modelId="{3391CAE7-2F28-41EA-BE43-DF4CB1DF3AC3}" type="presOf" srcId="{B8803171-5751-495C-95A5-7988A4175B8A}" destId="{52DD97C1-611F-404B-8D47-C10B92E38911}" srcOrd="1" destOrd="0" presId="urn:microsoft.com/office/officeart/2005/8/layout/hierarchy2"/>
    <dgm:cxn modelId="{C78C577F-5BA8-4640-8258-AA9BD0589EC7}" type="presOf" srcId="{D3AAEEAF-2BEE-4DF7-8FCA-89DDE428BA72}" destId="{5C14A2AF-B2DB-4748-B04B-ABAC1C039E9F}" srcOrd="0" destOrd="0" presId="urn:microsoft.com/office/officeart/2005/8/layout/hierarchy2"/>
    <dgm:cxn modelId="{2C11A531-2246-443A-9A20-FC5DDB95270E}" srcId="{64AA9C43-F146-4315-90FB-13E6CC82614E}" destId="{4DECC8C2-0686-46A5-890B-CABEE07C0620}" srcOrd="1" destOrd="0" parTransId="{EDA72CD5-CE11-4ACC-9893-FA3E24DA74A3}" sibTransId="{3A21ADBF-7C23-40C3-8A29-AB7852EB445C}"/>
    <dgm:cxn modelId="{695029AE-EC23-47B9-986F-05233B9EDF39}" type="presOf" srcId="{3F180F28-387D-4784-8308-9CF79BF9D878}" destId="{57E707A7-37D6-4977-8309-545A394984E4}" srcOrd="0" destOrd="0" presId="urn:microsoft.com/office/officeart/2005/8/layout/hierarchy2"/>
    <dgm:cxn modelId="{7FDD334C-E349-4C0B-BE43-636E2356BA8A}" type="presOf" srcId="{02E07973-B4DC-476E-923F-6A5A5972D93A}" destId="{3ADB55BE-CF9F-4E5E-AA4F-86E0CE43DFD4}" srcOrd="1" destOrd="0" presId="urn:microsoft.com/office/officeart/2005/8/layout/hierarchy2"/>
    <dgm:cxn modelId="{820ED9E8-8EEC-4E3E-85BA-D5CD8ADCA2DF}" type="presOf" srcId="{1020AF4E-5ACB-4907-8CE8-3F9598E683B3}" destId="{0BF0716A-E0D6-4E41-98D3-8A9881E828AC}" srcOrd="0" destOrd="0" presId="urn:microsoft.com/office/officeart/2005/8/layout/hierarchy2"/>
    <dgm:cxn modelId="{DCE52B7C-0699-4F26-AA54-FA7A8BBDD424}" type="presOf" srcId="{AB1A9EBD-BBC0-4645-824E-DD5996A16BD6}" destId="{5A179764-D4CC-4C79-96D9-0DE8B0460F3A}" srcOrd="0" destOrd="0" presId="urn:microsoft.com/office/officeart/2005/8/layout/hierarchy2"/>
    <dgm:cxn modelId="{D3B4EDF9-E353-4842-BDC5-B3B615B2C02D}" type="presOf" srcId="{2070A6FF-58BF-4C70-8C36-1ADC6787700C}" destId="{33A4F558-8DE5-4A87-ABB5-B11F47FF312A}" srcOrd="0" destOrd="0" presId="urn:microsoft.com/office/officeart/2005/8/layout/hierarchy2"/>
    <dgm:cxn modelId="{73B71CA0-1981-41B2-960F-9A76FFE51C3C}" type="presOf" srcId="{137F0C8F-9409-4201-BE87-C22A8017A5FC}" destId="{700562E5-536C-4C3E-BA04-6115930335EA}" srcOrd="0" destOrd="0" presId="urn:microsoft.com/office/officeart/2005/8/layout/hierarchy2"/>
    <dgm:cxn modelId="{56F4776E-6DC8-47EC-9840-692370DB4141}" type="presOf" srcId="{1D23E611-027F-4D6F-B827-8DD2AC8ECA82}" destId="{F2DE43C6-DF02-43B6-96C4-A76A1D120662}" srcOrd="1" destOrd="0" presId="urn:microsoft.com/office/officeart/2005/8/layout/hierarchy2"/>
    <dgm:cxn modelId="{C2B84038-83F6-4082-A0CF-3A701B8F13DC}" type="presOf" srcId="{DF992804-DD60-489A-B00C-139F79E7819C}" destId="{D32A8F5C-2D29-4D08-8FFC-2523A05B5934}" srcOrd="0" destOrd="0" presId="urn:microsoft.com/office/officeart/2005/8/layout/hierarchy2"/>
    <dgm:cxn modelId="{52CA6896-E55A-428B-9DF9-EC41E17A1D6F}" srcId="{D3D5A434-FCA8-4BE2-91ED-D125DB0BC10A}" destId="{63B8CFA8-616A-498F-A7D7-6D7B0B3F40AE}" srcOrd="0" destOrd="0" parTransId="{DD15273E-3D55-4714-8B65-CED64939D3BA}" sibTransId="{7EB84571-DAF8-4196-A8D0-AF94C4D9743D}"/>
    <dgm:cxn modelId="{0AE9ACB0-29B4-45DA-8657-51A2937F9689}" type="presOf" srcId="{00D8D2E5-F366-44C4-8BC8-64D381E6BA46}" destId="{991BD1BA-3D1B-4810-916C-B92E6FAB7C62}" srcOrd="1" destOrd="0" presId="urn:microsoft.com/office/officeart/2005/8/layout/hierarchy2"/>
    <dgm:cxn modelId="{CE705D10-1CC3-4582-B4D6-AF210EBF5C96}" type="presOf" srcId="{2070A6FF-58BF-4C70-8C36-1ADC6787700C}" destId="{7C1FB656-6E62-4004-80C9-41F8AA42C3FA}" srcOrd="1" destOrd="0" presId="urn:microsoft.com/office/officeart/2005/8/layout/hierarchy2"/>
    <dgm:cxn modelId="{02D9B63E-6CB1-40EC-B1D6-FBA19EB41478}" srcId="{2C00C0EF-672D-4ED9-BF33-3147DCA71A89}" destId="{B3DB81BC-6A60-48E8-9864-A6344B7C8C8A}" srcOrd="0" destOrd="0" parTransId="{D9F3BA3D-5513-41B2-8F5F-FC5EA54B61D4}" sibTransId="{6DC7F0C9-D192-4821-804D-E3F597BEFA36}"/>
    <dgm:cxn modelId="{548D8987-CCD2-45DA-A15C-5C1033AEE6C0}" type="presOf" srcId="{0A13B982-223E-41B9-97DF-0ED188A2A28C}" destId="{6FEEB294-0445-440E-BDCF-E5E7855B83D3}" srcOrd="1" destOrd="0" presId="urn:microsoft.com/office/officeart/2005/8/layout/hierarchy2"/>
    <dgm:cxn modelId="{2C1C49CB-27AD-45C3-BE25-47F300469E81}" type="presOf" srcId="{025DC524-C5CC-464F-99F5-2855A3374713}" destId="{96A3BE73-CEF4-4C6C-918A-8A550096348E}" srcOrd="0" destOrd="0" presId="urn:microsoft.com/office/officeart/2005/8/layout/hierarchy2"/>
    <dgm:cxn modelId="{79572289-34CF-44DD-A7A1-50C3B5054BB5}" srcId="{F0D320D4-D143-4331-A394-742FA30449BF}" destId="{820658FE-60FB-492F-AD96-EC390E36522C}" srcOrd="1" destOrd="0" parTransId="{15DCC2D9-49F6-4E26-8F6E-EA91E663DF7F}" sibTransId="{A5AED392-11EF-444A-9A06-A994017AE42C}"/>
    <dgm:cxn modelId="{BFFCA32F-1D5D-4321-85EE-D42B4E48EB9D}" srcId="{A7385C32-4018-4819-B5BC-FEFAA008BC23}" destId="{11B59C7C-AE6C-4BA7-A6E3-85E3F28839D6}" srcOrd="0" destOrd="0" parTransId="{F9E58C09-0254-4F69-BEBF-6F8196D71D8A}" sibTransId="{ADB39BCE-D62B-4575-9B7F-5E2928524A3E}"/>
    <dgm:cxn modelId="{A7538E12-880A-4832-85F3-AD40B0B43F14}" type="presOf" srcId="{D172D0DB-2136-4A7A-9701-3F79C2C1D1FC}" destId="{4709EC93-9212-4F88-876A-23417B68EA60}" srcOrd="0" destOrd="0" presId="urn:microsoft.com/office/officeart/2005/8/layout/hierarchy2"/>
    <dgm:cxn modelId="{16FB950A-14CE-49A5-80A0-CD897A9F1775}" type="presOf" srcId="{32F63F25-5BB7-46DB-BC0F-8EC5222EE968}" destId="{2D70AF3F-8E4B-4FF3-93CE-0D2D3C0EC887}" srcOrd="1" destOrd="0" presId="urn:microsoft.com/office/officeart/2005/8/layout/hierarchy2"/>
    <dgm:cxn modelId="{E899118A-0125-466E-B794-87305B3E4C08}" srcId="{C12D3812-84B8-40EF-A52F-E1130EE4D8B2}" destId="{E0836795-6C15-4CD3-BF17-C6688BC20AA4}" srcOrd="0" destOrd="0" parTransId="{E2475FE8-59AF-4567-B099-15A5419CD493}" sibTransId="{50F6362A-3BAF-4A8C-B8DE-E5F271E620EF}"/>
    <dgm:cxn modelId="{78465E0D-081A-459F-9A85-58DAFF524EFF}" type="presOf" srcId="{CF1121B8-2F4B-4B89-B4C7-CB62C6B37321}" destId="{E1FC9676-4DEC-48F4-851E-5FAA94896D7F}" srcOrd="0" destOrd="0" presId="urn:microsoft.com/office/officeart/2005/8/layout/hierarchy2"/>
    <dgm:cxn modelId="{FA765BEC-9FD6-4231-9DC4-3896C2DE8CAB}" type="presOf" srcId="{1983539C-DB79-4FFB-86D5-2B225A915070}" destId="{4D5276D1-7223-4F0C-B930-9DD330A4519A}" srcOrd="0" destOrd="0" presId="urn:microsoft.com/office/officeart/2005/8/layout/hierarchy2"/>
    <dgm:cxn modelId="{06F99D40-A3EA-497B-8E7F-57AB84DA1B8E}" type="presOf" srcId="{64AA9C43-F146-4315-90FB-13E6CC82614E}" destId="{E6E29B80-52D9-443C-BD00-866394643CD8}" srcOrd="0" destOrd="0" presId="urn:microsoft.com/office/officeart/2005/8/layout/hierarchy2"/>
    <dgm:cxn modelId="{5D50DBBB-67C8-404B-A177-9778807EE1AC}" type="presOf" srcId="{792486D4-D28E-45A9-BC9D-620B7E8EBDFA}" destId="{3B6811AA-E731-4740-9644-1869AF487DE9}" srcOrd="1" destOrd="0" presId="urn:microsoft.com/office/officeart/2005/8/layout/hierarchy2"/>
    <dgm:cxn modelId="{92AA142A-5257-461C-BC7F-68057010B2E0}" type="presOf" srcId="{60FABC16-C701-49F9-8E37-E6FB9D0C83D7}" destId="{0D0177BF-C4B1-443A-A906-BA76FA5BEC7B}" srcOrd="1" destOrd="0" presId="urn:microsoft.com/office/officeart/2005/8/layout/hierarchy2"/>
    <dgm:cxn modelId="{9BAFCA40-1D40-43BC-A5A5-402C849AC18E}" type="presOf" srcId="{E64138BC-69AE-4857-8CB7-CEE378246F9F}" destId="{0BA91BEA-9F0C-410B-B86F-BB730F676F50}" srcOrd="0" destOrd="0" presId="urn:microsoft.com/office/officeart/2005/8/layout/hierarchy2"/>
    <dgm:cxn modelId="{14958384-E7A6-4C19-A280-6D9EE10470BE}" type="presOf" srcId="{104D1009-0560-4A61-BD61-69AC4EB80401}" destId="{4E99E1AC-906B-4D2A-BE26-F4772847EDD5}" srcOrd="0" destOrd="0" presId="urn:microsoft.com/office/officeart/2005/8/layout/hierarchy2"/>
    <dgm:cxn modelId="{0026DC1D-A721-44A8-A604-B8CFFA889CE3}" type="presOf" srcId="{EEFE7A80-0E0A-4B5F-AC50-550DB3316784}" destId="{512E7674-2D07-4775-B847-B2B65C182B83}" srcOrd="1" destOrd="0" presId="urn:microsoft.com/office/officeart/2005/8/layout/hierarchy2"/>
    <dgm:cxn modelId="{1BEBF383-FC96-4284-93D8-EA0C68A1E72C}" type="presOf" srcId="{F9E58C09-0254-4F69-BEBF-6F8196D71D8A}" destId="{EE3ECAFD-12E5-4297-881B-C7E9DD3C6CF6}" srcOrd="0" destOrd="0" presId="urn:microsoft.com/office/officeart/2005/8/layout/hierarchy2"/>
    <dgm:cxn modelId="{21606E1F-E7B9-447C-8ECA-1C067EB4AA42}" type="presOf" srcId="{E4E6486A-81C9-4C4E-808D-9B85DDB77A68}" destId="{994EBF66-12A3-4AB6-B56E-33314076CE5D}" srcOrd="1" destOrd="0" presId="urn:microsoft.com/office/officeart/2005/8/layout/hierarchy2"/>
    <dgm:cxn modelId="{54C3218B-9BB4-445C-9250-19504A953DF6}" type="presOf" srcId="{00D8D2E5-F366-44C4-8BC8-64D381E6BA46}" destId="{CF6CD5EF-6B59-4B65-A566-AFFB4682EE81}" srcOrd="0" destOrd="0" presId="urn:microsoft.com/office/officeart/2005/8/layout/hierarchy2"/>
    <dgm:cxn modelId="{28220F7C-C4E2-48DA-812D-AB32196D40BD}" type="presOf" srcId="{E7F7F52C-3692-4C1D-996F-F21EB21D621D}" destId="{B40B71FB-D38F-434E-98B5-92E2A7BE930F}" srcOrd="1" destOrd="0" presId="urn:microsoft.com/office/officeart/2005/8/layout/hierarchy2"/>
    <dgm:cxn modelId="{DA503EEF-2849-4C78-81AE-43C111DDA646}" type="presOf" srcId="{3AB50BB0-A6D8-44F8-A291-24F15729E96D}" destId="{5CED10B7-31E9-41BE-86A8-9ADE0F168F00}" srcOrd="0" destOrd="0" presId="urn:microsoft.com/office/officeart/2005/8/layout/hierarchy2"/>
    <dgm:cxn modelId="{C4B25835-51AB-467A-AB66-2AF2FD218A0B}" srcId="{64AA9C43-F146-4315-90FB-13E6CC82614E}" destId="{8FDEB2E0-3FA0-49A3-8D51-6B2A4C19EB63}" srcOrd="3" destOrd="0" parTransId="{2070A6FF-58BF-4C70-8C36-1ADC6787700C}" sibTransId="{9FF65EDF-503F-4D28-BA9C-8C76EDA98FD5}"/>
    <dgm:cxn modelId="{F8A77F00-609C-4258-84B5-23A25482C04D}" type="presOf" srcId="{8E4EFA00-599D-4F45-97AD-2CB2A107E9B9}" destId="{2B06B633-0865-420D-BF8C-423E80A195B9}" srcOrd="0" destOrd="0" presId="urn:microsoft.com/office/officeart/2005/8/layout/hierarchy2"/>
    <dgm:cxn modelId="{ACD59465-5F82-43CE-B98B-8039D6B84A6B}" srcId="{F0D320D4-D143-4331-A394-742FA30449BF}" destId="{4DA2DF06-584B-4B7D-BAAA-DBC3F0FF31C5}" srcOrd="0" destOrd="0" parTransId="{0A13B982-223E-41B9-97DF-0ED188A2A28C}" sibTransId="{66CA5BD1-BCC7-44A1-B435-61B6CF01C4CF}"/>
    <dgm:cxn modelId="{2D44CCA3-1D26-45D5-B574-259F90F8D15E}" type="presOf" srcId="{AE79A42A-55E6-4C90-8951-5AF866F8D99E}" destId="{9AC7D9CC-CAC1-4BCA-87FD-72F4B89CAAA7}" srcOrd="0" destOrd="0" presId="urn:microsoft.com/office/officeart/2005/8/layout/hierarchy2"/>
    <dgm:cxn modelId="{7451D980-410C-4E49-AA61-9257C651C918}" type="presOf" srcId="{AA875817-9E69-432A-A66F-6E03ACA649BB}" destId="{F91AE8C1-00BF-4987-92B3-D23C62323652}" srcOrd="0" destOrd="0" presId="urn:microsoft.com/office/officeart/2005/8/layout/hierarchy2"/>
    <dgm:cxn modelId="{AB7C6411-A115-423C-B65D-7FE581A248B4}" type="presOf" srcId="{60FABC16-C701-49F9-8E37-E6FB9D0C83D7}" destId="{DC73F843-D553-4B4C-A48B-0BB193108F8A}" srcOrd="0" destOrd="0" presId="urn:microsoft.com/office/officeart/2005/8/layout/hierarchy2"/>
    <dgm:cxn modelId="{9AFEE23F-5E58-48B0-9768-D39BA6DB5F32}" srcId="{64AA9C43-F146-4315-90FB-13E6CC82614E}" destId="{D3D5A434-FCA8-4BE2-91ED-D125DB0BC10A}" srcOrd="0" destOrd="0" parTransId="{E6CBB15E-BB8F-4C11-8039-72FCB0AAAFDA}" sibTransId="{2130C006-AF7F-40F1-A88B-00A294E1EFB0}"/>
    <dgm:cxn modelId="{0FA0795A-B8F5-4BD9-A023-F78B5CEB5FF4}" srcId="{0BC4A07B-2EAA-4E05-916D-B195876CB16D}" destId="{4717CFE1-1142-4FF5-934D-2810C4655D90}" srcOrd="0" destOrd="0" parTransId="{E7F7F52C-3692-4C1D-996F-F21EB21D621D}" sibTransId="{76A1261C-E7AE-440F-9053-0F06A256B33C}"/>
    <dgm:cxn modelId="{209CE8D6-5681-4732-A1D4-1F66548A4498}" type="presOf" srcId="{8214EF79-5048-48AB-B3DC-1BB4ACA9199C}" destId="{63D4DD4E-133B-41A1-A998-4693DB92EF79}" srcOrd="0" destOrd="0" presId="urn:microsoft.com/office/officeart/2005/8/layout/hierarchy2"/>
    <dgm:cxn modelId="{DC3F4F7A-ECE8-4639-8E3E-CFFD0FEE4923}" type="presOf" srcId="{104D1009-0560-4A61-BD61-69AC4EB80401}" destId="{741EFC8D-64C0-4109-9043-5CCE3C3D50A9}" srcOrd="1" destOrd="0" presId="urn:microsoft.com/office/officeart/2005/8/layout/hierarchy2"/>
    <dgm:cxn modelId="{25433992-4596-4F9F-B416-319A9EC96DA5}" type="presOf" srcId="{32F63F25-5BB7-46DB-BC0F-8EC5222EE968}" destId="{A3C5796E-B560-44A0-BC6A-1AA2C2C826C5}" srcOrd="0" destOrd="0" presId="urn:microsoft.com/office/officeart/2005/8/layout/hierarchy2"/>
    <dgm:cxn modelId="{ACAB23CA-BD5A-471F-90FB-1F6C2D106AD9}" type="presOf" srcId="{EDA72CD5-CE11-4ACC-9893-FA3E24DA74A3}" destId="{C94652A1-AE6B-4641-881F-6EAD62D78F28}" srcOrd="0" destOrd="0" presId="urn:microsoft.com/office/officeart/2005/8/layout/hierarchy2"/>
    <dgm:cxn modelId="{63DC2F06-E815-4B1F-842B-6A292310D835}" type="presOf" srcId="{02E07973-B4DC-476E-923F-6A5A5972D93A}" destId="{AA9E8F70-00E4-4590-9074-9AE565B0D21C}" srcOrd="0" destOrd="0" presId="urn:microsoft.com/office/officeart/2005/8/layout/hierarchy2"/>
    <dgm:cxn modelId="{8E22E406-EC98-4C31-8864-349DC78BBD2D}" type="presOf" srcId="{BD17514F-F4D6-4DFA-A71C-E1509CF855F3}" destId="{86AFC245-80E6-4FC4-9BEC-C1D1E5D72010}" srcOrd="1" destOrd="0" presId="urn:microsoft.com/office/officeart/2005/8/layout/hierarchy2"/>
    <dgm:cxn modelId="{5E6C44F8-9D7E-4CDE-8BDF-210B68D6184E}" srcId="{4717CFE1-1142-4FF5-934D-2810C4655D90}" destId="{8E4EFA00-599D-4F45-97AD-2CB2A107E9B9}" srcOrd="0" destOrd="0" parTransId="{792486D4-D28E-45A9-BC9D-620B7E8EBDFA}" sibTransId="{86D77E41-A81F-4209-8389-F65C5055649D}"/>
    <dgm:cxn modelId="{87663F21-4474-4869-A818-C7F5CCEFD6EA}" srcId="{2A08A2E2-E4EF-4D56-9DF7-25FFFECDD86C}" destId="{7EE3EE77-0E41-4FCA-9055-96032DE72AD2}" srcOrd="1" destOrd="0" parTransId="{60C4FB1B-C3DC-4403-A72A-1ABF1EC53148}" sibTransId="{BFEC5E54-0E33-477D-9C4A-6D8850E79EAB}"/>
    <dgm:cxn modelId="{186B07DA-7813-4B17-9710-ABE3D6545055}" srcId="{AB1A9EBD-BBC0-4645-824E-DD5996A16BD6}" destId="{CF1121B8-2F4B-4B89-B4C7-CB62C6B37321}" srcOrd="0" destOrd="0" parTransId="{3AB50BB0-A6D8-44F8-A291-24F15729E96D}" sibTransId="{5549BDD1-09A6-4707-83B6-E1E8BF3CFD36}"/>
    <dgm:cxn modelId="{5E1EA615-A890-4D19-96CB-649A1BFD397B}" type="presOf" srcId="{E4E6486A-81C9-4C4E-808D-9B85DDB77A68}" destId="{4ADA1E19-69E1-41FF-9540-400BACF47E00}" srcOrd="0" destOrd="0" presId="urn:microsoft.com/office/officeart/2005/8/layout/hierarchy2"/>
    <dgm:cxn modelId="{2E56FC71-9339-4A6E-A305-76E210692206}" type="presOf" srcId="{E2475FE8-59AF-4567-B099-15A5419CD493}" destId="{31D49C92-BAEF-453B-9B83-12838C8BAC9C}" srcOrd="0" destOrd="0" presId="urn:microsoft.com/office/officeart/2005/8/layout/hierarchy2"/>
    <dgm:cxn modelId="{F911B413-6081-4015-96C1-844E7FC72359}" srcId="{60F97415-AA2A-48FB-AB6B-4847FC457FB5}" destId="{137F0C8F-9409-4201-BE87-C22A8017A5FC}" srcOrd="2" destOrd="0" parTransId="{B8803171-5751-495C-95A5-7988A4175B8A}" sibTransId="{3840571B-A257-4959-B4E0-656A8FFE5C0D}"/>
    <dgm:cxn modelId="{CC501978-81AF-4BB9-982F-46F42C189F6A}" type="presOf" srcId="{B3DB81BC-6A60-48E8-9864-A6344B7C8C8A}" destId="{897C7725-8743-425B-9801-AC79EB7BCCDC}" srcOrd="0" destOrd="0" presId="urn:microsoft.com/office/officeart/2005/8/layout/hierarchy2"/>
    <dgm:cxn modelId="{8C242375-5AA7-49EC-8113-62B3E9C6472C}" srcId="{137F0C8F-9409-4201-BE87-C22A8017A5FC}" destId="{AE79A42A-55E6-4C90-8951-5AF866F8D99E}" srcOrd="0" destOrd="0" parTransId="{F1C72CE3-CE93-4B58-BEBC-E209246AA709}" sibTransId="{89E23D24-FEBB-4568-A219-005B5D0BD6D6}"/>
    <dgm:cxn modelId="{578460D5-5CB4-4A3F-9416-278658C99552}" type="presOf" srcId="{1CEE686C-1944-4B7E-9E2A-D5F71C9B9F00}" destId="{2CBA4D55-DC30-45DB-B366-B4705C624C30}" srcOrd="0" destOrd="0" presId="urn:microsoft.com/office/officeart/2005/8/layout/hierarchy2"/>
    <dgm:cxn modelId="{D8F604DB-1062-4BE5-A176-55413E8E700D}" srcId="{2A08A2E2-E4EF-4D56-9DF7-25FFFECDD86C}" destId="{8D5E7FDB-10C9-4842-8EBD-CD9CF86B0FA2}" srcOrd="0" destOrd="0" parTransId="{00D8D2E5-F366-44C4-8BC8-64D381E6BA46}" sibTransId="{89269530-28AC-4906-8E96-EC81DC3468D3}"/>
    <dgm:cxn modelId="{5EA30E55-C374-45C4-A4E6-C8E9D6F565D0}" srcId="{8E89D3B4-A903-4813-BCA4-88323ED49032}" destId="{2A08A2E2-E4EF-4D56-9DF7-25FFFECDD86C}" srcOrd="1" destOrd="0" parTransId="{3B647F07-7CFB-43AD-935D-934075B4AC76}" sibTransId="{A2D12D22-31B3-445A-86BE-591EF75452DE}"/>
    <dgm:cxn modelId="{E2CDE1F1-CA96-4694-9280-25161467296C}" type="presOf" srcId="{DD15273E-3D55-4714-8B65-CED64939D3BA}" destId="{1ABE1611-A8C8-47C0-9FEF-9E152558D624}" srcOrd="0" destOrd="0" presId="urn:microsoft.com/office/officeart/2005/8/layout/hierarchy2"/>
    <dgm:cxn modelId="{CC6007BF-A0F4-47FB-BE95-93F70B5CCDDE}" type="presParOf" srcId="{D32A8F5C-2D29-4D08-8FFC-2523A05B5934}" destId="{587F5286-342E-4374-A493-A3564FBB0000}" srcOrd="0" destOrd="0" presId="urn:microsoft.com/office/officeart/2005/8/layout/hierarchy2"/>
    <dgm:cxn modelId="{B11CBD9A-2E7B-4F1E-9580-61A714F5F692}" type="presParOf" srcId="{587F5286-342E-4374-A493-A3564FBB0000}" destId="{A02EB085-2978-4FFA-89E6-90BEB328B28D}" srcOrd="0" destOrd="0" presId="urn:microsoft.com/office/officeart/2005/8/layout/hierarchy2"/>
    <dgm:cxn modelId="{D57BD1FE-6E8D-4B2F-B340-01254AA2404E}" type="presParOf" srcId="{587F5286-342E-4374-A493-A3564FBB0000}" destId="{F5A2CAE1-61CD-4949-9C5D-D665186D1412}" srcOrd="1" destOrd="0" presId="urn:microsoft.com/office/officeart/2005/8/layout/hierarchy2"/>
    <dgm:cxn modelId="{80A3E96A-F167-446F-A44D-4F5F8999EB29}" type="presParOf" srcId="{F5A2CAE1-61CD-4949-9C5D-D665186D1412}" destId="{1FE234A2-63E2-4B85-81D4-ECC3F3979ABD}" srcOrd="0" destOrd="0" presId="urn:microsoft.com/office/officeart/2005/8/layout/hierarchy2"/>
    <dgm:cxn modelId="{1B08AF7E-497A-40DE-8C24-5864CC23BEBA}" type="presParOf" srcId="{1FE234A2-63E2-4B85-81D4-ECC3F3979ABD}" destId="{D6807B9C-312A-4ADE-8BFA-57AD0DB163D6}" srcOrd="0" destOrd="0" presId="urn:microsoft.com/office/officeart/2005/8/layout/hierarchy2"/>
    <dgm:cxn modelId="{458DC238-8B85-446C-845A-8759A37961BE}" type="presParOf" srcId="{F5A2CAE1-61CD-4949-9C5D-D665186D1412}" destId="{EB0C5DDE-F5D6-4DF3-9AB9-FEE80C914C02}" srcOrd="1" destOrd="0" presId="urn:microsoft.com/office/officeart/2005/8/layout/hierarchy2"/>
    <dgm:cxn modelId="{48C11928-936A-4742-8B09-E48D4F1AAD12}" type="presParOf" srcId="{EB0C5DDE-F5D6-4DF3-9AB9-FEE80C914C02}" destId="{4D07E054-2FE3-4525-83D2-044E2E9186FB}" srcOrd="0" destOrd="0" presId="urn:microsoft.com/office/officeart/2005/8/layout/hierarchy2"/>
    <dgm:cxn modelId="{A32F38B5-757C-403A-A104-A9FB669DAEB6}" type="presParOf" srcId="{EB0C5DDE-F5D6-4DF3-9AB9-FEE80C914C02}" destId="{B6B8B13B-D757-41AA-AB4B-55C70A9C69F1}" srcOrd="1" destOrd="0" presId="urn:microsoft.com/office/officeart/2005/8/layout/hierarchy2"/>
    <dgm:cxn modelId="{BC9DA4DC-8BD4-499B-8BA5-679A960BF7F6}" type="presParOf" srcId="{B6B8B13B-D757-41AA-AB4B-55C70A9C69F1}" destId="{F4C28571-6358-4F67-9892-753DDB0C10D5}" srcOrd="0" destOrd="0" presId="urn:microsoft.com/office/officeart/2005/8/layout/hierarchy2"/>
    <dgm:cxn modelId="{905A259B-F55F-44C3-A2C7-1AC2AB60C7EA}" type="presParOf" srcId="{F4C28571-6358-4F67-9892-753DDB0C10D5}" destId="{6FEEB294-0445-440E-BDCF-E5E7855B83D3}" srcOrd="0" destOrd="0" presId="urn:microsoft.com/office/officeart/2005/8/layout/hierarchy2"/>
    <dgm:cxn modelId="{65226A09-FDF0-4DCD-A77C-53004F7068F4}" type="presParOf" srcId="{B6B8B13B-D757-41AA-AB4B-55C70A9C69F1}" destId="{D2BF4187-3489-41B0-BE10-FE27ABBB2AE7}" srcOrd="1" destOrd="0" presId="urn:microsoft.com/office/officeart/2005/8/layout/hierarchy2"/>
    <dgm:cxn modelId="{8AFB3FB8-8CA6-429C-84C2-5200B6BB09D6}" type="presParOf" srcId="{D2BF4187-3489-41B0-BE10-FE27ABBB2AE7}" destId="{4962F762-2E9B-474C-8BE8-B6564D7D311D}" srcOrd="0" destOrd="0" presId="urn:microsoft.com/office/officeart/2005/8/layout/hierarchy2"/>
    <dgm:cxn modelId="{8C64DE79-7910-43CF-A3DF-F994BCEB3269}" type="presParOf" srcId="{D2BF4187-3489-41B0-BE10-FE27ABBB2AE7}" destId="{E1D335D7-5F5F-4B5A-816F-43911B98BD95}" srcOrd="1" destOrd="0" presId="urn:microsoft.com/office/officeart/2005/8/layout/hierarchy2"/>
    <dgm:cxn modelId="{90EB9B01-E215-4B17-BF01-2B7689A00CEC}" type="presParOf" srcId="{E1D335D7-5F5F-4B5A-816F-43911B98BD95}" destId="{DC73F843-D553-4B4C-A48B-0BB193108F8A}" srcOrd="0" destOrd="0" presId="urn:microsoft.com/office/officeart/2005/8/layout/hierarchy2"/>
    <dgm:cxn modelId="{B86C2F3D-14A2-4868-8C9D-BB8D1E6E89E2}" type="presParOf" srcId="{DC73F843-D553-4B4C-A48B-0BB193108F8A}" destId="{0D0177BF-C4B1-443A-A906-BA76FA5BEC7B}" srcOrd="0" destOrd="0" presId="urn:microsoft.com/office/officeart/2005/8/layout/hierarchy2"/>
    <dgm:cxn modelId="{F44EA784-F0B1-468C-B43A-DB1BEBF354D1}" type="presParOf" srcId="{E1D335D7-5F5F-4B5A-816F-43911B98BD95}" destId="{799D2CC6-84C2-48C3-AF60-959C9EBDFB0F}" srcOrd="1" destOrd="0" presId="urn:microsoft.com/office/officeart/2005/8/layout/hierarchy2"/>
    <dgm:cxn modelId="{2A8F3CFE-5179-487D-A868-18CE9D3963FA}" type="presParOf" srcId="{799D2CC6-84C2-48C3-AF60-959C9EBDFB0F}" destId="{BE8861D8-BD6A-4503-BBB5-B550364A6FC3}" srcOrd="0" destOrd="0" presId="urn:microsoft.com/office/officeart/2005/8/layout/hierarchy2"/>
    <dgm:cxn modelId="{1E7338EE-EDA5-47B1-9670-8D4A597254DF}" type="presParOf" srcId="{799D2CC6-84C2-48C3-AF60-959C9EBDFB0F}" destId="{CD194D79-D7F2-48E1-885E-9BEADA7A6E42}" srcOrd="1" destOrd="0" presId="urn:microsoft.com/office/officeart/2005/8/layout/hierarchy2"/>
    <dgm:cxn modelId="{91F592B5-08B1-4D45-BE5C-1220631155E0}" type="presParOf" srcId="{B6B8B13B-D757-41AA-AB4B-55C70A9C69F1}" destId="{B78B623A-41DD-403A-A9B6-FFF346D62A80}" srcOrd="2" destOrd="0" presId="urn:microsoft.com/office/officeart/2005/8/layout/hierarchy2"/>
    <dgm:cxn modelId="{8233F651-61BF-4E0C-B67C-4E5CB9EF465F}" type="presParOf" srcId="{B78B623A-41DD-403A-A9B6-FFF346D62A80}" destId="{F1974FE5-BDD1-4A17-9BFF-D592ACA0485E}" srcOrd="0" destOrd="0" presId="urn:microsoft.com/office/officeart/2005/8/layout/hierarchy2"/>
    <dgm:cxn modelId="{E333FE5F-A174-477F-BF46-012B60D03F3E}" type="presParOf" srcId="{B6B8B13B-D757-41AA-AB4B-55C70A9C69F1}" destId="{68DD08E6-9E5F-4938-868E-E91460F11C01}" srcOrd="3" destOrd="0" presId="urn:microsoft.com/office/officeart/2005/8/layout/hierarchy2"/>
    <dgm:cxn modelId="{34DAA39A-FFE6-4594-805A-4163AEFFEAC8}" type="presParOf" srcId="{68DD08E6-9E5F-4938-868E-E91460F11C01}" destId="{BBA321DF-CF00-4384-BF3B-D7C759C19EB8}" srcOrd="0" destOrd="0" presId="urn:microsoft.com/office/officeart/2005/8/layout/hierarchy2"/>
    <dgm:cxn modelId="{6AAFFE94-703D-434A-84C8-C500A968A7ED}" type="presParOf" srcId="{68DD08E6-9E5F-4938-868E-E91460F11C01}" destId="{A5FABB45-AF5E-43CE-894C-2013F386ED6A}" srcOrd="1" destOrd="0" presId="urn:microsoft.com/office/officeart/2005/8/layout/hierarchy2"/>
    <dgm:cxn modelId="{447D3439-B91B-436C-A778-17B21F9C0FB6}" type="presParOf" srcId="{A5FABB45-AF5E-43CE-894C-2013F386ED6A}" destId="{A3C5796E-B560-44A0-BC6A-1AA2C2C826C5}" srcOrd="0" destOrd="0" presId="urn:microsoft.com/office/officeart/2005/8/layout/hierarchy2"/>
    <dgm:cxn modelId="{693A7BDE-7AA4-48FA-8539-8DD523EA1C36}" type="presParOf" srcId="{A3C5796E-B560-44A0-BC6A-1AA2C2C826C5}" destId="{2D70AF3F-8E4B-4FF3-93CE-0D2D3C0EC887}" srcOrd="0" destOrd="0" presId="urn:microsoft.com/office/officeart/2005/8/layout/hierarchy2"/>
    <dgm:cxn modelId="{3ADDEBE1-CFD3-45FA-825A-E886CDF5D66B}" type="presParOf" srcId="{A5FABB45-AF5E-43CE-894C-2013F386ED6A}" destId="{EAA77D0B-9BA4-4203-B709-85DA92616FEE}" srcOrd="1" destOrd="0" presId="urn:microsoft.com/office/officeart/2005/8/layout/hierarchy2"/>
    <dgm:cxn modelId="{844706BA-8A64-4A08-B501-8F9ED105BB89}" type="presParOf" srcId="{EAA77D0B-9BA4-4203-B709-85DA92616FEE}" destId="{5496D9BA-97DA-4019-BD12-22582B0F51DF}" srcOrd="0" destOrd="0" presId="urn:microsoft.com/office/officeart/2005/8/layout/hierarchy2"/>
    <dgm:cxn modelId="{FE4E3D80-CCB9-452B-B554-FC2EFB873E94}" type="presParOf" srcId="{EAA77D0B-9BA4-4203-B709-85DA92616FEE}" destId="{EE3E4183-FED2-461E-A13A-61328270689D}" srcOrd="1" destOrd="0" presId="urn:microsoft.com/office/officeart/2005/8/layout/hierarchy2"/>
    <dgm:cxn modelId="{CDB54E78-B75C-4B74-8795-07FB79451DD4}" type="presParOf" srcId="{F5A2CAE1-61CD-4949-9C5D-D665186D1412}" destId="{115B5C27-0E03-495F-B018-26EDB655EA16}" srcOrd="2" destOrd="0" presId="urn:microsoft.com/office/officeart/2005/8/layout/hierarchy2"/>
    <dgm:cxn modelId="{783417BE-102D-4B8F-8B4D-53E4F63C6698}" type="presParOf" srcId="{115B5C27-0E03-495F-B018-26EDB655EA16}" destId="{349B2842-4CC2-4C9B-91E9-AF5993B3548E}" srcOrd="0" destOrd="0" presId="urn:microsoft.com/office/officeart/2005/8/layout/hierarchy2"/>
    <dgm:cxn modelId="{1995CD1E-60FA-4D07-B214-05ACA0EBE0FE}" type="presParOf" srcId="{F5A2CAE1-61CD-4949-9C5D-D665186D1412}" destId="{66917657-4AC3-4941-B3E1-29DE2F3C6B41}" srcOrd="3" destOrd="0" presId="urn:microsoft.com/office/officeart/2005/8/layout/hierarchy2"/>
    <dgm:cxn modelId="{1A9BE56D-A929-4DE2-889C-25C6A9039E62}" type="presParOf" srcId="{66917657-4AC3-4941-B3E1-29DE2F3C6B41}" destId="{4467460B-CBEB-48DF-BB3E-9445FB5C1879}" srcOrd="0" destOrd="0" presId="urn:microsoft.com/office/officeart/2005/8/layout/hierarchy2"/>
    <dgm:cxn modelId="{86E7052F-FC0B-4727-886F-01588D148F54}" type="presParOf" srcId="{66917657-4AC3-4941-B3E1-29DE2F3C6B41}" destId="{015148F0-336B-404F-AAFD-A405F4080284}" srcOrd="1" destOrd="0" presId="urn:microsoft.com/office/officeart/2005/8/layout/hierarchy2"/>
    <dgm:cxn modelId="{FE691F5C-CC32-403E-99EB-2DAF30DD35CA}" type="presParOf" srcId="{015148F0-336B-404F-AAFD-A405F4080284}" destId="{CF6CD5EF-6B59-4B65-A566-AFFB4682EE81}" srcOrd="0" destOrd="0" presId="urn:microsoft.com/office/officeart/2005/8/layout/hierarchy2"/>
    <dgm:cxn modelId="{AF6D7FD9-4117-43E8-84A0-1B12057A2D1A}" type="presParOf" srcId="{CF6CD5EF-6B59-4B65-A566-AFFB4682EE81}" destId="{991BD1BA-3D1B-4810-916C-B92E6FAB7C62}" srcOrd="0" destOrd="0" presId="urn:microsoft.com/office/officeart/2005/8/layout/hierarchy2"/>
    <dgm:cxn modelId="{D1A81FB7-A0C9-41D0-B4A7-2C3A3B120397}" type="presParOf" srcId="{015148F0-336B-404F-AAFD-A405F4080284}" destId="{49EC5783-0D5A-4481-A0E8-86F7AEA13ED4}" srcOrd="1" destOrd="0" presId="urn:microsoft.com/office/officeart/2005/8/layout/hierarchy2"/>
    <dgm:cxn modelId="{A6F40AEF-D4F9-4BD2-B2D6-22E558CF7A48}" type="presParOf" srcId="{49EC5783-0D5A-4481-A0E8-86F7AEA13ED4}" destId="{4DF8CFBD-D73A-4097-9211-292CC7F1CA01}" srcOrd="0" destOrd="0" presId="urn:microsoft.com/office/officeart/2005/8/layout/hierarchy2"/>
    <dgm:cxn modelId="{2EBA5BC4-1660-4F2D-B9D5-C6AC7234EF92}" type="presParOf" srcId="{49EC5783-0D5A-4481-A0E8-86F7AEA13ED4}" destId="{F71944DA-8F19-4C54-BFE4-7C61A384A674}" srcOrd="1" destOrd="0" presId="urn:microsoft.com/office/officeart/2005/8/layout/hierarchy2"/>
    <dgm:cxn modelId="{DC655A13-42DB-4EC3-9295-CB4D0844344A}" type="presParOf" srcId="{F71944DA-8F19-4C54-BFE4-7C61A384A674}" destId="{69548649-0A4D-4916-9228-FA67D80B72F8}" srcOrd="0" destOrd="0" presId="urn:microsoft.com/office/officeart/2005/8/layout/hierarchy2"/>
    <dgm:cxn modelId="{696FF67D-E42F-4343-BD2A-939CB84F4BB2}" type="presParOf" srcId="{69548649-0A4D-4916-9228-FA67D80B72F8}" destId="{5AF8752B-BD04-40A7-9647-93CA0BACAF67}" srcOrd="0" destOrd="0" presId="urn:microsoft.com/office/officeart/2005/8/layout/hierarchy2"/>
    <dgm:cxn modelId="{06396177-D1DA-4A4C-9C6B-F2435867EA39}" type="presParOf" srcId="{F71944DA-8F19-4C54-BFE4-7C61A384A674}" destId="{D5AC5FB4-4EAC-42BF-8C88-9AF000D73779}" srcOrd="1" destOrd="0" presId="urn:microsoft.com/office/officeart/2005/8/layout/hierarchy2"/>
    <dgm:cxn modelId="{0E4845E7-4187-4C0A-94F2-D04291523F3E}" type="presParOf" srcId="{D5AC5FB4-4EAC-42BF-8C88-9AF000D73779}" destId="{8BAC0E7F-086B-4AD1-AC1E-14F25CF36501}" srcOrd="0" destOrd="0" presId="urn:microsoft.com/office/officeart/2005/8/layout/hierarchy2"/>
    <dgm:cxn modelId="{45DAEE6E-4755-4457-BC6A-5FD3A6755F72}" type="presParOf" srcId="{D5AC5FB4-4EAC-42BF-8C88-9AF000D73779}" destId="{DB9B75F3-541F-4D52-9D02-FA27742441F6}" srcOrd="1" destOrd="0" presId="urn:microsoft.com/office/officeart/2005/8/layout/hierarchy2"/>
    <dgm:cxn modelId="{30A8AD99-767C-460A-A510-FC8D0B791FEA}" type="presParOf" srcId="{015148F0-336B-404F-AAFD-A405F4080284}" destId="{E6890E49-22D1-4A99-9DB6-B5D92505DFF3}" srcOrd="2" destOrd="0" presId="urn:microsoft.com/office/officeart/2005/8/layout/hierarchy2"/>
    <dgm:cxn modelId="{8E72D25A-682F-443D-AB36-BCF1105D2A7E}" type="presParOf" srcId="{E6890E49-22D1-4A99-9DB6-B5D92505DFF3}" destId="{B4F59924-5744-4471-9EA9-86D2104195EB}" srcOrd="0" destOrd="0" presId="urn:microsoft.com/office/officeart/2005/8/layout/hierarchy2"/>
    <dgm:cxn modelId="{4564BC0C-4903-4BE2-830A-EFCF853A55D5}" type="presParOf" srcId="{015148F0-336B-404F-AAFD-A405F4080284}" destId="{CCB1939D-A6F0-4703-82C7-81F5F73EB318}" srcOrd="3" destOrd="0" presId="urn:microsoft.com/office/officeart/2005/8/layout/hierarchy2"/>
    <dgm:cxn modelId="{EAF1AA6B-FD8A-418E-A88A-6DCD025F358D}" type="presParOf" srcId="{CCB1939D-A6F0-4703-82C7-81F5F73EB318}" destId="{41EF7C1A-29AD-4733-8AD2-C9205B5F8C9E}" srcOrd="0" destOrd="0" presId="urn:microsoft.com/office/officeart/2005/8/layout/hierarchy2"/>
    <dgm:cxn modelId="{51B186DB-2567-44E6-9302-02CFCA385B1E}" type="presParOf" srcId="{CCB1939D-A6F0-4703-82C7-81F5F73EB318}" destId="{FA162B4B-94D4-4135-B487-CD0BCFB6900C}" srcOrd="1" destOrd="0" presId="urn:microsoft.com/office/officeart/2005/8/layout/hierarchy2"/>
    <dgm:cxn modelId="{9C7A3025-FBA4-4FFA-8902-E94C2FC02FA4}" type="presParOf" srcId="{FA162B4B-94D4-4135-B487-CD0BCFB6900C}" destId="{63D4DD4E-133B-41A1-A998-4693DB92EF79}" srcOrd="0" destOrd="0" presId="urn:microsoft.com/office/officeart/2005/8/layout/hierarchy2"/>
    <dgm:cxn modelId="{B9AA3AA0-B3D4-4459-8398-20ED5710BD39}" type="presParOf" srcId="{63D4DD4E-133B-41A1-A998-4693DB92EF79}" destId="{36EF621C-458A-4617-80F3-24A41D614B88}" srcOrd="0" destOrd="0" presId="urn:microsoft.com/office/officeart/2005/8/layout/hierarchy2"/>
    <dgm:cxn modelId="{E53158A6-D11A-4C7C-AE59-90D6E1A547E9}" type="presParOf" srcId="{FA162B4B-94D4-4135-B487-CD0BCFB6900C}" destId="{2D7012C7-A44F-4BB9-B573-AF45165CF7BC}" srcOrd="1" destOrd="0" presId="urn:microsoft.com/office/officeart/2005/8/layout/hierarchy2"/>
    <dgm:cxn modelId="{25B3569C-6C22-4728-89C6-755436BE646C}" type="presParOf" srcId="{2D7012C7-A44F-4BB9-B573-AF45165CF7BC}" destId="{C80AA1AB-AD1D-4E59-83AC-E28D1E9EB348}" srcOrd="0" destOrd="0" presId="urn:microsoft.com/office/officeart/2005/8/layout/hierarchy2"/>
    <dgm:cxn modelId="{7A97E155-4417-4402-BB78-BF57A33B6FE9}" type="presParOf" srcId="{2D7012C7-A44F-4BB9-B573-AF45165CF7BC}" destId="{38C4322A-8957-4264-9B4C-2AF6E6AA7FDE}" srcOrd="1" destOrd="0" presId="urn:microsoft.com/office/officeart/2005/8/layout/hierarchy2"/>
    <dgm:cxn modelId="{6FA9658E-D512-43A8-9A69-3AAA74A4E1F2}" type="presParOf" srcId="{F5A2CAE1-61CD-4949-9C5D-D665186D1412}" destId="{96A3BE73-CEF4-4C6C-918A-8A550096348E}" srcOrd="4" destOrd="0" presId="urn:microsoft.com/office/officeart/2005/8/layout/hierarchy2"/>
    <dgm:cxn modelId="{CA60CF7B-0292-424D-8EE9-6A2025FE7F5C}" type="presParOf" srcId="{96A3BE73-CEF4-4C6C-918A-8A550096348E}" destId="{C7E497E7-9B17-46DD-B952-B079A7EB14ED}" srcOrd="0" destOrd="0" presId="urn:microsoft.com/office/officeart/2005/8/layout/hierarchy2"/>
    <dgm:cxn modelId="{7B63E42D-A1D4-4882-AF86-D63F327763F8}" type="presParOf" srcId="{F5A2CAE1-61CD-4949-9C5D-D665186D1412}" destId="{179B5F9B-0E44-438F-BABB-BE8C86EAACF3}" srcOrd="5" destOrd="0" presId="urn:microsoft.com/office/officeart/2005/8/layout/hierarchy2"/>
    <dgm:cxn modelId="{6F7B6AB8-2F9A-4764-B1A7-20EA012ADA7D}" type="presParOf" srcId="{179B5F9B-0E44-438F-BABB-BE8C86EAACF3}" destId="{4D5276D1-7223-4F0C-B930-9DD330A4519A}" srcOrd="0" destOrd="0" presId="urn:microsoft.com/office/officeart/2005/8/layout/hierarchy2"/>
    <dgm:cxn modelId="{5B0BBCE4-E1C7-412D-AF21-5D0164F9984A}" type="presParOf" srcId="{179B5F9B-0E44-438F-BABB-BE8C86EAACF3}" destId="{4D89702E-09AB-4369-837D-F68E1B4C9450}" srcOrd="1" destOrd="0" presId="urn:microsoft.com/office/officeart/2005/8/layout/hierarchy2"/>
    <dgm:cxn modelId="{A0C09279-E3B3-474F-96C5-D4E739A06047}" type="presParOf" srcId="{4D89702E-09AB-4369-837D-F68E1B4C9450}" destId="{F0C12F9A-3698-4C5D-B0A7-05AAD928F083}" srcOrd="0" destOrd="0" presId="urn:microsoft.com/office/officeart/2005/8/layout/hierarchy2"/>
    <dgm:cxn modelId="{508F4B6F-FDB9-4DBD-8FA4-0EB521ADDCBF}" type="presParOf" srcId="{F0C12F9A-3698-4C5D-B0A7-05AAD928F083}" destId="{345068C8-BF83-4111-9A57-23604BCEA2C9}" srcOrd="0" destOrd="0" presId="urn:microsoft.com/office/officeart/2005/8/layout/hierarchy2"/>
    <dgm:cxn modelId="{0E38CC8B-5A85-485E-8A84-35BEC153A051}" type="presParOf" srcId="{4D89702E-09AB-4369-837D-F68E1B4C9450}" destId="{81A726DF-0B83-4AD4-9750-49AE9E15247F}" srcOrd="1" destOrd="0" presId="urn:microsoft.com/office/officeart/2005/8/layout/hierarchy2"/>
    <dgm:cxn modelId="{C51FEB9C-48C3-45D8-A781-F65CD11E1A97}" type="presParOf" srcId="{81A726DF-0B83-4AD4-9750-49AE9E15247F}" destId="{7B024C46-A17F-44C8-AD39-D55533B668F4}" srcOrd="0" destOrd="0" presId="urn:microsoft.com/office/officeart/2005/8/layout/hierarchy2"/>
    <dgm:cxn modelId="{C89A402C-4A4D-4E90-9155-62703250B586}" type="presParOf" srcId="{81A726DF-0B83-4AD4-9750-49AE9E15247F}" destId="{9AB8CFDA-7DD4-4CE2-9625-71573D706848}" srcOrd="1" destOrd="0" presId="urn:microsoft.com/office/officeart/2005/8/layout/hierarchy2"/>
    <dgm:cxn modelId="{52869D85-CA8A-4564-BDFE-6907A9F93F59}" type="presParOf" srcId="{9AB8CFDA-7DD4-4CE2-9625-71573D706848}" destId="{107FF506-5CB1-4871-A4E4-CD3A6D076A67}" srcOrd="0" destOrd="0" presId="urn:microsoft.com/office/officeart/2005/8/layout/hierarchy2"/>
    <dgm:cxn modelId="{3A7C3A89-D555-4BC5-A2D3-BCD78CBF3CDF}" type="presParOf" srcId="{107FF506-5CB1-4871-A4E4-CD3A6D076A67}" destId="{45C99291-6259-4C6F-B745-83DB85A88D7B}" srcOrd="0" destOrd="0" presId="urn:microsoft.com/office/officeart/2005/8/layout/hierarchy2"/>
    <dgm:cxn modelId="{84EDA9EF-ACC4-4075-9254-1045822E30DE}" type="presParOf" srcId="{9AB8CFDA-7DD4-4CE2-9625-71573D706848}" destId="{B27D571A-938D-4A82-A311-518C4FE2D5BA}" srcOrd="1" destOrd="0" presId="urn:microsoft.com/office/officeart/2005/8/layout/hierarchy2"/>
    <dgm:cxn modelId="{F742E678-729D-4B8B-B85D-EBB1A782D29F}" type="presParOf" srcId="{B27D571A-938D-4A82-A311-518C4FE2D5BA}" destId="{F2FA04AA-1038-49DF-8F1A-BECFDC1443F5}" srcOrd="0" destOrd="0" presId="urn:microsoft.com/office/officeart/2005/8/layout/hierarchy2"/>
    <dgm:cxn modelId="{FF242352-182D-438A-915B-43D881826AA7}" type="presParOf" srcId="{B27D571A-938D-4A82-A311-518C4FE2D5BA}" destId="{AFC4F245-F462-4E5C-9805-4AF6D544C8F5}" srcOrd="1" destOrd="0" presId="urn:microsoft.com/office/officeart/2005/8/layout/hierarchy2"/>
    <dgm:cxn modelId="{E95A7889-CCC1-4A26-A4FD-B59244958528}" type="presParOf" srcId="{4D89702E-09AB-4369-837D-F68E1B4C9450}" destId="{E57E8230-35B9-4E20-BF51-64AD41F916F1}" srcOrd="2" destOrd="0" presId="urn:microsoft.com/office/officeart/2005/8/layout/hierarchy2"/>
    <dgm:cxn modelId="{2DF947F6-7D69-4F47-A5ED-4C5B291C22F8}" type="presParOf" srcId="{E57E8230-35B9-4E20-BF51-64AD41F916F1}" destId="{AEACE544-F23B-451B-863A-1177C8326023}" srcOrd="0" destOrd="0" presId="urn:microsoft.com/office/officeart/2005/8/layout/hierarchy2"/>
    <dgm:cxn modelId="{A9AE8A4A-6B92-4F5C-9EEA-75BA8607BFAA}" type="presParOf" srcId="{4D89702E-09AB-4369-837D-F68E1B4C9450}" destId="{1AD39598-6B13-442B-8D75-98B971FA76CA}" srcOrd="3" destOrd="0" presId="urn:microsoft.com/office/officeart/2005/8/layout/hierarchy2"/>
    <dgm:cxn modelId="{05182367-0255-4597-BE28-2C2AB7BFC5AC}" type="presParOf" srcId="{1AD39598-6B13-442B-8D75-98B971FA76CA}" destId="{23D65AED-9249-4775-AECE-B75B9E7E55EA}" srcOrd="0" destOrd="0" presId="urn:microsoft.com/office/officeart/2005/8/layout/hierarchy2"/>
    <dgm:cxn modelId="{67CDA76E-AC6E-4001-954A-0FAC86B69C54}" type="presParOf" srcId="{1AD39598-6B13-442B-8D75-98B971FA76CA}" destId="{91A79823-493D-4748-87FB-9EACC12F98D4}" srcOrd="1" destOrd="0" presId="urn:microsoft.com/office/officeart/2005/8/layout/hierarchy2"/>
    <dgm:cxn modelId="{5E5A0198-EC71-4168-8C95-C8720BAA83C3}" type="presParOf" srcId="{91A79823-493D-4748-87FB-9EACC12F98D4}" destId="{5DA3D0E4-3D71-456E-89EA-0F7D82904E58}" srcOrd="0" destOrd="0" presId="urn:microsoft.com/office/officeart/2005/8/layout/hierarchy2"/>
    <dgm:cxn modelId="{5AB2C046-81FF-4EF8-BCC3-5A22D656A460}" type="presParOf" srcId="{5DA3D0E4-3D71-456E-89EA-0F7D82904E58}" destId="{C5FDB3E8-A54B-4DEA-BF08-B583E045A478}" srcOrd="0" destOrd="0" presId="urn:microsoft.com/office/officeart/2005/8/layout/hierarchy2"/>
    <dgm:cxn modelId="{AF79D8E5-5E31-4DB4-B5FF-C431E19F85E5}" type="presParOf" srcId="{91A79823-493D-4748-87FB-9EACC12F98D4}" destId="{C2656B6F-BCF3-40F6-B97A-31E63CD7B290}" srcOrd="1" destOrd="0" presId="urn:microsoft.com/office/officeart/2005/8/layout/hierarchy2"/>
    <dgm:cxn modelId="{60809780-A761-4DAB-954F-2B6CEAAD1CC8}" type="presParOf" srcId="{C2656B6F-BCF3-40F6-B97A-31E63CD7B290}" destId="{5C14A2AF-B2DB-4748-B04B-ABAC1C039E9F}" srcOrd="0" destOrd="0" presId="urn:microsoft.com/office/officeart/2005/8/layout/hierarchy2"/>
    <dgm:cxn modelId="{94406D91-115C-4371-A286-A5FF504A5138}" type="presParOf" srcId="{C2656B6F-BCF3-40F6-B97A-31E63CD7B290}" destId="{F753EA06-7075-4B19-8009-16DB6969E2F3}" srcOrd="1" destOrd="0" presId="urn:microsoft.com/office/officeart/2005/8/layout/hierarchy2"/>
    <dgm:cxn modelId="{783360DA-01A6-4588-92B2-9E510C6A8F04}" type="presParOf" srcId="{F5A2CAE1-61CD-4949-9C5D-D665186D1412}" destId="{2CBA4D55-DC30-45DB-B366-B4705C624C30}" srcOrd="6" destOrd="0" presId="urn:microsoft.com/office/officeart/2005/8/layout/hierarchy2"/>
    <dgm:cxn modelId="{F0C822AC-2451-4C7A-AD95-D6259BB51AB8}" type="presParOf" srcId="{2CBA4D55-DC30-45DB-B366-B4705C624C30}" destId="{4188AE32-AD0E-470E-9AEF-D0618DF93661}" srcOrd="0" destOrd="0" presId="urn:microsoft.com/office/officeart/2005/8/layout/hierarchy2"/>
    <dgm:cxn modelId="{4C248562-5B0E-4C8D-A3AC-6A3E513FFFCF}" type="presParOf" srcId="{F5A2CAE1-61CD-4949-9C5D-D665186D1412}" destId="{197F5B49-785B-4376-944D-68D8E40AB9C2}" srcOrd="7" destOrd="0" presId="urn:microsoft.com/office/officeart/2005/8/layout/hierarchy2"/>
    <dgm:cxn modelId="{E31D797D-B635-41AB-86CE-4866933BFA40}" type="presParOf" srcId="{197F5B49-785B-4376-944D-68D8E40AB9C2}" destId="{C4420D79-A523-4766-87B3-A698082696F7}" srcOrd="0" destOrd="0" presId="urn:microsoft.com/office/officeart/2005/8/layout/hierarchy2"/>
    <dgm:cxn modelId="{CAF1216F-4A73-4264-803A-F653C2ECCB38}" type="presParOf" srcId="{197F5B49-785B-4376-944D-68D8E40AB9C2}" destId="{0FAB95E8-231D-491C-ADFC-A4312E24630E}" srcOrd="1" destOrd="0" presId="urn:microsoft.com/office/officeart/2005/8/layout/hierarchy2"/>
    <dgm:cxn modelId="{EDC8735B-3D2B-4C53-9708-C6F866FE51C9}" type="presParOf" srcId="{0FAB95E8-231D-491C-ADFC-A4312E24630E}" destId="{223B3016-4214-487C-B3B4-DB1D86F12F1C}" srcOrd="0" destOrd="0" presId="urn:microsoft.com/office/officeart/2005/8/layout/hierarchy2"/>
    <dgm:cxn modelId="{B16C443F-87D0-47ED-BCD5-B55F7D0A14E8}" type="presParOf" srcId="{223B3016-4214-487C-B3B4-DB1D86F12F1C}" destId="{B40B71FB-D38F-434E-98B5-92E2A7BE930F}" srcOrd="0" destOrd="0" presId="urn:microsoft.com/office/officeart/2005/8/layout/hierarchy2"/>
    <dgm:cxn modelId="{1A710F61-C17A-45CD-9B48-14C41D7562BC}" type="presParOf" srcId="{0FAB95E8-231D-491C-ADFC-A4312E24630E}" destId="{5647CF7E-5FD5-4F88-BD03-F8D9F8C018BF}" srcOrd="1" destOrd="0" presId="urn:microsoft.com/office/officeart/2005/8/layout/hierarchy2"/>
    <dgm:cxn modelId="{B19FC384-C034-4A28-856C-BE9DE7F242DF}" type="presParOf" srcId="{5647CF7E-5FD5-4F88-BD03-F8D9F8C018BF}" destId="{FDA54630-65B5-449A-B338-26E9480BC4DC}" srcOrd="0" destOrd="0" presId="urn:microsoft.com/office/officeart/2005/8/layout/hierarchy2"/>
    <dgm:cxn modelId="{84D8083F-ABD2-4230-87CB-BCA216CB6BEF}" type="presParOf" srcId="{5647CF7E-5FD5-4F88-BD03-F8D9F8C018BF}" destId="{FE161250-D8A5-4A0A-AF43-4CFEF93E514F}" srcOrd="1" destOrd="0" presId="urn:microsoft.com/office/officeart/2005/8/layout/hierarchy2"/>
    <dgm:cxn modelId="{DB5E4E6B-12B6-49C5-92B0-68F631E72653}" type="presParOf" srcId="{FE161250-D8A5-4A0A-AF43-4CFEF93E514F}" destId="{EEE97615-5684-4BFB-972D-2E5699AF2291}" srcOrd="0" destOrd="0" presId="urn:microsoft.com/office/officeart/2005/8/layout/hierarchy2"/>
    <dgm:cxn modelId="{1A7E4A3E-9918-49DF-B119-F8B34492F406}" type="presParOf" srcId="{EEE97615-5684-4BFB-972D-2E5699AF2291}" destId="{3B6811AA-E731-4740-9644-1869AF487DE9}" srcOrd="0" destOrd="0" presId="urn:microsoft.com/office/officeart/2005/8/layout/hierarchy2"/>
    <dgm:cxn modelId="{4D94DE2D-9A4F-4C4C-9849-AE59E492E004}" type="presParOf" srcId="{FE161250-D8A5-4A0A-AF43-4CFEF93E514F}" destId="{E5B28E80-D021-41DF-8D43-B4324F512A12}" srcOrd="1" destOrd="0" presId="urn:microsoft.com/office/officeart/2005/8/layout/hierarchy2"/>
    <dgm:cxn modelId="{93A1054B-3A7E-4D03-8FCE-6F65F49EC7F4}" type="presParOf" srcId="{E5B28E80-D021-41DF-8D43-B4324F512A12}" destId="{2B06B633-0865-420D-BF8C-423E80A195B9}" srcOrd="0" destOrd="0" presId="urn:microsoft.com/office/officeart/2005/8/layout/hierarchy2"/>
    <dgm:cxn modelId="{E288A101-3593-44EE-A29F-BF4A63E21DA5}" type="presParOf" srcId="{E5B28E80-D021-41DF-8D43-B4324F512A12}" destId="{D008A3AC-9779-42A6-9B8B-C73B5B52C929}" srcOrd="1" destOrd="0" presId="urn:microsoft.com/office/officeart/2005/8/layout/hierarchy2"/>
    <dgm:cxn modelId="{CA7E8F08-ED0F-4B2D-AD9B-499F27019AFD}" type="presParOf" srcId="{0FAB95E8-231D-491C-ADFC-A4312E24630E}" destId="{4ADA1E19-69E1-41FF-9540-400BACF47E00}" srcOrd="2" destOrd="0" presId="urn:microsoft.com/office/officeart/2005/8/layout/hierarchy2"/>
    <dgm:cxn modelId="{032235D4-E71C-4C7F-A440-0BA2A1461BBC}" type="presParOf" srcId="{4ADA1E19-69E1-41FF-9540-400BACF47E00}" destId="{994EBF66-12A3-4AB6-B56E-33314076CE5D}" srcOrd="0" destOrd="0" presId="urn:microsoft.com/office/officeart/2005/8/layout/hierarchy2"/>
    <dgm:cxn modelId="{FDC55C92-0F2B-4962-AD37-B67ED7050AC7}" type="presParOf" srcId="{0FAB95E8-231D-491C-ADFC-A4312E24630E}" destId="{6C071967-8B9D-41A6-AE8D-CBB1DF2EE49C}" srcOrd="3" destOrd="0" presId="urn:microsoft.com/office/officeart/2005/8/layout/hierarchy2"/>
    <dgm:cxn modelId="{85E5F83B-59DA-464A-A27A-CB8D7CF62FB5}" type="presParOf" srcId="{6C071967-8B9D-41A6-AE8D-CBB1DF2EE49C}" destId="{0BA91BEA-9F0C-410B-B86F-BB730F676F50}" srcOrd="0" destOrd="0" presId="urn:microsoft.com/office/officeart/2005/8/layout/hierarchy2"/>
    <dgm:cxn modelId="{745528A8-3F77-4502-B21B-6DF2720D14CA}" type="presParOf" srcId="{6C071967-8B9D-41A6-AE8D-CBB1DF2EE49C}" destId="{606F0C74-4A83-4CF9-843D-B08B85E51044}" srcOrd="1" destOrd="0" presId="urn:microsoft.com/office/officeart/2005/8/layout/hierarchy2"/>
    <dgm:cxn modelId="{F6DC8276-4CF5-4F68-8887-74E589DA1C6D}" type="presParOf" srcId="{606F0C74-4A83-4CF9-843D-B08B85E51044}" destId="{CF3E066A-A2AA-4163-BA5E-A9BDD138BCBF}" srcOrd="0" destOrd="0" presId="urn:microsoft.com/office/officeart/2005/8/layout/hierarchy2"/>
    <dgm:cxn modelId="{B91E6B73-CD02-4372-81D8-578B1117BBA4}" type="presParOf" srcId="{CF3E066A-A2AA-4163-BA5E-A9BDD138BCBF}" destId="{86AFC245-80E6-4FC4-9BEC-C1D1E5D72010}" srcOrd="0" destOrd="0" presId="urn:microsoft.com/office/officeart/2005/8/layout/hierarchy2"/>
    <dgm:cxn modelId="{3E6EF5D8-0072-439C-936D-0236955F6599}" type="presParOf" srcId="{606F0C74-4A83-4CF9-843D-B08B85E51044}" destId="{CC5437EF-76DE-4DF9-9F73-8A80FE135EC0}" srcOrd="1" destOrd="0" presId="urn:microsoft.com/office/officeart/2005/8/layout/hierarchy2"/>
    <dgm:cxn modelId="{A4ADF794-BAA5-48A0-AEA6-F603AE3DF574}" type="presParOf" srcId="{CC5437EF-76DE-4DF9-9F73-8A80FE135EC0}" destId="{4709EC93-9212-4F88-876A-23417B68EA60}" srcOrd="0" destOrd="0" presId="urn:microsoft.com/office/officeart/2005/8/layout/hierarchy2"/>
    <dgm:cxn modelId="{CD3201E3-1FC8-4E26-AAB2-BCC08AFA64C9}" type="presParOf" srcId="{CC5437EF-76DE-4DF9-9F73-8A80FE135EC0}" destId="{B538C252-ECF8-47EF-9E4B-05CCADFCB91D}" srcOrd="1" destOrd="0" presId="urn:microsoft.com/office/officeart/2005/8/layout/hierarchy2"/>
    <dgm:cxn modelId="{0090415F-C419-43CB-B776-26B114C58F89}" type="presParOf" srcId="{0FAB95E8-231D-491C-ADFC-A4312E24630E}" destId="{E3BF23E5-3771-421C-A98D-14B59016F05F}" srcOrd="4" destOrd="0" presId="urn:microsoft.com/office/officeart/2005/8/layout/hierarchy2"/>
    <dgm:cxn modelId="{F49C57CB-3DC4-4BF0-8075-27C4BF2D2B05}" type="presParOf" srcId="{E3BF23E5-3771-421C-A98D-14B59016F05F}" destId="{08DA86D7-AA67-46A5-B2D8-48A81B97F4A2}" srcOrd="0" destOrd="0" presId="urn:microsoft.com/office/officeart/2005/8/layout/hierarchy2"/>
    <dgm:cxn modelId="{004A2CF2-70DD-46E6-8DBF-97371F8B12B8}" type="presParOf" srcId="{0FAB95E8-231D-491C-ADFC-A4312E24630E}" destId="{847EF284-18D6-4896-8DD8-C0AB1F4D0275}" srcOrd="5" destOrd="0" presId="urn:microsoft.com/office/officeart/2005/8/layout/hierarchy2"/>
    <dgm:cxn modelId="{304FD076-CF81-4E21-AE91-1EDFDADAF2FF}" type="presParOf" srcId="{847EF284-18D6-4896-8DD8-C0AB1F4D0275}" destId="{B1EC9CC2-54E2-4476-8A9E-9E9A64F06DAE}" srcOrd="0" destOrd="0" presId="urn:microsoft.com/office/officeart/2005/8/layout/hierarchy2"/>
    <dgm:cxn modelId="{E67A9209-AE5B-4360-B966-730704B1A35F}" type="presParOf" srcId="{847EF284-18D6-4896-8DD8-C0AB1F4D0275}" destId="{4F183136-27FF-4528-B2B8-26F4EC202EC4}" srcOrd="1" destOrd="0" presId="urn:microsoft.com/office/officeart/2005/8/layout/hierarchy2"/>
    <dgm:cxn modelId="{0B60190D-C3B6-4C1B-A040-AF0EED2C4797}" type="presParOf" srcId="{4F183136-27FF-4528-B2B8-26F4EC202EC4}" destId="{72E08D5F-4351-4652-B694-824C58D57611}" srcOrd="0" destOrd="0" presId="urn:microsoft.com/office/officeart/2005/8/layout/hierarchy2"/>
    <dgm:cxn modelId="{AF8D4C30-138F-4C53-9AAB-0BFCEA07B732}" type="presParOf" srcId="{72E08D5F-4351-4652-B694-824C58D57611}" destId="{E741EA10-E87E-43A7-83AB-4E918532AC32}" srcOrd="0" destOrd="0" presId="urn:microsoft.com/office/officeart/2005/8/layout/hierarchy2"/>
    <dgm:cxn modelId="{B89DA46A-BC42-4D38-A7B9-E15755EBD41F}" type="presParOf" srcId="{4F183136-27FF-4528-B2B8-26F4EC202EC4}" destId="{B19D4C93-2D1D-449D-A33B-C87C13430353}" srcOrd="1" destOrd="0" presId="urn:microsoft.com/office/officeart/2005/8/layout/hierarchy2"/>
    <dgm:cxn modelId="{9E078AD0-0131-4A17-BADF-6FCEDD40154F}" type="presParOf" srcId="{B19D4C93-2D1D-449D-A33B-C87C13430353}" destId="{A08FBCF4-661D-44A6-B44B-2BD473792A23}" srcOrd="0" destOrd="0" presId="urn:microsoft.com/office/officeart/2005/8/layout/hierarchy2"/>
    <dgm:cxn modelId="{5EE66669-1EA9-42DA-99FB-90761D47D61A}" type="presParOf" srcId="{B19D4C93-2D1D-449D-A33B-C87C13430353}" destId="{B4C03303-884F-4C2C-8C34-2FB0B4F336F1}" srcOrd="1" destOrd="0" presId="urn:microsoft.com/office/officeart/2005/8/layout/hierarchy2"/>
    <dgm:cxn modelId="{0179BCCD-FD9A-4D21-94F6-CEBB2AE0E9CE}" type="presParOf" srcId="{F5A2CAE1-61CD-4949-9C5D-D665186D1412}" destId="{4E99E1AC-906B-4D2A-BE26-F4772847EDD5}" srcOrd="8" destOrd="0" presId="urn:microsoft.com/office/officeart/2005/8/layout/hierarchy2"/>
    <dgm:cxn modelId="{10B54CD1-9798-4456-91F3-709A20171EA3}" type="presParOf" srcId="{4E99E1AC-906B-4D2A-BE26-F4772847EDD5}" destId="{741EFC8D-64C0-4109-9043-5CCE3C3D50A9}" srcOrd="0" destOrd="0" presId="urn:microsoft.com/office/officeart/2005/8/layout/hierarchy2"/>
    <dgm:cxn modelId="{4C6845BA-C849-4413-9C25-037C4D7C74D6}" type="presParOf" srcId="{F5A2CAE1-61CD-4949-9C5D-D665186D1412}" destId="{E6030C46-2B5E-4BB4-B996-086A95F150BB}" srcOrd="9" destOrd="0" presId="urn:microsoft.com/office/officeart/2005/8/layout/hierarchy2"/>
    <dgm:cxn modelId="{EC794054-619F-410F-B8B1-AFD7891D4F8D}" type="presParOf" srcId="{E6030C46-2B5E-4BB4-B996-086A95F150BB}" destId="{48D48ADD-957F-4233-8563-C5D03508F840}" srcOrd="0" destOrd="0" presId="urn:microsoft.com/office/officeart/2005/8/layout/hierarchy2"/>
    <dgm:cxn modelId="{A4214667-349D-4621-A85C-979E41A6A55F}" type="presParOf" srcId="{E6030C46-2B5E-4BB4-B996-086A95F150BB}" destId="{D07AA4E4-F157-401B-9E22-BED27FB1C7E3}" srcOrd="1" destOrd="0" presId="urn:microsoft.com/office/officeart/2005/8/layout/hierarchy2"/>
    <dgm:cxn modelId="{7578A0E0-C196-40F2-AB3F-8D8AB7666D2A}" type="presParOf" srcId="{D07AA4E4-F157-401B-9E22-BED27FB1C7E3}" destId="{57E707A7-37D6-4977-8309-545A394984E4}" srcOrd="0" destOrd="0" presId="urn:microsoft.com/office/officeart/2005/8/layout/hierarchy2"/>
    <dgm:cxn modelId="{71B45DF7-1544-4BC9-8147-3139EA83F842}" type="presParOf" srcId="{57E707A7-37D6-4977-8309-545A394984E4}" destId="{B8C1C921-9E4E-4243-BE0A-9269424BF4BA}" srcOrd="0" destOrd="0" presId="urn:microsoft.com/office/officeart/2005/8/layout/hierarchy2"/>
    <dgm:cxn modelId="{0E6E93F0-041C-48A6-A294-CAE7280BE0D7}" type="presParOf" srcId="{D07AA4E4-F157-401B-9E22-BED27FB1C7E3}" destId="{062521C8-CF97-4E7B-9CD4-65A1F6C75581}" srcOrd="1" destOrd="0" presId="urn:microsoft.com/office/officeart/2005/8/layout/hierarchy2"/>
    <dgm:cxn modelId="{A4849564-6FDD-4798-9A4C-9577C26C8E25}" type="presParOf" srcId="{062521C8-CF97-4E7B-9CD4-65A1F6C75581}" destId="{01CC2046-AB4B-4BF6-8F6D-146EC0270AA1}" srcOrd="0" destOrd="0" presId="urn:microsoft.com/office/officeart/2005/8/layout/hierarchy2"/>
    <dgm:cxn modelId="{4A756853-1526-4E15-95C7-7F4CE9B4F03F}" type="presParOf" srcId="{062521C8-CF97-4E7B-9CD4-65A1F6C75581}" destId="{2727BC28-8F28-4317-B26F-5A8CDEADB2D8}" srcOrd="1" destOrd="0" presId="urn:microsoft.com/office/officeart/2005/8/layout/hierarchy2"/>
    <dgm:cxn modelId="{544FE26C-6BF4-459B-8C14-5B49CFC84CFB}" type="presParOf" srcId="{2727BC28-8F28-4317-B26F-5A8CDEADB2D8}" destId="{295437B0-4A4F-48AE-B308-51AB2CFBA088}" srcOrd="0" destOrd="0" presId="urn:microsoft.com/office/officeart/2005/8/layout/hierarchy2"/>
    <dgm:cxn modelId="{80B346A7-1F12-4440-AFBC-E2D1D90EFB21}" type="presParOf" srcId="{295437B0-4A4F-48AE-B308-51AB2CFBA088}" destId="{B9E9AC07-7D9C-4270-8EE6-3767E9E457AD}" srcOrd="0" destOrd="0" presId="urn:microsoft.com/office/officeart/2005/8/layout/hierarchy2"/>
    <dgm:cxn modelId="{518CF912-F490-4501-88E6-9EC1684AC4F8}" type="presParOf" srcId="{2727BC28-8F28-4317-B26F-5A8CDEADB2D8}" destId="{8312D470-BAAE-4685-87BC-654D8E93E31F}" srcOrd="1" destOrd="0" presId="urn:microsoft.com/office/officeart/2005/8/layout/hierarchy2"/>
    <dgm:cxn modelId="{245184B8-AAC8-4AD3-8B61-8B95E9D6B24A}" type="presParOf" srcId="{8312D470-BAAE-4685-87BC-654D8E93E31F}" destId="{0746AAE6-AE73-46C7-B65C-DC333ED23A5A}" srcOrd="0" destOrd="0" presId="urn:microsoft.com/office/officeart/2005/8/layout/hierarchy2"/>
    <dgm:cxn modelId="{5058EBFF-F813-465E-ACA5-D9B457C01DE9}" type="presParOf" srcId="{8312D470-BAAE-4685-87BC-654D8E93E31F}" destId="{DD35FB04-A18E-4696-B0F9-981A3E07C643}" srcOrd="1" destOrd="0" presId="urn:microsoft.com/office/officeart/2005/8/layout/hierarchy2"/>
    <dgm:cxn modelId="{2A8EF100-86BF-4509-A109-BE636E5B5EB1}" type="presParOf" srcId="{DD35FB04-A18E-4696-B0F9-981A3E07C643}" destId="{EE3ECAFD-12E5-4297-881B-C7E9DD3C6CF6}" srcOrd="0" destOrd="0" presId="urn:microsoft.com/office/officeart/2005/8/layout/hierarchy2"/>
    <dgm:cxn modelId="{E4AD0C4F-EB97-49E2-B58B-B8F3C5701EB9}" type="presParOf" srcId="{EE3ECAFD-12E5-4297-881B-C7E9DD3C6CF6}" destId="{F0C071EA-FE7F-460D-821D-D9298EDA11D1}" srcOrd="0" destOrd="0" presId="urn:microsoft.com/office/officeart/2005/8/layout/hierarchy2"/>
    <dgm:cxn modelId="{DA988D35-3C51-4D73-9A4F-EDDE17C4FF2C}" type="presParOf" srcId="{DD35FB04-A18E-4696-B0F9-981A3E07C643}" destId="{7A27AAB7-D9FB-43FD-9A96-14AEEBB3A493}" srcOrd="1" destOrd="0" presId="urn:microsoft.com/office/officeart/2005/8/layout/hierarchy2"/>
    <dgm:cxn modelId="{F910F4C4-20F2-430A-9EF1-C0FFDE5376A0}" type="presParOf" srcId="{7A27AAB7-D9FB-43FD-9A96-14AEEBB3A493}" destId="{81B83AE3-40B0-4959-8953-3389830C4D00}" srcOrd="0" destOrd="0" presId="urn:microsoft.com/office/officeart/2005/8/layout/hierarchy2"/>
    <dgm:cxn modelId="{D6315FB6-CD4D-4374-B9B2-DD45186714F6}" type="presParOf" srcId="{7A27AAB7-D9FB-43FD-9A96-14AEEBB3A493}" destId="{42EAF69E-1C30-40CA-B908-A4AC95776D2A}" srcOrd="1" destOrd="0" presId="urn:microsoft.com/office/officeart/2005/8/layout/hierarchy2"/>
    <dgm:cxn modelId="{54BF9E89-5CC6-47F9-907E-B328913D980C}" type="presParOf" srcId="{2727BC28-8F28-4317-B26F-5A8CDEADB2D8}" destId="{CD4E53E1-E99A-4CF3-8E03-96BCD9D98A1A}" srcOrd="2" destOrd="0" presId="urn:microsoft.com/office/officeart/2005/8/layout/hierarchy2"/>
    <dgm:cxn modelId="{233D33AB-ADEC-454D-A0E1-0CD33BE89DC9}" type="presParOf" srcId="{CD4E53E1-E99A-4CF3-8E03-96BCD9D98A1A}" destId="{C7FCE745-3B3E-40E4-A551-B2DC04F3F69A}" srcOrd="0" destOrd="0" presId="urn:microsoft.com/office/officeart/2005/8/layout/hierarchy2"/>
    <dgm:cxn modelId="{FDCAEED3-84FE-4E6E-B646-B9FCF61D4F23}" type="presParOf" srcId="{2727BC28-8F28-4317-B26F-5A8CDEADB2D8}" destId="{E2A6CF28-99D1-47CC-81B8-95B18F41C3E4}" srcOrd="3" destOrd="0" presId="urn:microsoft.com/office/officeart/2005/8/layout/hierarchy2"/>
    <dgm:cxn modelId="{B02B7378-1893-4F6C-8349-E4C4FCF29923}" type="presParOf" srcId="{E2A6CF28-99D1-47CC-81B8-95B18F41C3E4}" destId="{82F485F0-7996-4012-B223-C10DC763B123}" srcOrd="0" destOrd="0" presId="urn:microsoft.com/office/officeart/2005/8/layout/hierarchy2"/>
    <dgm:cxn modelId="{54D563AE-8A40-4668-9BAB-04199B653E5D}" type="presParOf" srcId="{E2A6CF28-99D1-47CC-81B8-95B18F41C3E4}" destId="{AA9F82C7-CD62-4473-BEA0-66B087DBADEE}" srcOrd="1" destOrd="0" presId="urn:microsoft.com/office/officeart/2005/8/layout/hierarchy2"/>
    <dgm:cxn modelId="{82292EE3-10C6-4069-8CA0-D7573702180E}" type="presParOf" srcId="{AA9F82C7-CD62-4473-BEA0-66B087DBADEE}" destId="{AA9E8F70-00E4-4590-9074-9AE565B0D21C}" srcOrd="0" destOrd="0" presId="urn:microsoft.com/office/officeart/2005/8/layout/hierarchy2"/>
    <dgm:cxn modelId="{E86CA650-F27B-41EE-B47E-1EDFABFCE9D3}" type="presParOf" srcId="{AA9E8F70-00E4-4590-9074-9AE565B0D21C}" destId="{3ADB55BE-CF9F-4E5E-AA4F-86E0CE43DFD4}" srcOrd="0" destOrd="0" presId="urn:microsoft.com/office/officeart/2005/8/layout/hierarchy2"/>
    <dgm:cxn modelId="{95AA186E-9FDF-49CA-8D6B-2D6D905C93AF}" type="presParOf" srcId="{AA9F82C7-CD62-4473-BEA0-66B087DBADEE}" destId="{B94326B6-075E-45C6-A4EE-4675325307DB}" srcOrd="1" destOrd="0" presId="urn:microsoft.com/office/officeart/2005/8/layout/hierarchy2"/>
    <dgm:cxn modelId="{4AE9EF11-DA13-4E7C-AF6E-6FBE7A945389}" type="presParOf" srcId="{B94326B6-075E-45C6-A4EE-4675325307DB}" destId="{F91AE8C1-00BF-4987-92B3-D23C62323652}" srcOrd="0" destOrd="0" presId="urn:microsoft.com/office/officeart/2005/8/layout/hierarchy2"/>
    <dgm:cxn modelId="{4BB1C343-6B0A-427F-90CE-BA5DE03147D5}" type="presParOf" srcId="{B94326B6-075E-45C6-A4EE-4675325307DB}" destId="{1CB64966-E65C-419A-9E00-BEFA22A4BE2B}" srcOrd="1" destOrd="0" presId="urn:microsoft.com/office/officeart/2005/8/layout/hierarchy2"/>
    <dgm:cxn modelId="{86E3E19F-86F0-4A7C-9D2C-A18EFAFCEA09}" type="presParOf" srcId="{2727BC28-8F28-4317-B26F-5A8CDEADB2D8}" destId="{648AA49B-8978-4E37-B30F-0DAD35E4127E}" srcOrd="4" destOrd="0" presId="urn:microsoft.com/office/officeart/2005/8/layout/hierarchy2"/>
    <dgm:cxn modelId="{6415F469-D1F5-4ADF-9F16-30C57CDD5623}" type="presParOf" srcId="{648AA49B-8978-4E37-B30F-0DAD35E4127E}" destId="{52DD97C1-611F-404B-8D47-C10B92E38911}" srcOrd="0" destOrd="0" presId="urn:microsoft.com/office/officeart/2005/8/layout/hierarchy2"/>
    <dgm:cxn modelId="{7EFE3AC6-CAF2-4586-90F0-E040E2A06102}" type="presParOf" srcId="{2727BC28-8F28-4317-B26F-5A8CDEADB2D8}" destId="{F9DB5893-3D28-44DA-897E-A68D0146190B}" srcOrd="5" destOrd="0" presId="urn:microsoft.com/office/officeart/2005/8/layout/hierarchy2"/>
    <dgm:cxn modelId="{C87BA7CF-4E2A-42AD-8D55-4EB0DFB5050B}" type="presParOf" srcId="{F9DB5893-3D28-44DA-897E-A68D0146190B}" destId="{700562E5-536C-4C3E-BA04-6115930335EA}" srcOrd="0" destOrd="0" presId="urn:microsoft.com/office/officeart/2005/8/layout/hierarchy2"/>
    <dgm:cxn modelId="{C9BC7FA6-2B1B-4D23-A330-DF41D486BA17}" type="presParOf" srcId="{F9DB5893-3D28-44DA-897E-A68D0146190B}" destId="{E311226B-ABA8-4FE1-A042-E5D988A6C6AE}" srcOrd="1" destOrd="0" presId="urn:microsoft.com/office/officeart/2005/8/layout/hierarchy2"/>
    <dgm:cxn modelId="{9FF54722-A1E5-40D7-B40B-BB41F3290590}" type="presParOf" srcId="{E311226B-ABA8-4FE1-A042-E5D988A6C6AE}" destId="{DDA10319-A335-4DA3-AC8B-EFEAD0E2B2F4}" srcOrd="0" destOrd="0" presId="urn:microsoft.com/office/officeart/2005/8/layout/hierarchy2"/>
    <dgm:cxn modelId="{BB56979F-A5F0-4B91-8651-5DDAB75A83D0}" type="presParOf" srcId="{DDA10319-A335-4DA3-AC8B-EFEAD0E2B2F4}" destId="{B467BCA7-468E-4FBA-BCFF-BFA5A123CA01}" srcOrd="0" destOrd="0" presId="urn:microsoft.com/office/officeart/2005/8/layout/hierarchy2"/>
    <dgm:cxn modelId="{B9777B31-35F9-438F-836B-437FD79D0BF5}" type="presParOf" srcId="{E311226B-ABA8-4FE1-A042-E5D988A6C6AE}" destId="{80373CE9-007F-41CA-BCF9-06C4EFCA0B00}" srcOrd="1" destOrd="0" presId="urn:microsoft.com/office/officeart/2005/8/layout/hierarchy2"/>
    <dgm:cxn modelId="{8902761D-A8F2-4BD1-827A-75874F0A3A91}" type="presParOf" srcId="{80373CE9-007F-41CA-BCF9-06C4EFCA0B00}" destId="{9AC7D9CC-CAC1-4BCA-87FD-72F4B89CAAA7}" srcOrd="0" destOrd="0" presId="urn:microsoft.com/office/officeart/2005/8/layout/hierarchy2"/>
    <dgm:cxn modelId="{4FEF0D2F-FC10-4226-B320-81A406DE0566}" type="presParOf" srcId="{80373CE9-007F-41CA-BCF9-06C4EFCA0B00}" destId="{900652D7-EEE8-4CDB-A3EB-8D25F7492338}" srcOrd="1" destOrd="0" presId="urn:microsoft.com/office/officeart/2005/8/layout/hierarchy2"/>
    <dgm:cxn modelId="{6FAE4A10-B781-4AA3-B0E0-F5A692D6CCB3}" type="presParOf" srcId="{D07AA4E4-F157-401B-9E22-BED27FB1C7E3}" destId="{A8386984-B2B8-4860-9B86-9AC224FBFE2C}" srcOrd="2" destOrd="0" presId="urn:microsoft.com/office/officeart/2005/8/layout/hierarchy2"/>
    <dgm:cxn modelId="{0C0A2661-E079-40A9-BDD8-EFA6F9118F94}" type="presParOf" srcId="{A8386984-B2B8-4860-9B86-9AC224FBFE2C}" destId="{F2DE43C6-DF02-43B6-96C4-A76A1D120662}" srcOrd="0" destOrd="0" presId="urn:microsoft.com/office/officeart/2005/8/layout/hierarchy2"/>
    <dgm:cxn modelId="{33D6D7B4-9606-493A-80E9-BBADB092EEA0}" type="presParOf" srcId="{D07AA4E4-F157-401B-9E22-BED27FB1C7E3}" destId="{4D8EDBAA-DDBA-4960-9A68-59B1DE71A12A}" srcOrd="3" destOrd="0" presId="urn:microsoft.com/office/officeart/2005/8/layout/hierarchy2"/>
    <dgm:cxn modelId="{1A6412C8-AD23-4A7C-8A9F-074DBD5B6A30}" type="presParOf" srcId="{4D8EDBAA-DDBA-4960-9A68-59B1DE71A12A}" destId="{E6E29B80-52D9-443C-BD00-866394643CD8}" srcOrd="0" destOrd="0" presId="urn:microsoft.com/office/officeart/2005/8/layout/hierarchy2"/>
    <dgm:cxn modelId="{B2B6BF64-D900-440A-BE18-730C59E9CA44}" type="presParOf" srcId="{4D8EDBAA-DDBA-4960-9A68-59B1DE71A12A}" destId="{3FF7E93D-EA2B-4C28-98B1-3B4191AD266F}" srcOrd="1" destOrd="0" presId="urn:microsoft.com/office/officeart/2005/8/layout/hierarchy2"/>
    <dgm:cxn modelId="{0AABA216-E3DB-4BAD-A88B-F2A8EC781DAA}" type="presParOf" srcId="{3FF7E93D-EA2B-4C28-98B1-3B4191AD266F}" destId="{70BAD91A-437F-4928-9BD9-8EBD9A05679B}" srcOrd="0" destOrd="0" presId="urn:microsoft.com/office/officeart/2005/8/layout/hierarchy2"/>
    <dgm:cxn modelId="{C27CDF70-5015-4D20-B640-F5148ABE72C5}" type="presParOf" srcId="{70BAD91A-437F-4928-9BD9-8EBD9A05679B}" destId="{3BF3965A-D394-4B37-9D7E-52D864752545}" srcOrd="0" destOrd="0" presId="urn:microsoft.com/office/officeart/2005/8/layout/hierarchy2"/>
    <dgm:cxn modelId="{85C22B5E-E603-4680-9B1C-940E0B34C916}" type="presParOf" srcId="{3FF7E93D-EA2B-4C28-98B1-3B4191AD266F}" destId="{04309923-41C1-4383-8AD7-0F550BBA05B0}" srcOrd="1" destOrd="0" presId="urn:microsoft.com/office/officeart/2005/8/layout/hierarchy2"/>
    <dgm:cxn modelId="{DAC73178-808E-42C1-BD2F-BA401D08979F}" type="presParOf" srcId="{04309923-41C1-4383-8AD7-0F550BBA05B0}" destId="{1FEDAC5D-B25E-4617-B174-2B815B1BC5FC}" srcOrd="0" destOrd="0" presId="urn:microsoft.com/office/officeart/2005/8/layout/hierarchy2"/>
    <dgm:cxn modelId="{DE0D7318-D7AE-409F-BFC2-6839414E7316}" type="presParOf" srcId="{04309923-41C1-4383-8AD7-0F550BBA05B0}" destId="{D48FE45B-C01A-4BC5-9171-9789D5C865EE}" srcOrd="1" destOrd="0" presId="urn:microsoft.com/office/officeart/2005/8/layout/hierarchy2"/>
    <dgm:cxn modelId="{77DCA3AA-A137-43E5-8C09-55E32E3F27EC}" type="presParOf" srcId="{D48FE45B-C01A-4BC5-9171-9789D5C865EE}" destId="{1ABE1611-A8C8-47C0-9FEF-9E152558D624}" srcOrd="0" destOrd="0" presId="urn:microsoft.com/office/officeart/2005/8/layout/hierarchy2"/>
    <dgm:cxn modelId="{DBB44F4B-8A83-44B4-B3AE-1A9CD50E0919}" type="presParOf" srcId="{1ABE1611-A8C8-47C0-9FEF-9E152558D624}" destId="{593D4042-1AE9-42CC-B25C-E272E0E718CC}" srcOrd="0" destOrd="0" presId="urn:microsoft.com/office/officeart/2005/8/layout/hierarchy2"/>
    <dgm:cxn modelId="{1F498B47-B378-4CDF-ABFF-2B9A08A2EE14}" type="presParOf" srcId="{D48FE45B-C01A-4BC5-9171-9789D5C865EE}" destId="{A5FADA1B-7323-4751-9E9A-FD2778D738BC}" srcOrd="1" destOrd="0" presId="urn:microsoft.com/office/officeart/2005/8/layout/hierarchy2"/>
    <dgm:cxn modelId="{A0C80CCA-D970-4F2B-9F36-5BC9D3F9BBED}" type="presParOf" srcId="{A5FADA1B-7323-4751-9E9A-FD2778D738BC}" destId="{BF057B4A-F5C6-4BD2-81FE-126CD8722D3A}" srcOrd="0" destOrd="0" presId="urn:microsoft.com/office/officeart/2005/8/layout/hierarchy2"/>
    <dgm:cxn modelId="{D381EACA-C986-4273-943E-7CE3236F6064}" type="presParOf" srcId="{A5FADA1B-7323-4751-9E9A-FD2778D738BC}" destId="{F0163FDE-99CB-4C46-95BD-E187DCF31B34}" srcOrd="1" destOrd="0" presId="urn:microsoft.com/office/officeart/2005/8/layout/hierarchy2"/>
    <dgm:cxn modelId="{2B56B474-C025-4EE9-93A9-96D7FC62DDEA}" type="presParOf" srcId="{3FF7E93D-EA2B-4C28-98B1-3B4191AD266F}" destId="{C94652A1-AE6B-4641-881F-6EAD62D78F28}" srcOrd="2" destOrd="0" presId="urn:microsoft.com/office/officeart/2005/8/layout/hierarchy2"/>
    <dgm:cxn modelId="{E2913BA2-BBFB-40CB-8317-B643C14184AB}" type="presParOf" srcId="{C94652A1-AE6B-4641-881F-6EAD62D78F28}" destId="{4402A784-DAF9-49EF-B734-7A019706A5ED}" srcOrd="0" destOrd="0" presId="urn:microsoft.com/office/officeart/2005/8/layout/hierarchy2"/>
    <dgm:cxn modelId="{BCF88C91-67BE-44AC-905D-3757790D3C7E}" type="presParOf" srcId="{3FF7E93D-EA2B-4C28-98B1-3B4191AD266F}" destId="{267F82A8-FC83-4639-A8B8-3B52E7FDA061}" srcOrd="3" destOrd="0" presId="urn:microsoft.com/office/officeart/2005/8/layout/hierarchy2"/>
    <dgm:cxn modelId="{EFB67C3B-CA5D-4C36-99F1-6B7D69DD453A}" type="presParOf" srcId="{267F82A8-FC83-4639-A8B8-3B52E7FDA061}" destId="{BD2289B0-5B6C-4E49-B8A5-010554B3AC62}" srcOrd="0" destOrd="0" presId="urn:microsoft.com/office/officeart/2005/8/layout/hierarchy2"/>
    <dgm:cxn modelId="{F94F0A8A-3258-4F95-97E4-5713E47FFA95}" type="presParOf" srcId="{267F82A8-FC83-4639-A8B8-3B52E7FDA061}" destId="{F5D42BEF-5DF5-4160-98E4-198E1D126B3D}" srcOrd="1" destOrd="0" presId="urn:microsoft.com/office/officeart/2005/8/layout/hierarchy2"/>
    <dgm:cxn modelId="{8E2FD9DA-819F-4A61-BC62-20A7AD6D435C}" type="presParOf" srcId="{F5D42BEF-5DF5-4160-98E4-198E1D126B3D}" destId="{0BF0716A-E0D6-4E41-98D3-8A9881E828AC}" srcOrd="0" destOrd="0" presId="urn:microsoft.com/office/officeart/2005/8/layout/hierarchy2"/>
    <dgm:cxn modelId="{339B11A2-B1F9-4EEB-B09F-925612EC0E38}" type="presParOf" srcId="{0BF0716A-E0D6-4E41-98D3-8A9881E828AC}" destId="{3E857620-DFE6-4783-9C66-3564E9536485}" srcOrd="0" destOrd="0" presId="urn:microsoft.com/office/officeart/2005/8/layout/hierarchy2"/>
    <dgm:cxn modelId="{636DCD42-5F0D-4510-BB69-514D2987D869}" type="presParOf" srcId="{F5D42BEF-5DF5-4160-98E4-198E1D126B3D}" destId="{0D9DC366-ACA8-4F23-A2C4-E11ED7DCEC40}" srcOrd="1" destOrd="0" presId="urn:microsoft.com/office/officeart/2005/8/layout/hierarchy2"/>
    <dgm:cxn modelId="{CDCEEE86-2FD4-4B32-82D1-E36E6BE10A10}" type="presParOf" srcId="{0D9DC366-ACA8-4F23-A2C4-E11ED7DCEC40}" destId="{0AB7C508-17B4-4A34-ADF8-FD46EB74DE4F}" srcOrd="0" destOrd="0" presId="urn:microsoft.com/office/officeart/2005/8/layout/hierarchy2"/>
    <dgm:cxn modelId="{EBC1B9E6-12A6-495B-AC1A-2C140EEF7EDA}" type="presParOf" srcId="{0D9DC366-ACA8-4F23-A2C4-E11ED7DCEC40}" destId="{84ED2C94-4B9E-4DA2-85A8-3C087B3C42AD}" srcOrd="1" destOrd="0" presId="urn:microsoft.com/office/officeart/2005/8/layout/hierarchy2"/>
    <dgm:cxn modelId="{11674555-F59E-4F44-A900-079065F09751}" type="presParOf" srcId="{3FF7E93D-EA2B-4C28-98B1-3B4191AD266F}" destId="{1CF79B60-DEDE-4330-BB46-49E008CA6DAF}" srcOrd="4" destOrd="0" presId="urn:microsoft.com/office/officeart/2005/8/layout/hierarchy2"/>
    <dgm:cxn modelId="{4C6EFF0B-B954-4CC3-AB11-C8CC766F3B11}" type="presParOf" srcId="{1CF79B60-DEDE-4330-BB46-49E008CA6DAF}" destId="{A4A812BC-B751-4EA6-BD0F-55C36BF577B6}" srcOrd="0" destOrd="0" presId="urn:microsoft.com/office/officeart/2005/8/layout/hierarchy2"/>
    <dgm:cxn modelId="{98A3CC2E-417B-44F7-98BC-C0632E9F754B}" type="presParOf" srcId="{3FF7E93D-EA2B-4C28-98B1-3B4191AD266F}" destId="{7A964023-62E6-47B1-8657-CFB446BAC0F7}" srcOrd="5" destOrd="0" presId="urn:microsoft.com/office/officeart/2005/8/layout/hierarchy2"/>
    <dgm:cxn modelId="{6B749616-64EA-4C0B-A3F4-8CDCCB10D4E2}" type="presParOf" srcId="{7A964023-62E6-47B1-8657-CFB446BAC0F7}" destId="{72032477-6AF7-412B-9D26-6D0A0F1EB95B}" srcOrd="0" destOrd="0" presId="urn:microsoft.com/office/officeart/2005/8/layout/hierarchy2"/>
    <dgm:cxn modelId="{1C030047-9171-45E6-81C7-8F86C368AE51}" type="presParOf" srcId="{7A964023-62E6-47B1-8657-CFB446BAC0F7}" destId="{7A369927-4042-4A09-91BB-755580616E26}" srcOrd="1" destOrd="0" presId="urn:microsoft.com/office/officeart/2005/8/layout/hierarchy2"/>
    <dgm:cxn modelId="{214DAD35-9461-423D-9CA8-F10EC5CEA61D}" type="presParOf" srcId="{7A369927-4042-4A09-91BB-755580616E26}" destId="{886F81D2-F8FE-4698-98F5-56C8B76C0E0E}" srcOrd="0" destOrd="0" presId="urn:microsoft.com/office/officeart/2005/8/layout/hierarchy2"/>
    <dgm:cxn modelId="{695EA80B-20E2-4265-9A15-E7CCE96122BF}" type="presParOf" srcId="{886F81D2-F8FE-4698-98F5-56C8B76C0E0E}" destId="{D4119F5F-9D16-420C-A63E-37966F26B287}" srcOrd="0" destOrd="0" presId="urn:microsoft.com/office/officeart/2005/8/layout/hierarchy2"/>
    <dgm:cxn modelId="{0934FF7B-BBF6-4AB6-827B-1DDB309649BE}" type="presParOf" srcId="{7A369927-4042-4A09-91BB-755580616E26}" destId="{6B6BEDE5-60AB-43EE-9D30-E9E18E63F371}" srcOrd="1" destOrd="0" presId="urn:microsoft.com/office/officeart/2005/8/layout/hierarchy2"/>
    <dgm:cxn modelId="{B28C6B66-2479-44EE-A61A-729CE0B4F9D7}" type="presParOf" srcId="{6B6BEDE5-60AB-43EE-9D30-E9E18E63F371}" destId="{897C7725-8743-425B-9801-AC79EB7BCCDC}" srcOrd="0" destOrd="0" presId="urn:microsoft.com/office/officeart/2005/8/layout/hierarchy2"/>
    <dgm:cxn modelId="{5297AE4D-DAD2-44A2-9D21-89452ADF9923}" type="presParOf" srcId="{6B6BEDE5-60AB-43EE-9D30-E9E18E63F371}" destId="{F96F4A5D-5A4F-4B8B-8AAE-B77B64D48A93}" srcOrd="1" destOrd="0" presId="urn:microsoft.com/office/officeart/2005/8/layout/hierarchy2"/>
    <dgm:cxn modelId="{B2C5874B-B67D-4A2D-952C-63D4C1AC9613}" type="presParOf" srcId="{3FF7E93D-EA2B-4C28-98B1-3B4191AD266F}" destId="{33A4F558-8DE5-4A87-ABB5-B11F47FF312A}" srcOrd="6" destOrd="0" presId="urn:microsoft.com/office/officeart/2005/8/layout/hierarchy2"/>
    <dgm:cxn modelId="{C67DD6FD-09F2-4134-AA7D-F082583CA4CC}" type="presParOf" srcId="{33A4F558-8DE5-4A87-ABB5-B11F47FF312A}" destId="{7C1FB656-6E62-4004-80C9-41F8AA42C3FA}" srcOrd="0" destOrd="0" presId="urn:microsoft.com/office/officeart/2005/8/layout/hierarchy2"/>
    <dgm:cxn modelId="{03A6B7FD-FFB2-408A-BFBA-3A3D352EA290}" type="presParOf" srcId="{3FF7E93D-EA2B-4C28-98B1-3B4191AD266F}" destId="{ED62F5C5-3140-4E64-A7A7-149BA54E2D8F}" srcOrd="7" destOrd="0" presId="urn:microsoft.com/office/officeart/2005/8/layout/hierarchy2"/>
    <dgm:cxn modelId="{F31F5261-89B5-45EE-BF80-18B0CA0E735B}" type="presParOf" srcId="{ED62F5C5-3140-4E64-A7A7-149BA54E2D8F}" destId="{9AA81C7B-AB6B-43DE-8DDF-5FD5FC39C44B}" srcOrd="0" destOrd="0" presId="urn:microsoft.com/office/officeart/2005/8/layout/hierarchy2"/>
    <dgm:cxn modelId="{8D4996BC-08A4-416A-97A2-D95F7E62A78B}" type="presParOf" srcId="{ED62F5C5-3140-4E64-A7A7-149BA54E2D8F}" destId="{614A849F-4C44-46B1-A415-6BFD872D84A9}" srcOrd="1" destOrd="0" presId="urn:microsoft.com/office/officeart/2005/8/layout/hierarchy2"/>
    <dgm:cxn modelId="{05A0B533-69B8-41E1-A350-E6B52FBFFF9B}" type="presParOf" srcId="{614A849F-4C44-46B1-A415-6BFD872D84A9}" destId="{9C8022F5-71F4-414B-875F-B72D79BBB456}" srcOrd="0" destOrd="0" presId="urn:microsoft.com/office/officeart/2005/8/layout/hierarchy2"/>
    <dgm:cxn modelId="{8B0D2550-E3C5-422F-8C79-4CADB08790D3}" type="presParOf" srcId="{9C8022F5-71F4-414B-875F-B72D79BBB456}" destId="{31AAE155-1646-4A56-854A-DF7AF65489B0}" srcOrd="0" destOrd="0" presId="urn:microsoft.com/office/officeart/2005/8/layout/hierarchy2"/>
    <dgm:cxn modelId="{304312C3-ECDA-452E-B380-6CE2AB08363C}" type="presParOf" srcId="{614A849F-4C44-46B1-A415-6BFD872D84A9}" destId="{CBF158B8-435F-4E95-8B01-581C3337F3A4}" srcOrd="1" destOrd="0" presId="urn:microsoft.com/office/officeart/2005/8/layout/hierarchy2"/>
    <dgm:cxn modelId="{149DED41-0AD6-40A2-A7D3-B5F470C9B724}" type="presParOf" srcId="{CBF158B8-435F-4E95-8B01-581C3337F3A4}" destId="{F78FA54E-4FD8-41BA-A5EC-C52D04D496E9}" srcOrd="0" destOrd="0" presId="urn:microsoft.com/office/officeart/2005/8/layout/hierarchy2"/>
    <dgm:cxn modelId="{12D0686D-9601-403D-94E1-3AAC5CAA8BED}" type="presParOf" srcId="{CBF158B8-435F-4E95-8B01-581C3337F3A4}" destId="{379548F0-F348-4D61-B65E-D1213777287B}" srcOrd="1" destOrd="0" presId="urn:microsoft.com/office/officeart/2005/8/layout/hierarchy2"/>
    <dgm:cxn modelId="{0F804978-03F4-4614-91B5-E4D63D182DA9}" type="presParOf" srcId="{379548F0-F348-4D61-B65E-D1213777287B}" destId="{31D49C92-BAEF-453B-9B83-12838C8BAC9C}" srcOrd="0" destOrd="0" presId="urn:microsoft.com/office/officeart/2005/8/layout/hierarchy2"/>
    <dgm:cxn modelId="{ACF80CFD-2550-4426-BB12-B77D25564635}" type="presParOf" srcId="{31D49C92-BAEF-453B-9B83-12838C8BAC9C}" destId="{3F6744E2-DF89-45BC-AB33-FFC2AA977944}" srcOrd="0" destOrd="0" presId="urn:microsoft.com/office/officeart/2005/8/layout/hierarchy2"/>
    <dgm:cxn modelId="{02FBB596-9AEF-43A7-8943-E0525547B282}" type="presParOf" srcId="{379548F0-F348-4D61-B65E-D1213777287B}" destId="{EC7163DF-03DD-4F6D-83A2-EBF82252ADCB}" srcOrd="1" destOrd="0" presId="urn:microsoft.com/office/officeart/2005/8/layout/hierarchy2"/>
    <dgm:cxn modelId="{8BD1DEAE-056A-436C-B78C-2EBE051C85A6}" type="presParOf" srcId="{EC7163DF-03DD-4F6D-83A2-EBF82252ADCB}" destId="{48E49C9D-23B6-4C6B-9EAB-0F80612D62E7}" srcOrd="0" destOrd="0" presId="urn:microsoft.com/office/officeart/2005/8/layout/hierarchy2"/>
    <dgm:cxn modelId="{B5E72C7D-C62B-4148-9661-C7421D404C16}" type="presParOf" srcId="{EC7163DF-03DD-4F6D-83A2-EBF82252ADCB}" destId="{6FF09031-950C-4419-B7AC-A3BF3F013B7B}" srcOrd="1" destOrd="0" presId="urn:microsoft.com/office/officeart/2005/8/layout/hierarchy2"/>
    <dgm:cxn modelId="{0E47605E-61CB-48E5-B85E-FCD34B81EADC}" type="presParOf" srcId="{614A849F-4C44-46B1-A415-6BFD872D84A9}" destId="{73C434F1-A6C5-4050-8DE3-505382B06C25}" srcOrd="2" destOrd="0" presId="urn:microsoft.com/office/officeart/2005/8/layout/hierarchy2"/>
    <dgm:cxn modelId="{188D26BA-ADCC-4291-85A2-74AF10F8E411}" type="presParOf" srcId="{73C434F1-A6C5-4050-8DE3-505382B06C25}" destId="{512E7674-2D07-4775-B847-B2B65C182B83}" srcOrd="0" destOrd="0" presId="urn:microsoft.com/office/officeart/2005/8/layout/hierarchy2"/>
    <dgm:cxn modelId="{0D9F0ACE-5DCB-42D2-9996-3325DFB94815}" type="presParOf" srcId="{614A849F-4C44-46B1-A415-6BFD872D84A9}" destId="{DA8A52C8-AE93-4F83-A613-48F482369651}" srcOrd="3" destOrd="0" presId="urn:microsoft.com/office/officeart/2005/8/layout/hierarchy2"/>
    <dgm:cxn modelId="{78730589-A583-4395-9F64-B6F341D23793}" type="presParOf" srcId="{DA8A52C8-AE93-4F83-A613-48F482369651}" destId="{5A179764-D4CC-4C79-96D9-0DE8B0460F3A}" srcOrd="0" destOrd="0" presId="urn:microsoft.com/office/officeart/2005/8/layout/hierarchy2"/>
    <dgm:cxn modelId="{E50BE94E-0CEB-4AAF-A5D5-59CCB9FBFF39}" type="presParOf" srcId="{DA8A52C8-AE93-4F83-A613-48F482369651}" destId="{7E7BEE56-32D2-4BDF-A437-7B245DE2DBBB}" srcOrd="1" destOrd="0" presId="urn:microsoft.com/office/officeart/2005/8/layout/hierarchy2"/>
    <dgm:cxn modelId="{AB18E6CA-2DD8-40E5-9B1D-63DA14A59B7B}" type="presParOf" srcId="{7E7BEE56-32D2-4BDF-A437-7B245DE2DBBB}" destId="{5CED10B7-31E9-41BE-86A8-9ADE0F168F00}" srcOrd="0" destOrd="0" presId="urn:microsoft.com/office/officeart/2005/8/layout/hierarchy2"/>
    <dgm:cxn modelId="{26CEB4A0-B3D0-4D27-8386-2E2965F7E6C4}" type="presParOf" srcId="{5CED10B7-31E9-41BE-86A8-9ADE0F168F00}" destId="{975B4BFC-9E9D-4F2C-B82E-F7C8570829EE}" srcOrd="0" destOrd="0" presId="urn:microsoft.com/office/officeart/2005/8/layout/hierarchy2"/>
    <dgm:cxn modelId="{BC234B24-7BF9-4546-81BE-80A8E27819C0}" type="presParOf" srcId="{7E7BEE56-32D2-4BDF-A437-7B245DE2DBBB}" destId="{F1E098BD-9D99-4C60-A58C-E8861F226C81}" srcOrd="1" destOrd="0" presId="urn:microsoft.com/office/officeart/2005/8/layout/hierarchy2"/>
    <dgm:cxn modelId="{F761B9AE-E2D7-4A8D-9DF4-DAC456492720}" type="presParOf" srcId="{F1E098BD-9D99-4C60-A58C-E8861F226C81}" destId="{E1FC9676-4DEC-48F4-851E-5FAA94896D7F}" srcOrd="0" destOrd="0" presId="urn:microsoft.com/office/officeart/2005/8/layout/hierarchy2"/>
    <dgm:cxn modelId="{942E0831-3E0A-46F0-BD42-3118ED2D3780}" type="presParOf" srcId="{F1E098BD-9D99-4C60-A58C-E8861F226C81}" destId="{76B5A8C2-9EF0-47D8-9C0E-289F0BFF018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8E89D3B4-A903-4813-BCA4-88323ED49032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باعتبار الزمن</a:t>
          </a:r>
          <a:endParaRPr lang="ar-SA" sz="2000" b="1" dirty="0">
            <a:cs typeface="Traditional Arabic" pitchFamily="2" charset="-78"/>
          </a:endParaRPr>
        </a:p>
      </dgm:t>
    </dgm:pt>
    <dgm:pt modelId="{F45A1193-8CC3-43BB-BF52-0198050AC838}" type="par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052D4EB7-A89A-46B0-9378-E7CCC3C0007B}" type="sib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F0D320D4-D143-4331-A394-742FA30449BF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الماضي</a:t>
          </a:r>
        </a:p>
      </dgm:t>
    </dgm:pt>
    <dgm:pt modelId="{9C0F1C32-36A4-4B02-8B88-78B9A1FCD836}" type="par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5C918DA2-EB09-41AC-AE91-D3DE3AE4D52C}" type="sib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2A08A2E2-E4EF-4D56-9DF7-25FFFECDD86C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المضارع</a:t>
          </a:r>
          <a:endParaRPr lang="ar-SA" sz="2000" b="1" dirty="0">
            <a:cs typeface="Traditional Arabic" pitchFamily="2" charset="-78"/>
          </a:endParaRPr>
        </a:p>
      </dgm:t>
    </dgm:pt>
    <dgm:pt modelId="{3B647F07-7CFB-43AD-935D-934075B4AC76}" type="par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A2D12D22-31B3-445A-86BE-591EF75452DE}" type="sib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1983539C-DB79-4FFB-86D5-2B225A915070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الأمر</a:t>
          </a:r>
        </a:p>
        <a:p>
          <a:pPr rtl="1"/>
          <a:r>
            <a:rPr lang="ar-SA" sz="2000" b="1" dirty="0" smtClean="0">
              <a:cs typeface="Traditional Arabic" pitchFamily="2" charset="-78"/>
            </a:rPr>
            <a:t>قم، اجتهد</a:t>
          </a:r>
          <a:endParaRPr lang="ar-SA" sz="2000" b="1" dirty="0">
            <a:cs typeface="Traditional Arabic" pitchFamily="2" charset="-78"/>
          </a:endParaRPr>
        </a:p>
      </dgm:t>
    </dgm:pt>
    <dgm:pt modelId="{025DC524-C5CC-464F-99F5-2855A3374713}" type="par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FE5BA0BA-3FCB-4CB4-8742-4294AF8E635F}" type="sib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4A0CCBB1-137A-4E48-A3EE-1F1DB21B434F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تاء الفاعل</a:t>
          </a:r>
        </a:p>
      </dgm:t>
    </dgm:pt>
    <dgm:pt modelId="{D2C4780E-A184-46D5-B36A-982071661210}" type="parTrans" cxnId="{3C5E8F87-B2DE-4D9F-9E46-12FCCB85317E}">
      <dgm:prSet/>
      <dgm:spPr/>
      <dgm:t>
        <a:bodyPr/>
        <a:lstStyle/>
        <a:p>
          <a:pPr rtl="1"/>
          <a:endParaRPr lang="ar-SA"/>
        </a:p>
      </dgm:t>
    </dgm:pt>
    <dgm:pt modelId="{80722712-ABAA-4FE9-AE20-86DE74355476}" type="sibTrans" cxnId="{3C5E8F87-B2DE-4D9F-9E46-12FCCB85317E}">
      <dgm:prSet/>
      <dgm:spPr/>
      <dgm:t>
        <a:bodyPr/>
        <a:lstStyle/>
        <a:p>
          <a:pPr rtl="1"/>
          <a:endParaRPr lang="ar-SA"/>
        </a:p>
      </dgm:t>
    </dgm:pt>
    <dgm:pt modelId="{84C64A9F-8F9A-4058-9F46-7DF8FF9386EB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تاء التأنيث</a:t>
          </a:r>
        </a:p>
      </dgm:t>
    </dgm:pt>
    <dgm:pt modelId="{8DC47603-38C9-4FE4-9AA8-B99FB79A246F}" type="parTrans" cxnId="{3ED8B7F1-2378-4AF0-8130-F796419E7BC3}">
      <dgm:prSet/>
      <dgm:spPr/>
      <dgm:t>
        <a:bodyPr/>
        <a:lstStyle/>
        <a:p>
          <a:pPr rtl="1"/>
          <a:endParaRPr lang="ar-SA"/>
        </a:p>
      </dgm:t>
    </dgm:pt>
    <dgm:pt modelId="{6D13A30D-FD59-4697-982C-E5D6578BC17D}" type="sibTrans" cxnId="{3ED8B7F1-2378-4AF0-8130-F796419E7BC3}">
      <dgm:prSet/>
      <dgm:spPr/>
      <dgm:t>
        <a:bodyPr/>
        <a:lstStyle/>
        <a:p>
          <a:pPr rtl="1"/>
          <a:endParaRPr lang="ar-SA"/>
        </a:p>
      </dgm:t>
    </dgm:pt>
    <dgm:pt modelId="{57194456-B63F-4EC9-852A-26558782C85D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قبوله نون التوكيد</a:t>
          </a:r>
          <a:endParaRPr lang="ar-SA" sz="2000" b="1" dirty="0">
            <a:cs typeface="Traditional Arabic" pitchFamily="2" charset="-78"/>
          </a:endParaRPr>
        </a:p>
      </dgm:t>
    </dgm:pt>
    <dgm:pt modelId="{37202549-C319-41A0-875F-9D75C211F5AA}" type="parTrans" cxnId="{B789F97D-5373-45CE-AF3D-E8CD7B811755}">
      <dgm:prSet/>
      <dgm:spPr/>
      <dgm:t>
        <a:bodyPr/>
        <a:lstStyle/>
        <a:p>
          <a:pPr rtl="1"/>
          <a:endParaRPr lang="ar-SA"/>
        </a:p>
      </dgm:t>
    </dgm:pt>
    <dgm:pt modelId="{9F57244D-A81E-4551-8DC0-B7D361E8A90B}" type="sibTrans" cxnId="{B789F97D-5373-45CE-AF3D-E8CD7B811755}">
      <dgm:prSet/>
      <dgm:spPr/>
      <dgm:t>
        <a:bodyPr/>
        <a:lstStyle/>
        <a:p>
          <a:pPr rtl="1"/>
          <a:endParaRPr lang="ar-SA"/>
        </a:p>
      </dgm:t>
    </dgm:pt>
    <dgm:pt modelId="{372B5621-A36E-4E18-94D5-5B3993ACAB60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دلالته على الطلب</a:t>
          </a:r>
          <a:endParaRPr lang="ar-SA" sz="2000" b="1" dirty="0">
            <a:cs typeface="Traditional Arabic" pitchFamily="2" charset="-78"/>
          </a:endParaRPr>
        </a:p>
      </dgm:t>
    </dgm:pt>
    <dgm:pt modelId="{D2086970-E00E-4827-B9E5-94776C6AA09B}" type="parTrans" cxnId="{480B5B68-7E52-4C2C-B15A-3477278BF8D2}">
      <dgm:prSet/>
      <dgm:spPr/>
      <dgm:t>
        <a:bodyPr/>
        <a:lstStyle/>
        <a:p>
          <a:pPr rtl="1"/>
          <a:endParaRPr lang="ar-SA"/>
        </a:p>
      </dgm:t>
    </dgm:pt>
    <dgm:pt modelId="{40922F6F-8CE5-4C1F-B7F0-FF65A4C8F906}" type="sibTrans" cxnId="{480B5B68-7E52-4C2C-B15A-3477278BF8D2}">
      <dgm:prSet/>
      <dgm:spPr/>
      <dgm:t>
        <a:bodyPr/>
        <a:lstStyle/>
        <a:p>
          <a:pPr rtl="1"/>
          <a:endParaRPr lang="ar-SA"/>
        </a:p>
      </dgm:t>
    </dgm:pt>
    <dgm:pt modelId="{CF9B5DA5-BC73-4333-89CB-C73760547DFF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قَرَأْتُ، دَعَوْتُ، ضَرَبْتُ</a:t>
          </a:r>
          <a:endParaRPr lang="ar-SA" sz="2000" b="1" dirty="0">
            <a:cs typeface="Traditional Arabic" pitchFamily="2" charset="-78"/>
          </a:endParaRPr>
        </a:p>
      </dgm:t>
    </dgm:pt>
    <dgm:pt modelId="{C27565B5-9A8B-4ACC-B2C1-EFFFFFDBDEA8}" type="parTrans" cxnId="{189D2C1B-3123-475F-B220-55E28DC3B4EE}">
      <dgm:prSet/>
      <dgm:spPr/>
      <dgm:t>
        <a:bodyPr/>
        <a:lstStyle/>
        <a:p>
          <a:pPr rtl="1"/>
          <a:endParaRPr lang="ar-SA"/>
        </a:p>
      </dgm:t>
    </dgm:pt>
    <dgm:pt modelId="{A5225B59-7B66-406B-A8B4-495D9E8396F5}" type="sibTrans" cxnId="{189D2C1B-3123-475F-B220-55E28DC3B4EE}">
      <dgm:prSet/>
      <dgm:spPr/>
      <dgm:t>
        <a:bodyPr/>
        <a:lstStyle/>
        <a:p>
          <a:pPr rtl="1"/>
          <a:endParaRPr lang="ar-SA"/>
        </a:p>
      </dgm:t>
    </dgm:pt>
    <dgm:pt modelId="{DD2A1CCD-F9B2-4107-9E01-4D52B6A36F56}">
      <dgm:prSet phldrT="[نص]" custT="1"/>
      <dgm:spPr/>
      <dgm:t>
        <a:bodyPr/>
        <a:lstStyle/>
        <a:p>
          <a:pPr rtl="1"/>
          <a:r>
            <a:rPr lang="ar-SA" sz="2000" b="1" dirty="0" smtClean="0">
              <a:cs typeface="Traditional Arabic" pitchFamily="2" charset="-78"/>
            </a:rPr>
            <a:t>قرأَتْ، دَعَتْ، ضَرَبَتْ</a:t>
          </a:r>
          <a:endParaRPr lang="ar-SA" sz="2000" b="1" dirty="0">
            <a:cs typeface="Traditional Arabic" pitchFamily="2" charset="-78"/>
          </a:endParaRPr>
        </a:p>
      </dgm:t>
    </dgm:pt>
    <dgm:pt modelId="{67D0CD9A-26B8-4742-A085-AFBE3821E502}" type="parTrans" cxnId="{6D0D38EC-3C2A-4F70-9996-1BB537305F5D}">
      <dgm:prSet/>
      <dgm:spPr/>
      <dgm:t>
        <a:bodyPr/>
        <a:lstStyle/>
        <a:p>
          <a:pPr rtl="1"/>
          <a:endParaRPr lang="ar-SA"/>
        </a:p>
      </dgm:t>
    </dgm:pt>
    <dgm:pt modelId="{740721CA-5FB9-41DC-A477-00EE5DCAF74D}" type="sibTrans" cxnId="{6D0D38EC-3C2A-4F70-9996-1BB537305F5D}">
      <dgm:prSet/>
      <dgm:spPr/>
      <dgm:t>
        <a:bodyPr/>
        <a:lstStyle/>
        <a:p>
          <a:pPr rtl="1"/>
          <a:endParaRPr lang="ar-SA"/>
        </a:p>
      </dgm:t>
    </dgm:pt>
    <dgm:pt modelId="{313FBAB4-1B99-445F-B2E8-9193A75C8D44}" type="pres">
      <dgm:prSet presAssocID="{DF992804-DD60-489A-B00C-139F79E7819C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23805AD-081F-4F3D-9289-E4C5F18FCF8D}" type="pres">
      <dgm:prSet presAssocID="{8E89D3B4-A903-4813-BCA4-88323ED49032}" presName="hierRoot1" presStyleCnt="0"/>
      <dgm:spPr/>
    </dgm:pt>
    <dgm:pt modelId="{A34B35CF-0664-4352-BC6B-8AF05D7391CE}" type="pres">
      <dgm:prSet presAssocID="{8E89D3B4-A903-4813-BCA4-88323ED49032}" presName="composite" presStyleCnt="0"/>
      <dgm:spPr/>
    </dgm:pt>
    <dgm:pt modelId="{7BC8A61E-C1DA-4CAC-A321-8AA775A0B891}" type="pres">
      <dgm:prSet presAssocID="{8E89D3B4-A903-4813-BCA4-88323ED49032}" presName="background" presStyleLbl="node0" presStyleIdx="0" presStyleCnt="1"/>
      <dgm:spPr/>
    </dgm:pt>
    <dgm:pt modelId="{BF70F11D-BB44-4D0F-AA9C-CA7DBFB8F74F}" type="pres">
      <dgm:prSet presAssocID="{8E89D3B4-A903-4813-BCA4-88323ED4903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E677511-99B3-4EC8-BCC1-FE220F945432}" type="pres">
      <dgm:prSet presAssocID="{8E89D3B4-A903-4813-BCA4-88323ED49032}" presName="hierChild2" presStyleCnt="0"/>
      <dgm:spPr/>
    </dgm:pt>
    <dgm:pt modelId="{5C3E564F-52E2-4C00-BBFB-65926F291AF7}" type="pres">
      <dgm:prSet presAssocID="{9C0F1C32-36A4-4B02-8B88-78B9A1FCD836}" presName="Name10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B4076A9F-164E-45C3-8707-254F16913B34}" type="pres">
      <dgm:prSet presAssocID="{F0D320D4-D143-4331-A394-742FA30449BF}" presName="hierRoot2" presStyleCnt="0"/>
      <dgm:spPr/>
    </dgm:pt>
    <dgm:pt modelId="{04F396FD-4296-4FAE-BC65-9A5AB9B84168}" type="pres">
      <dgm:prSet presAssocID="{F0D320D4-D143-4331-A394-742FA30449BF}" presName="composite2" presStyleCnt="0"/>
      <dgm:spPr/>
    </dgm:pt>
    <dgm:pt modelId="{E1324B44-328B-48E0-994A-7C894F7F2719}" type="pres">
      <dgm:prSet presAssocID="{F0D320D4-D143-4331-A394-742FA30449BF}" presName="background2" presStyleLbl="node2" presStyleIdx="0" presStyleCnt="3"/>
      <dgm:spPr/>
    </dgm:pt>
    <dgm:pt modelId="{A33C8EE7-1EFA-4400-BF98-0885AC8B8C65}" type="pres">
      <dgm:prSet presAssocID="{F0D320D4-D143-4331-A394-742FA30449BF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B6C9645-6704-4818-812C-3031E7AEAD4C}" type="pres">
      <dgm:prSet presAssocID="{F0D320D4-D143-4331-A394-742FA30449BF}" presName="hierChild3" presStyleCnt="0"/>
      <dgm:spPr/>
    </dgm:pt>
    <dgm:pt modelId="{0768F77C-B050-4C2B-9BF4-DCC4AE7303A1}" type="pres">
      <dgm:prSet presAssocID="{8DC47603-38C9-4FE4-9AA8-B99FB79A246F}" presName="Name17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08E1A11C-0D52-4118-9C85-2D591DBB05A1}" type="pres">
      <dgm:prSet presAssocID="{84C64A9F-8F9A-4058-9F46-7DF8FF9386EB}" presName="hierRoot3" presStyleCnt="0"/>
      <dgm:spPr/>
    </dgm:pt>
    <dgm:pt modelId="{A1C50EEC-1106-47BF-8CC4-7E4F84D31B63}" type="pres">
      <dgm:prSet presAssocID="{84C64A9F-8F9A-4058-9F46-7DF8FF9386EB}" presName="composite3" presStyleCnt="0"/>
      <dgm:spPr/>
    </dgm:pt>
    <dgm:pt modelId="{64395F57-0173-4C12-A95B-30FDDA951BF1}" type="pres">
      <dgm:prSet presAssocID="{84C64A9F-8F9A-4058-9F46-7DF8FF9386EB}" presName="background3" presStyleLbl="node3" presStyleIdx="0" presStyleCnt="4"/>
      <dgm:spPr/>
    </dgm:pt>
    <dgm:pt modelId="{69B032B7-34AD-405F-96A7-1C4770570C5E}" type="pres">
      <dgm:prSet presAssocID="{84C64A9F-8F9A-4058-9F46-7DF8FF9386EB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E0F08FB-D237-4AC9-9079-4415439E6AF1}" type="pres">
      <dgm:prSet presAssocID="{84C64A9F-8F9A-4058-9F46-7DF8FF9386EB}" presName="hierChild4" presStyleCnt="0"/>
      <dgm:spPr/>
    </dgm:pt>
    <dgm:pt modelId="{BFB71079-BC11-4CCB-BE01-B39420F14E9A}" type="pres">
      <dgm:prSet presAssocID="{67D0CD9A-26B8-4742-A085-AFBE3821E502}" presName="Name23" presStyleLbl="parChTrans1D4" presStyleIdx="0" presStyleCnt="2"/>
      <dgm:spPr/>
      <dgm:t>
        <a:bodyPr/>
        <a:lstStyle/>
        <a:p>
          <a:pPr rtl="1"/>
          <a:endParaRPr lang="ar-SA"/>
        </a:p>
      </dgm:t>
    </dgm:pt>
    <dgm:pt modelId="{93F3BFDC-26E9-4852-B59F-4F26B77B05E3}" type="pres">
      <dgm:prSet presAssocID="{DD2A1CCD-F9B2-4107-9E01-4D52B6A36F56}" presName="hierRoot4" presStyleCnt="0"/>
      <dgm:spPr/>
    </dgm:pt>
    <dgm:pt modelId="{8561E9B7-F46B-4A31-9EC1-F0C7BB99EC0C}" type="pres">
      <dgm:prSet presAssocID="{DD2A1CCD-F9B2-4107-9E01-4D52B6A36F56}" presName="composite4" presStyleCnt="0"/>
      <dgm:spPr/>
    </dgm:pt>
    <dgm:pt modelId="{6E9E615A-EB1A-49DA-8E3A-A2AD9A014E45}" type="pres">
      <dgm:prSet presAssocID="{DD2A1CCD-F9B2-4107-9E01-4D52B6A36F56}" presName="background4" presStyleLbl="node4" presStyleIdx="0" presStyleCnt="2"/>
      <dgm:spPr/>
    </dgm:pt>
    <dgm:pt modelId="{B20326E5-1E0A-4D9F-B0C6-C3A1DD436B13}" type="pres">
      <dgm:prSet presAssocID="{DD2A1CCD-F9B2-4107-9E01-4D52B6A36F56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788F5D1-820A-428A-A299-10957C0DD8CB}" type="pres">
      <dgm:prSet presAssocID="{DD2A1CCD-F9B2-4107-9E01-4D52B6A36F56}" presName="hierChild5" presStyleCnt="0"/>
      <dgm:spPr/>
    </dgm:pt>
    <dgm:pt modelId="{1CCD2353-B015-48D7-BE7E-FFEFD95519C9}" type="pres">
      <dgm:prSet presAssocID="{D2C4780E-A184-46D5-B36A-982071661210}" presName="Name17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2F9DB22B-02D6-47CB-B64B-0BA3F9A479A7}" type="pres">
      <dgm:prSet presAssocID="{4A0CCBB1-137A-4E48-A3EE-1F1DB21B434F}" presName="hierRoot3" presStyleCnt="0"/>
      <dgm:spPr/>
    </dgm:pt>
    <dgm:pt modelId="{BC287CA2-8F1C-4DCE-9906-FB3E59A0297B}" type="pres">
      <dgm:prSet presAssocID="{4A0CCBB1-137A-4E48-A3EE-1F1DB21B434F}" presName="composite3" presStyleCnt="0"/>
      <dgm:spPr/>
    </dgm:pt>
    <dgm:pt modelId="{CF5B807C-E894-4918-9473-07E1B8C4A2E7}" type="pres">
      <dgm:prSet presAssocID="{4A0CCBB1-137A-4E48-A3EE-1F1DB21B434F}" presName="background3" presStyleLbl="node3" presStyleIdx="1" presStyleCnt="4"/>
      <dgm:spPr/>
    </dgm:pt>
    <dgm:pt modelId="{A6AC6521-1119-4510-A9D1-530DE62E9690}" type="pres">
      <dgm:prSet presAssocID="{4A0CCBB1-137A-4E48-A3EE-1F1DB21B434F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9E6064E-DBB2-420D-8C13-42567F2E233B}" type="pres">
      <dgm:prSet presAssocID="{4A0CCBB1-137A-4E48-A3EE-1F1DB21B434F}" presName="hierChild4" presStyleCnt="0"/>
      <dgm:spPr/>
    </dgm:pt>
    <dgm:pt modelId="{7ACA2A2C-818F-44E6-9461-2D5DEB4EF55D}" type="pres">
      <dgm:prSet presAssocID="{C27565B5-9A8B-4ACC-B2C1-EFFFFFDBDEA8}" presName="Name23" presStyleLbl="parChTrans1D4" presStyleIdx="1" presStyleCnt="2"/>
      <dgm:spPr/>
      <dgm:t>
        <a:bodyPr/>
        <a:lstStyle/>
        <a:p>
          <a:pPr rtl="1"/>
          <a:endParaRPr lang="ar-SA"/>
        </a:p>
      </dgm:t>
    </dgm:pt>
    <dgm:pt modelId="{C4AAAA38-57DD-48C3-82C1-D9A591EF1F6A}" type="pres">
      <dgm:prSet presAssocID="{CF9B5DA5-BC73-4333-89CB-C73760547DFF}" presName="hierRoot4" presStyleCnt="0"/>
      <dgm:spPr/>
    </dgm:pt>
    <dgm:pt modelId="{C660590F-C2C6-4B09-AD2E-A07316DAAF88}" type="pres">
      <dgm:prSet presAssocID="{CF9B5DA5-BC73-4333-89CB-C73760547DFF}" presName="composite4" presStyleCnt="0"/>
      <dgm:spPr/>
    </dgm:pt>
    <dgm:pt modelId="{8DDFCB04-3700-42AD-8F4B-AB9A83FD3AD4}" type="pres">
      <dgm:prSet presAssocID="{CF9B5DA5-BC73-4333-89CB-C73760547DFF}" presName="background4" presStyleLbl="node4" presStyleIdx="1" presStyleCnt="2"/>
      <dgm:spPr/>
    </dgm:pt>
    <dgm:pt modelId="{83181867-AEA1-4117-8714-BED41534BC43}" type="pres">
      <dgm:prSet presAssocID="{CF9B5DA5-BC73-4333-89CB-C73760547DFF}" presName="text4" presStyleLbl="fgAcc4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6AC244-06FB-4349-9DBC-A3BF23B84997}" type="pres">
      <dgm:prSet presAssocID="{CF9B5DA5-BC73-4333-89CB-C73760547DFF}" presName="hierChild5" presStyleCnt="0"/>
      <dgm:spPr/>
    </dgm:pt>
    <dgm:pt modelId="{0580023F-917C-4957-8CDE-384644BE7886}" type="pres">
      <dgm:prSet presAssocID="{3B647F07-7CFB-43AD-935D-934075B4AC76}" presName="Name10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508E51A1-A87C-432F-877E-D661C4B639E9}" type="pres">
      <dgm:prSet presAssocID="{2A08A2E2-E4EF-4D56-9DF7-25FFFECDD86C}" presName="hierRoot2" presStyleCnt="0"/>
      <dgm:spPr/>
    </dgm:pt>
    <dgm:pt modelId="{BF6322FF-E403-4D11-8345-338B673BD7C7}" type="pres">
      <dgm:prSet presAssocID="{2A08A2E2-E4EF-4D56-9DF7-25FFFECDD86C}" presName="composite2" presStyleCnt="0"/>
      <dgm:spPr/>
    </dgm:pt>
    <dgm:pt modelId="{B97645C9-67A8-465F-AAED-92603E1EA766}" type="pres">
      <dgm:prSet presAssocID="{2A08A2E2-E4EF-4D56-9DF7-25FFFECDD86C}" presName="background2" presStyleLbl="node2" presStyleIdx="1" presStyleCnt="3"/>
      <dgm:spPr/>
    </dgm:pt>
    <dgm:pt modelId="{62B9574C-3317-4C3C-901C-E2A2E4A96A46}" type="pres">
      <dgm:prSet presAssocID="{2A08A2E2-E4EF-4D56-9DF7-25FFFECDD86C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5342322-AFEC-4A8E-B06C-4D0960E21580}" type="pres">
      <dgm:prSet presAssocID="{2A08A2E2-E4EF-4D56-9DF7-25FFFECDD86C}" presName="hierChild3" presStyleCnt="0"/>
      <dgm:spPr/>
    </dgm:pt>
    <dgm:pt modelId="{1F2FF631-355F-4EF1-AD0F-FCE3AAEDDA42}" type="pres">
      <dgm:prSet presAssocID="{025DC524-C5CC-464F-99F5-2855A3374713}" presName="Name10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8BB24B0C-40D4-4F0D-A9FF-03CC2B7D9364}" type="pres">
      <dgm:prSet presAssocID="{1983539C-DB79-4FFB-86D5-2B225A915070}" presName="hierRoot2" presStyleCnt="0"/>
      <dgm:spPr/>
    </dgm:pt>
    <dgm:pt modelId="{12AF4C10-12DD-4563-A899-E241D0846CF1}" type="pres">
      <dgm:prSet presAssocID="{1983539C-DB79-4FFB-86D5-2B225A915070}" presName="composite2" presStyleCnt="0"/>
      <dgm:spPr/>
    </dgm:pt>
    <dgm:pt modelId="{E9BB9709-EB68-4268-9700-62E472A6031A}" type="pres">
      <dgm:prSet presAssocID="{1983539C-DB79-4FFB-86D5-2B225A915070}" presName="background2" presStyleLbl="node2" presStyleIdx="2" presStyleCnt="3"/>
      <dgm:spPr/>
    </dgm:pt>
    <dgm:pt modelId="{44C778D2-4311-4261-B6D9-1948E64169B1}" type="pres">
      <dgm:prSet presAssocID="{1983539C-DB79-4FFB-86D5-2B225A915070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9639A43-8820-4518-8FA3-BA15478C3309}" type="pres">
      <dgm:prSet presAssocID="{1983539C-DB79-4FFB-86D5-2B225A915070}" presName="hierChild3" presStyleCnt="0"/>
      <dgm:spPr/>
    </dgm:pt>
    <dgm:pt modelId="{853835C5-24D9-4DE9-A17F-0B8E7D9EDF6B}" type="pres">
      <dgm:prSet presAssocID="{D2086970-E00E-4827-B9E5-94776C6AA09B}" presName="Name17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E7624C5C-C239-44F1-B962-0EE949CF64DB}" type="pres">
      <dgm:prSet presAssocID="{372B5621-A36E-4E18-94D5-5B3993ACAB60}" presName="hierRoot3" presStyleCnt="0"/>
      <dgm:spPr/>
    </dgm:pt>
    <dgm:pt modelId="{C99D9A4A-F4A4-416E-B3BF-9E81C60559EF}" type="pres">
      <dgm:prSet presAssocID="{372B5621-A36E-4E18-94D5-5B3993ACAB60}" presName="composite3" presStyleCnt="0"/>
      <dgm:spPr/>
    </dgm:pt>
    <dgm:pt modelId="{2898E8D7-F347-410A-BD5C-73A69DA02585}" type="pres">
      <dgm:prSet presAssocID="{372B5621-A36E-4E18-94D5-5B3993ACAB60}" presName="background3" presStyleLbl="node3" presStyleIdx="2" presStyleCnt="4"/>
      <dgm:spPr/>
    </dgm:pt>
    <dgm:pt modelId="{9F41821E-A8BA-4FB1-9878-6D635A99C0CC}" type="pres">
      <dgm:prSet presAssocID="{372B5621-A36E-4E18-94D5-5B3993ACAB60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E4B6ACB-D943-484C-8701-B62B6FA9A593}" type="pres">
      <dgm:prSet presAssocID="{372B5621-A36E-4E18-94D5-5B3993ACAB60}" presName="hierChild4" presStyleCnt="0"/>
      <dgm:spPr/>
    </dgm:pt>
    <dgm:pt modelId="{0AE572A3-13A1-42E9-B539-8ACF7072ABB5}" type="pres">
      <dgm:prSet presAssocID="{37202549-C319-41A0-875F-9D75C211F5AA}" presName="Name17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5E47D182-28B4-44BF-85F1-C25D81ADF784}" type="pres">
      <dgm:prSet presAssocID="{57194456-B63F-4EC9-852A-26558782C85D}" presName="hierRoot3" presStyleCnt="0"/>
      <dgm:spPr/>
    </dgm:pt>
    <dgm:pt modelId="{D7E7025D-A716-4106-B726-71753708DE11}" type="pres">
      <dgm:prSet presAssocID="{57194456-B63F-4EC9-852A-26558782C85D}" presName="composite3" presStyleCnt="0"/>
      <dgm:spPr/>
    </dgm:pt>
    <dgm:pt modelId="{11EAB3DB-137D-4931-982E-ED242D25DCC0}" type="pres">
      <dgm:prSet presAssocID="{57194456-B63F-4EC9-852A-26558782C85D}" presName="background3" presStyleLbl="node3" presStyleIdx="3" presStyleCnt="4"/>
      <dgm:spPr/>
    </dgm:pt>
    <dgm:pt modelId="{BD7E7E56-9398-40E1-8EA2-55D044BDAEAB}" type="pres">
      <dgm:prSet presAssocID="{57194456-B63F-4EC9-852A-26558782C85D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53AE80C-4E4E-417A-A1AF-F8F76934D343}" type="pres">
      <dgm:prSet presAssocID="{57194456-B63F-4EC9-852A-26558782C85D}" presName="hierChild4" presStyleCnt="0"/>
      <dgm:spPr/>
    </dgm:pt>
  </dgm:ptLst>
  <dgm:cxnLst>
    <dgm:cxn modelId="{03C5E182-D75F-4DEA-A971-2947FB690A0D}" type="presOf" srcId="{4A0CCBB1-137A-4E48-A3EE-1F1DB21B434F}" destId="{A6AC6521-1119-4510-A9D1-530DE62E9690}" srcOrd="0" destOrd="0" presId="urn:microsoft.com/office/officeart/2005/8/layout/hierarchy1"/>
    <dgm:cxn modelId="{A5E40E86-00AA-4A0A-9967-AEF7539FAF31}" type="presOf" srcId="{CF9B5DA5-BC73-4333-89CB-C73760547DFF}" destId="{83181867-AEA1-4117-8714-BED41534BC43}" srcOrd="0" destOrd="0" presId="urn:microsoft.com/office/officeart/2005/8/layout/hierarchy1"/>
    <dgm:cxn modelId="{E8F3686C-D0AF-4C0E-9E34-18109D249413}" type="presOf" srcId="{3B647F07-7CFB-43AD-935D-934075B4AC76}" destId="{0580023F-917C-4957-8CDE-384644BE7886}" srcOrd="0" destOrd="0" presId="urn:microsoft.com/office/officeart/2005/8/layout/hierarchy1"/>
    <dgm:cxn modelId="{1732FEF1-E613-4C83-93A9-8F70A37CB181}" type="presOf" srcId="{372B5621-A36E-4E18-94D5-5B3993ACAB60}" destId="{9F41821E-A8BA-4FB1-9878-6D635A99C0CC}" srcOrd="0" destOrd="0" presId="urn:microsoft.com/office/officeart/2005/8/layout/hierarchy1"/>
    <dgm:cxn modelId="{5648CD9E-C3D1-4612-A522-68EB0882E67B}" srcId="{8E89D3B4-A903-4813-BCA4-88323ED49032}" destId="{1983539C-DB79-4FFB-86D5-2B225A915070}" srcOrd="2" destOrd="0" parTransId="{025DC524-C5CC-464F-99F5-2855A3374713}" sibTransId="{FE5BA0BA-3FCB-4CB4-8742-4294AF8E635F}"/>
    <dgm:cxn modelId="{28CBD1D9-238C-4346-8BF8-39560BDCB871}" type="presOf" srcId="{8DC47603-38C9-4FE4-9AA8-B99FB79A246F}" destId="{0768F77C-B050-4C2B-9BF4-DCC4AE7303A1}" srcOrd="0" destOrd="0" presId="urn:microsoft.com/office/officeart/2005/8/layout/hierarchy1"/>
    <dgm:cxn modelId="{F19A2A60-71CE-4E7D-B688-26693BF89B96}" type="presOf" srcId="{DF992804-DD60-489A-B00C-139F79E7819C}" destId="{313FBAB4-1B99-445F-B2E8-9193A75C8D44}" srcOrd="0" destOrd="0" presId="urn:microsoft.com/office/officeart/2005/8/layout/hierarchy1"/>
    <dgm:cxn modelId="{4D41FF6E-56B0-4E71-9470-14F6732EB1AF}" type="presOf" srcId="{57194456-B63F-4EC9-852A-26558782C85D}" destId="{BD7E7E56-9398-40E1-8EA2-55D044BDAEAB}" srcOrd="0" destOrd="0" presId="urn:microsoft.com/office/officeart/2005/8/layout/hierarchy1"/>
    <dgm:cxn modelId="{F2375858-A152-47DF-9FA5-423B51083389}" type="presOf" srcId="{8E89D3B4-A903-4813-BCA4-88323ED49032}" destId="{BF70F11D-BB44-4D0F-AA9C-CA7DBFB8F74F}" srcOrd="0" destOrd="0" presId="urn:microsoft.com/office/officeart/2005/8/layout/hierarchy1"/>
    <dgm:cxn modelId="{F4DA2503-9733-4873-968C-89A901C3A7B2}" type="presOf" srcId="{9C0F1C32-36A4-4B02-8B88-78B9A1FCD836}" destId="{5C3E564F-52E2-4C00-BBFB-65926F291AF7}" srcOrd="0" destOrd="0" presId="urn:microsoft.com/office/officeart/2005/8/layout/hierarchy1"/>
    <dgm:cxn modelId="{6D0D38EC-3C2A-4F70-9996-1BB537305F5D}" srcId="{84C64A9F-8F9A-4058-9F46-7DF8FF9386EB}" destId="{DD2A1CCD-F9B2-4107-9E01-4D52B6A36F56}" srcOrd="0" destOrd="0" parTransId="{67D0CD9A-26B8-4742-A085-AFBE3821E502}" sibTransId="{740721CA-5FB9-41DC-A477-00EE5DCAF74D}"/>
    <dgm:cxn modelId="{3C5E8F87-B2DE-4D9F-9E46-12FCCB85317E}" srcId="{F0D320D4-D143-4331-A394-742FA30449BF}" destId="{4A0CCBB1-137A-4E48-A3EE-1F1DB21B434F}" srcOrd="1" destOrd="0" parTransId="{D2C4780E-A184-46D5-B36A-982071661210}" sibTransId="{80722712-ABAA-4FE9-AE20-86DE74355476}"/>
    <dgm:cxn modelId="{AE7D5E26-4634-4530-8D21-72B2B2E4CB7C}" type="presOf" srcId="{67D0CD9A-26B8-4742-A085-AFBE3821E502}" destId="{BFB71079-BC11-4CCB-BE01-B39420F14E9A}" srcOrd="0" destOrd="0" presId="urn:microsoft.com/office/officeart/2005/8/layout/hierarchy1"/>
    <dgm:cxn modelId="{508CDD50-A945-4446-A047-2C77672D693A}" srcId="{8E89D3B4-A903-4813-BCA4-88323ED49032}" destId="{F0D320D4-D143-4331-A394-742FA30449BF}" srcOrd="0" destOrd="0" parTransId="{9C0F1C32-36A4-4B02-8B88-78B9A1FCD836}" sibTransId="{5C918DA2-EB09-41AC-AE91-D3DE3AE4D52C}"/>
    <dgm:cxn modelId="{EB7FD78E-5718-4B07-B27C-BABA0F5EE4A2}" srcId="{DF992804-DD60-489A-B00C-139F79E7819C}" destId="{8E89D3B4-A903-4813-BCA4-88323ED49032}" srcOrd="0" destOrd="0" parTransId="{F45A1193-8CC3-43BB-BF52-0198050AC838}" sibTransId="{052D4EB7-A89A-46B0-9378-E7CCC3C0007B}"/>
    <dgm:cxn modelId="{5EA30E55-C374-45C4-A4E6-C8E9D6F565D0}" srcId="{8E89D3B4-A903-4813-BCA4-88323ED49032}" destId="{2A08A2E2-E4EF-4D56-9DF7-25FFFECDD86C}" srcOrd="1" destOrd="0" parTransId="{3B647F07-7CFB-43AD-935D-934075B4AC76}" sibTransId="{A2D12D22-31B3-445A-86BE-591EF75452DE}"/>
    <dgm:cxn modelId="{10110178-FD1F-4DC0-9B8A-DD5B413D02F6}" type="presOf" srcId="{D2C4780E-A184-46D5-B36A-982071661210}" destId="{1CCD2353-B015-48D7-BE7E-FFEFD95519C9}" srcOrd="0" destOrd="0" presId="urn:microsoft.com/office/officeart/2005/8/layout/hierarchy1"/>
    <dgm:cxn modelId="{544A46C1-FBFE-4DBF-8BB1-E6648DA793F2}" type="presOf" srcId="{37202549-C319-41A0-875F-9D75C211F5AA}" destId="{0AE572A3-13A1-42E9-B539-8ACF7072ABB5}" srcOrd="0" destOrd="0" presId="urn:microsoft.com/office/officeart/2005/8/layout/hierarchy1"/>
    <dgm:cxn modelId="{480B5B68-7E52-4C2C-B15A-3477278BF8D2}" srcId="{1983539C-DB79-4FFB-86D5-2B225A915070}" destId="{372B5621-A36E-4E18-94D5-5B3993ACAB60}" srcOrd="0" destOrd="0" parTransId="{D2086970-E00E-4827-B9E5-94776C6AA09B}" sibTransId="{40922F6F-8CE5-4C1F-B7F0-FF65A4C8F906}"/>
    <dgm:cxn modelId="{158050C2-7699-408C-AD52-02B634272F3E}" type="presOf" srcId="{025DC524-C5CC-464F-99F5-2855A3374713}" destId="{1F2FF631-355F-4EF1-AD0F-FCE3AAEDDA42}" srcOrd="0" destOrd="0" presId="urn:microsoft.com/office/officeart/2005/8/layout/hierarchy1"/>
    <dgm:cxn modelId="{A6462CCB-5C9C-4803-8B77-C7B8BF96F522}" type="presOf" srcId="{84C64A9F-8F9A-4058-9F46-7DF8FF9386EB}" destId="{69B032B7-34AD-405F-96A7-1C4770570C5E}" srcOrd="0" destOrd="0" presId="urn:microsoft.com/office/officeart/2005/8/layout/hierarchy1"/>
    <dgm:cxn modelId="{FF5D23E0-CC6B-41C1-923C-F049A9D2D6DA}" type="presOf" srcId="{F0D320D4-D143-4331-A394-742FA30449BF}" destId="{A33C8EE7-1EFA-4400-BF98-0885AC8B8C65}" srcOrd="0" destOrd="0" presId="urn:microsoft.com/office/officeart/2005/8/layout/hierarchy1"/>
    <dgm:cxn modelId="{C3900BC1-A7D1-49CA-AE5A-76E4258AEB32}" type="presOf" srcId="{D2086970-E00E-4827-B9E5-94776C6AA09B}" destId="{853835C5-24D9-4DE9-A17F-0B8E7D9EDF6B}" srcOrd="0" destOrd="0" presId="urn:microsoft.com/office/officeart/2005/8/layout/hierarchy1"/>
    <dgm:cxn modelId="{3ED8B7F1-2378-4AF0-8130-F796419E7BC3}" srcId="{F0D320D4-D143-4331-A394-742FA30449BF}" destId="{84C64A9F-8F9A-4058-9F46-7DF8FF9386EB}" srcOrd="0" destOrd="0" parTransId="{8DC47603-38C9-4FE4-9AA8-B99FB79A246F}" sibTransId="{6D13A30D-FD59-4697-982C-E5D6578BC17D}"/>
    <dgm:cxn modelId="{C8BAB202-26E2-4823-A43B-8EA50FE19864}" type="presOf" srcId="{2A08A2E2-E4EF-4D56-9DF7-25FFFECDD86C}" destId="{62B9574C-3317-4C3C-901C-E2A2E4A96A46}" srcOrd="0" destOrd="0" presId="urn:microsoft.com/office/officeart/2005/8/layout/hierarchy1"/>
    <dgm:cxn modelId="{B789F97D-5373-45CE-AF3D-E8CD7B811755}" srcId="{1983539C-DB79-4FFB-86D5-2B225A915070}" destId="{57194456-B63F-4EC9-852A-26558782C85D}" srcOrd="1" destOrd="0" parTransId="{37202549-C319-41A0-875F-9D75C211F5AA}" sibTransId="{9F57244D-A81E-4551-8DC0-B7D361E8A90B}"/>
    <dgm:cxn modelId="{9AFC2028-EDCA-4B92-9494-136D7AF5947D}" type="presOf" srcId="{1983539C-DB79-4FFB-86D5-2B225A915070}" destId="{44C778D2-4311-4261-B6D9-1948E64169B1}" srcOrd="0" destOrd="0" presId="urn:microsoft.com/office/officeart/2005/8/layout/hierarchy1"/>
    <dgm:cxn modelId="{939BE286-988A-44DC-BDE5-7B90A190B20C}" type="presOf" srcId="{DD2A1CCD-F9B2-4107-9E01-4D52B6A36F56}" destId="{B20326E5-1E0A-4D9F-B0C6-C3A1DD436B13}" srcOrd="0" destOrd="0" presId="urn:microsoft.com/office/officeart/2005/8/layout/hierarchy1"/>
    <dgm:cxn modelId="{D7C2B342-04C2-4D6E-9D4A-3A0C64ACA7B7}" type="presOf" srcId="{C27565B5-9A8B-4ACC-B2C1-EFFFFFDBDEA8}" destId="{7ACA2A2C-818F-44E6-9461-2D5DEB4EF55D}" srcOrd="0" destOrd="0" presId="urn:microsoft.com/office/officeart/2005/8/layout/hierarchy1"/>
    <dgm:cxn modelId="{189D2C1B-3123-475F-B220-55E28DC3B4EE}" srcId="{4A0CCBB1-137A-4E48-A3EE-1F1DB21B434F}" destId="{CF9B5DA5-BC73-4333-89CB-C73760547DFF}" srcOrd="0" destOrd="0" parTransId="{C27565B5-9A8B-4ACC-B2C1-EFFFFFDBDEA8}" sibTransId="{A5225B59-7B66-406B-A8B4-495D9E8396F5}"/>
    <dgm:cxn modelId="{6F98D481-E41F-447E-87E3-BDA54C60F287}" type="presParOf" srcId="{313FBAB4-1B99-445F-B2E8-9193A75C8D44}" destId="{323805AD-081F-4F3D-9289-E4C5F18FCF8D}" srcOrd="0" destOrd="0" presId="urn:microsoft.com/office/officeart/2005/8/layout/hierarchy1"/>
    <dgm:cxn modelId="{F7FE8190-BC49-467E-A953-0AC7B08C2A21}" type="presParOf" srcId="{323805AD-081F-4F3D-9289-E4C5F18FCF8D}" destId="{A34B35CF-0664-4352-BC6B-8AF05D7391CE}" srcOrd="0" destOrd="0" presId="urn:microsoft.com/office/officeart/2005/8/layout/hierarchy1"/>
    <dgm:cxn modelId="{40EB663B-8DDB-4F9A-91B9-56A4ABA670E0}" type="presParOf" srcId="{A34B35CF-0664-4352-BC6B-8AF05D7391CE}" destId="{7BC8A61E-C1DA-4CAC-A321-8AA775A0B891}" srcOrd="0" destOrd="0" presId="urn:microsoft.com/office/officeart/2005/8/layout/hierarchy1"/>
    <dgm:cxn modelId="{51B5D42A-D1CA-422A-A8F6-5F9223A2BEB9}" type="presParOf" srcId="{A34B35CF-0664-4352-BC6B-8AF05D7391CE}" destId="{BF70F11D-BB44-4D0F-AA9C-CA7DBFB8F74F}" srcOrd="1" destOrd="0" presId="urn:microsoft.com/office/officeart/2005/8/layout/hierarchy1"/>
    <dgm:cxn modelId="{060A10C6-BACD-4EB9-81CD-F22901AB720D}" type="presParOf" srcId="{323805AD-081F-4F3D-9289-E4C5F18FCF8D}" destId="{8E677511-99B3-4EC8-BCC1-FE220F945432}" srcOrd="1" destOrd="0" presId="urn:microsoft.com/office/officeart/2005/8/layout/hierarchy1"/>
    <dgm:cxn modelId="{1C3F2A2F-157C-4C69-9F29-6D8CF04D83EB}" type="presParOf" srcId="{8E677511-99B3-4EC8-BCC1-FE220F945432}" destId="{5C3E564F-52E2-4C00-BBFB-65926F291AF7}" srcOrd="0" destOrd="0" presId="urn:microsoft.com/office/officeart/2005/8/layout/hierarchy1"/>
    <dgm:cxn modelId="{02A1B37C-9196-403D-A5C0-74E9BA36DA44}" type="presParOf" srcId="{8E677511-99B3-4EC8-BCC1-FE220F945432}" destId="{B4076A9F-164E-45C3-8707-254F16913B34}" srcOrd="1" destOrd="0" presId="urn:microsoft.com/office/officeart/2005/8/layout/hierarchy1"/>
    <dgm:cxn modelId="{5E0A724B-3287-4DD2-B434-FD3B91BDFC48}" type="presParOf" srcId="{B4076A9F-164E-45C3-8707-254F16913B34}" destId="{04F396FD-4296-4FAE-BC65-9A5AB9B84168}" srcOrd="0" destOrd="0" presId="urn:microsoft.com/office/officeart/2005/8/layout/hierarchy1"/>
    <dgm:cxn modelId="{BD3A4368-486F-498B-B39D-2249E815AC53}" type="presParOf" srcId="{04F396FD-4296-4FAE-BC65-9A5AB9B84168}" destId="{E1324B44-328B-48E0-994A-7C894F7F2719}" srcOrd="0" destOrd="0" presId="urn:microsoft.com/office/officeart/2005/8/layout/hierarchy1"/>
    <dgm:cxn modelId="{EE4B2B2D-327C-4766-9CD1-9D72012222C9}" type="presParOf" srcId="{04F396FD-4296-4FAE-BC65-9A5AB9B84168}" destId="{A33C8EE7-1EFA-4400-BF98-0885AC8B8C65}" srcOrd="1" destOrd="0" presId="urn:microsoft.com/office/officeart/2005/8/layout/hierarchy1"/>
    <dgm:cxn modelId="{4138F696-307F-4CAC-9493-BF72F40BD02E}" type="presParOf" srcId="{B4076A9F-164E-45C3-8707-254F16913B34}" destId="{4B6C9645-6704-4818-812C-3031E7AEAD4C}" srcOrd="1" destOrd="0" presId="urn:microsoft.com/office/officeart/2005/8/layout/hierarchy1"/>
    <dgm:cxn modelId="{01734787-6F76-410C-A068-19BB6E9FA48C}" type="presParOf" srcId="{4B6C9645-6704-4818-812C-3031E7AEAD4C}" destId="{0768F77C-B050-4C2B-9BF4-DCC4AE7303A1}" srcOrd="0" destOrd="0" presId="urn:microsoft.com/office/officeart/2005/8/layout/hierarchy1"/>
    <dgm:cxn modelId="{1632E501-DAB3-41A0-8F08-4FD4AA92DE79}" type="presParOf" srcId="{4B6C9645-6704-4818-812C-3031E7AEAD4C}" destId="{08E1A11C-0D52-4118-9C85-2D591DBB05A1}" srcOrd="1" destOrd="0" presId="urn:microsoft.com/office/officeart/2005/8/layout/hierarchy1"/>
    <dgm:cxn modelId="{B7A8FA31-1962-41CD-B67D-D077466993C0}" type="presParOf" srcId="{08E1A11C-0D52-4118-9C85-2D591DBB05A1}" destId="{A1C50EEC-1106-47BF-8CC4-7E4F84D31B63}" srcOrd="0" destOrd="0" presId="urn:microsoft.com/office/officeart/2005/8/layout/hierarchy1"/>
    <dgm:cxn modelId="{8568F8F5-9F0F-4424-B442-B657A54BE054}" type="presParOf" srcId="{A1C50EEC-1106-47BF-8CC4-7E4F84D31B63}" destId="{64395F57-0173-4C12-A95B-30FDDA951BF1}" srcOrd="0" destOrd="0" presId="urn:microsoft.com/office/officeart/2005/8/layout/hierarchy1"/>
    <dgm:cxn modelId="{EF93B6E3-5092-4D3A-B9D3-CC7C74AA7164}" type="presParOf" srcId="{A1C50EEC-1106-47BF-8CC4-7E4F84D31B63}" destId="{69B032B7-34AD-405F-96A7-1C4770570C5E}" srcOrd="1" destOrd="0" presId="urn:microsoft.com/office/officeart/2005/8/layout/hierarchy1"/>
    <dgm:cxn modelId="{45BDD751-DE11-492B-B0A5-CF2090795454}" type="presParOf" srcId="{08E1A11C-0D52-4118-9C85-2D591DBB05A1}" destId="{5E0F08FB-D237-4AC9-9079-4415439E6AF1}" srcOrd="1" destOrd="0" presId="urn:microsoft.com/office/officeart/2005/8/layout/hierarchy1"/>
    <dgm:cxn modelId="{B5B39719-96B2-4661-B321-C12FD2F8BD2D}" type="presParOf" srcId="{5E0F08FB-D237-4AC9-9079-4415439E6AF1}" destId="{BFB71079-BC11-4CCB-BE01-B39420F14E9A}" srcOrd="0" destOrd="0" presId="urn:microsoft.com/office/officeart/2005/8/layout/hierarchy1"/>
    <dgm:cxn modelId="{D62BDBAA-08D0-42B8-B613-DEA7BEAFB807}" type="presParOf" srcId="{5E0F08FB-D237-4AC9-9079-4415439E6AF1}" destId="{93F3BFDC-26E9-4852-B59F-4F26B77B05E3}" srcOrd="1" destOrd="0" presId="urn:microsoft.com/office/officeart/2005/8/layout/hierarchy1"/>
    <dgm:cxn modelId="{7AF9431F-4AFC-4550-9155-03510CFFDB99}" type="presParOf" srcId="{93F3BFDC-26E9-4852-B59F-4F26B77B05E3}" destId="{8561E9B7-F46B-4A31-9EC1-F0C7BB99EC0C}" srcOrd="0" destOrd="0" presId="urn:microsoft.com/office/officeart/2005/8/layout/hierarchy1"/>
    <dgm:cxn modelId="{E0DD0CDD-5E0D-4DB1-B263-210E37DAF067}" type="presParOf" srcId="{8561E9B7-F46B-4A31-9EC1-F0C7BB99EC0C}" destId="{6E9E615A-EB1A-49DA-8E3A-A2AD9A014E45}" srcOrd="0" destOrd="0" presId="urn:microsoft.com/office/officeart/2005/8/layout/hierarchy1"/>
    <dgm:cxn modelId="{10361CC3-A024-4980-90BE-5691461A7ECE}" type="presParOf" srcId="{8561E9B7-F46B-4A31-9EC1-F0C7BB99EC0C}" destId="{B20326E5-1E0A-4D9F-B0C6-C3A1DD436B13}" srcOrd="1" destOrd="0" presId="urn:microsoft.com/office/officeart/2005/8/layout/hierarchy1"/>
    <dgm:cxn modelId="{1E2504D7-A55E-487F-8250-0CB1AA5C47E3}" type="presParOf" srcId="{93F3BFDC-26E9-4852-B59F-4F26B77B05E3}" destId="{F788F5D1-820A-428A-A299-10957C0DD8CB}" srcOrd="1" destOrd="0" presId="urn:microsoft.com/office/officeart/2005/8/layout/hierarchy1"/>
    <dgm:cxn modelId="{DA5250A4-CD7A-4760-B742-5913147511D1}" type="presParOf" srcId="{4B6C9645-6704-4818-812C-3031E7AEAD4C}" destId="{1CCD2353-B015-48D7-BE7E-FFEFD95519C9}" srcOrd="2" destOrd="0" presId="urn:microsoft.com/office/officeart/2005/8/layout/hierarchy1"/>
    <dgm:cxn modelId="{FC90B88D-6113-4FA2-9887-884943C6F0A6}" type="presParOf" srcId="{4B6C9645-6704-4818-812C-3031E7AEAD4C}" destId="{2F9DB22B-02D6-47CB-B64B-0BA3F9A479A7}" srcOrd="3" destOrd="0" presId="urn:microsoft.com/office/officeart/2005/8/layout/hierarchy1"/>
    <dgm:cxn modelId="{CFFDEC6E-F70B-4D58-8410-6D021AB6B114}" type="presParOf" srcId="{2F9DB22B-02D6-47CB-B64B-0BA3F9A479A7}" destId="{BC287CA2-8F1C-4DCE-9906-FB3E59A0297B}" srcOrd="0" destOrd="0" presId="urn:microsoft.com/office/officeart/2005/8/layout/hierarchy1"/>
    <dgm:cxn modelId="{98ACB4C3-B318-4F20-A766-FA0DB6AC1AA9}" type="presParOf" srcId="{BC287CA2-8F1C-4DCE-9906-FB3E59A0297B}" destId="{CF5B807C-E894-4918-9473-07E1B8C4A2E7}" srcOrd="0" destOrd="0" presId="urn:microsoft.com/office/officeart/2005/8/layout/hierarchy1"/>
    <dgm:cxn modelId="{42B32C8B-9B3B-477F-810E-E08AB63735F9}" type="presParOf" srcId="{BC287CA2-8F1C-4DCE-9906-FB3E59A0297B}" destId="{A6AC6521-1119-4510-A9D1-530DE62E9690}" srcOrd="1" destOrd="0" presId="urn:microsoft.com/office/officeart/2005/8/layout/hierarchy1"/>
    <dgm:cxn modelId="{07841A3B-C74E-4BAE-95A3-286841062467}" type="presParOf" srcId="{2F9DB22B-02D6-47CB-B64B-0BA3F9A479A7}" destId="{69E6064E-DBB2-420D-8C13-42567F2E233B}" srcOrd="1" destOrd="0" presId="urn:microsoft.com/office/officeart/2005/8/layout/hierarchy1"/>
    <dgm:cxn modelId="{478832CD-78C7-4806-BA27-7EFABF7CFF9C}" type="presParOf" srcId="{69E6064E-DBB2-420D-8C13-42567F2E233B}" destId="{7ACA2A2C-818F-44E6-9461-2D5DEB4EF55D}" srcOrd="0" destOrd="0" presId="urn:microsoft.com/office/officeart/2005/8/layout/hierarchy1"/>
    <dgm:cxn modelId="{203CD319-D7D7-49E4-8958-01FBADEECA8D}" type="presParOf" srcId="{69E6064E-DBB2-420D-8C13-42567F2E233B}" destId="{C4AAAA38-57DD-48C3-82C1-D9A591EF1F6A}" srcOrd="1" destOrd="0" presId="urn:microsoft.com/office/officeart/2005/8/layout/hierarchy1"/>
    <dgm:cxn modelId="{CBC71A39-6746-4DE5-9A5B-F646A4AFCC4B}" type="presParOf" srcId="{C4AAAA38-57DD-48C3-82C1-D9A591EF1F6A}" destId="{C660590F-C2C6-4B09-AD2E-A07316DAAF88}" srcOrd="0" destOrd="0" presId="urn:microsoft.com/office/officeart/2005/8/layout/hierarchy1"/>
    <dgm:cxn modelId="{1C5CAA10-AD21-47B8-9252-DBB1211918C1}" type="presParOf" srcId="{C660590F-C2C6-4B09-AD2E-A07316DAAF88}" destId="{8DDFCB04-3700-42AD-8F4B-AB9A83FD3AD4}" srcOrd="0" destOrd="0" presId="urn:microsoft.com/office/officeart/2005/8/layout/hierarchy1"/>
    <dgm:cxn modelId="{D7E6505D-83A5-4504-A509-642436836C92}" type="presParOf" srcId="{C660590F-C2C6-4B09-AD2E-A07316DAAF88}" destId="{83181867-AEA1-4117-8714-BED41534BC43}" srcOrd="1" destOrd="0" presId="urn:microsoft.com/office/officeart/2005/8/layout/hierarchy1"/>
    <dgm:cxn modelId="{91C3C720-C416-4252-83BB-C7E15A42FB43}" type="presParOf" srcId="{C4AAAA38-57DD-48C3-82C1-D9A591EF1F6A}" destId="{A16AC244-06FB-4349-9DBC-A3BF23B84997}" srcOrd="1" destOrd="0" presId="urn:microsoft.com/office/officeart/2005/8/layout/hierarchy1"/>
    <dgm:cxn modelId="{0FC26717-FEBE-41BC-8E5E-1E43E8E3CBC6}" type="presParOf" srcId="{8E677511-99B3-4EC8-BCC1-FE220F945432}" destId="{0580023F-917C-4957-8CDE-384644BE7886}" srcOrd="2" destOrd="0" presId="urn:microsoft.com/office/officeart/2005/8/layout/hierarchy1"/>
    <dgm:cxn modelId="{A91899FB-77C1-4EE8-AB89-08DBA30CC052}" type="presParOf" srcId="{8E677511-99B3-4EC8-BCC1-FE220F945432}" destId="{508E51A1-A87C-432F-877E-D661C4B639E9}" srcOrd="3" destOrd="0" presId="urn:microsoft.com/office/officeart/2005/8/layout/hierarchy1"/>
    <dgm:cxn modelId="{6339F83E-DF05-4390-86D7-D99C76DB265C}" type="presParOf" srcId="{508E51A1-A87C-432F-877E-D661C4B639E9}" destId="{BF6322FF-E403-4D11-8345-338B673BD7C7}" srcOrd="0" destOrd="0" presId="urn:microsoft.com/office/officeart/2005/8/layout/hierarchy1"/>
    <dgm:cxn modelId="{97F32312-FCAF-4453-95C2-663D29F29F93}" type="presParOf" srcId="{BF6322FF-E403-4D11-8345-338B673BD7C7}" destId="{B97645C9-67A8-465F-AAED-92603E1EA766}" srcOrd="0" destOrd="0" presId="urn:microsoft.com/office/officeart/2005/8/layout/hierarchy1"/>
    <dgm:cxn modelId="{F3BEA7B8-0D9D-4A79-8C8F-03EAA1BA4E18}" type="presParOf" srcId="{BF6322FF-E403-4D11-8345-338B673BD7C7}" destId="{62B9574C-3317-4C3C-901C-E2A2E4A96A46}" srcOrd="1" destOrd="0" presId="urn:microsoft.com/office/officeart/2005/8/layout/hierarchy1"/>
    <dgm:cxn modelId="{00377C5A-2668-4F55-A5D1-022A7F302FB0}" type="presParOf" srcId="{508E51A1-A87C-432F-877E-D661C4B639E9}" destId="{55342322-AFEC-4A8E-B06C-4D0960E21580}" srcOrd="1" destOrd="0" presId="urn:microsoft.com/office/officeart/2005/8/layout/hierarchy1"/>
    <dgm:cxn modelId="{2282BF77-C23B-47FD-B5E6-9F9F1BBC33C8}" type="presParOf" srcId="{8E677511-99B3-4EC8-BCC1-FE220F945432}" destId="{1F2FF631-355F-4EF1-AD0F-FCE3AAEDDA42}" srcOrd="4" destOrd="0" presId="urn:microsoft.com/office/officeart/2005/8/layout/hierarchy1"/>
    <dgm:cxn modelId="{7FAA4E6A-D7BB-4A01-B313-373A2A143B1E}" type="presParOf" srcId="{8E677511-99B3-4EC8-BCC1-FE220F945432}" destId="{8BB24B0C-40D4-4F0D-A9FF-03CC2B7D9364}" srcOrd="5" destOrd="0" presId="urn:microsoft.com/office/officeart/2005/8/layout/hierarchy1"/>
    <dgm:cxn modelId="{84BFC8D0-DA06-40A3-B19F-605F78E1F4EC}" type="presParOf" srcId="{8BB24B0C-40D4-4F0D-A9FF-03CC2B7D9364}" destId="{12AF4C10-12DD-4563-A899-E241D0846CF1}" srcOrd="0" destOrd="0" presId="urn:microsoft.com/office/officeart/2005/8/layout/hierarchy1"/>
    <dgm:cxn modelId="{2BCF7CE3-FAAD-431F-9FA5-9E1AF3223BA6}" type="presParOf" srcId="{12AF4C10-12DD-4563-A899-E241D0846CF1}" destId="{E9BB9709-EB68-4268-9700-62E472A6031A}" srcOrd="0" destOrd="0" presId="urn:microsoft.com/office/officeart/2005/8/layout/hierarchy1"/>
    <dgm:cxn modelId="{D5633FD3-97B0-47AA-B32A-B9E6AC0951F1}" type="presParOf" srcId="{12AF4C10-12DD-4563-A899-E241D0846CF1}" destId="{44C778D2-4311-4261-B6D9-1948E64169B1}" srcOrd="1" destOrd="0" presId="urn:microsoft.com/office/officeart/2005/8/layout/hierarchy1"/>
    <dgm:cxn modelId="{7B1761E0-2ED9-4EC6-8649-4ED7CBECA941}" type="presParOf" srcId="{8BB24B0C-40D4-4F0D-A9FF-03CC2B7D9364}" destId="{79639A43-8820-4518-8FA3-BA15478C3309}" srcOrd="1" destOrd="0" presId="urn:microsoft.com/office/officeart/2005/8/layout/hierarchy1"/>
    <dgm:cxn modelId="{914DBCDB-1839-4646-BEA8-706D37D5D170}" type="presParOf" srcId="{79639A43-8820-4518-8FA3-BA15478C3309}" destId="{853835C5-24D9-4DE9-A17F-0B8E7D9EDF6B}" srcOrd="0" destOrd="0" presId="urn:microsoft.com/office/officeart/2005/8/layout/hierarchy1"/>
    <dgm:cxn modelId="{B41DC9CF-7904-455A-99E8-36C0FF03109B}" type="presParOf" srcId="{79639A43-8820-4518-8FA3-BA15478C3309}" destId="{E7624C5C-C239-44F1-B962-0EE949CF64DB}" srcOrd="1" destOrd="0" presId="urn:microsoft.com/office/officeart/2005/8/layout/hierarchy1"/>
    <dgm:cxn modelId="{7CB34BB6-C5D3-46EA-989F-56817DC9B084}" type="presParOf" srcId="{E7624C5C-C239-44F1-B962-0EE949CF64DB}" destId="{C99D9A4A-F4A4-416E-B3BF-9E81C60559EF}" srcOrd="0" destOrd="0" presId="urn:microsoft.com/office/officeart/2005/8/layout/hierarchy1"/>
    <dgm:cxn modelId="{EE5E18D2-880F-4073-B2CC-00BBE35D523E}" type="presParOf" srcId="{C99D9A4A-F4A4-416E-B3BF-9E81C60559EF}" destId="{2898E8D7-F347-410A-BD5C-73A69DA02585}" srcOrd="0" destOrd="0" presId="urn:microsoft.com/office/officeart/2005/8/layout/hierarchy1"/>
    <dgm:cxn modelId="{FA2D632B-488B-4E86-927F-20F3B19D51F8}" type="presParOf" srcId="{C99D9A4A-F4A4-416E-B3BF-9E81C60559EF}" destId="{9F41821E-A8BA-4FB1-9878-6D635A99C0CC}" srcOrd="1" destOrd="0" presId="urn:microsoft.com/office/officeart/2005/8/layout/hierarchy1"/>
    <dgm:cxn modelId="{ED4B76A9-EAA6-4850-8A23-589D09A3F947}" type="presParOf" srcId="{E7624C5C-C239-44F1-B962-0EE949CF64DB}" destId="{5E4B6ACB-D943-484C-8701-B62B6FA9A593}" srcOrd="1" destOrd="0" presId="urn:microsoft.com/office/officeart/2005/8/layout/hierarchy1"/>
    <dgm:cxn modelId="{C67AE716-0CE4-4B1B-942E-6408D1E7ED4B}" type="presParOf" srcId="{79639A43-8820-4518-8FA3-BA15478C3309}" destId="{0AE572A3-13A1-42E9-B539-8ACF7072ABB5}" srcOrd="2" destOrd="0" presId="urn:microsoft.com/office/officeart/2005/8/layout/hierarchy1"/>
    <dgm:cxn modelId="{0BFD1BD0-6347-4379-8B22-222B4DC20C52}" type="presParOf" srcId="{79639A43-8820-4518-8FA3-BA15478C3309}" destId="{5E47D182-28B4-44BF-85F1-C25D81ADF784}" srcOrd="3" destOrd="0" presId="urn:microsoft.com/office/officeart/2005/8/layout/hierarchy1"/>
    <dgm:cxn modelId="{C7720D7A-DF17-417A-B525-ECC47D170E1F}" type="presParOf" srcId="{5E47D182-28B4-44BF-85F1-C25D81ADF784}" destId="{D7E7025D-A716-4106-B726-71753708DE11}" srcOrd="0" destOrd="0" presId="urn:microsoft.com/office/officeart/2005/8/layout/hierarchy1"/>
    <dgm:cxn modelId="{6C7BE35D-FAF8-4044-8E0D-7FBCB5BB2E32}" type="presParOf" srcId="{D7E7025D-A716-4106-B726-71753708DE11}" destId="{11EAB3DB-137D-4931-982E-ED242D25DCC0}" srcOrd="0" destOrd="0" presId="urn:microsoft.com/office/officeart/2005/8/layout/hierarchy1"/>
    <dgm:cxn modelId="{85A1AFA5-CD2E-4FA7-B76B-E7A163E5677C}" type="presParOf" srcId="{D7E7025D-A716-4106-B726-71753708DE11}" destId="{BD7E7E56-9398-40E1-8EA2-55D044BDAEAB}" srcOrd="1" destOrd="0" presId="urn:microsoft.com/office/officeart/2005/8/layout/hierarchy1"/>
    <dgm:cxn modelId="{33F1B89C-D00E-464B-B0AC-59EDF8FDC73E}" type="presParOf" srcId="{5E47D182-28B4-44BF-85F1-C25D81ADF784}" destId="{753AE80C-4E4E-417A-A1AF-F8F76934D3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2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2A08A2E2-E4EF-4D56-9DF7-25FFFECDD86C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المضارع</a:t>
          </a:r>
          <a:endParaRPr lang="ar-SA" sz="1400" b="1" dirty="0">
            <a:cs typeface="Traditional Arabic" pitchFamily="2" charset="-78"/>
          </a:endParaRPr>
        </a:p>
      </dgm:t>
    </dgm:pt>
    <dgm:pt modelId="{3B647F07-7CFB-43AD-935D-934075B4AC76}" type="par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A2D12D22-31B3-445A-86BE-591EF75452DE}" type="sib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7231E03D-8D35-4DB6-B891-0D1383F6AAB1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للاستقبال</a:t>
          </a:r>
          <a:endParaRPr lang="ar-SA" sz="1400" b="1" dirty="0">
            <a:cs typeface="Traditional Arabic" pitchFamily="2" charset="-78"/>
          </a:endParaRPr>
        </a:p>
      </dgm:t>
    </dgm:pt>
    <dgm:pt modelId="{7F5809C8-6170-4852-8446-326F3AC082A1}" type="parTrans" cxnId="{52407A2A-4A1B-4CA5-A631-142CAB6EE9F3}">
      <dgm:prSet/>
      <dgm:spPr/>
      <dgm:t>
        <a:bodyPr/>
        <a:lstStyle/>
        <a:p>
          <a:pPr rtl="1"/>
          <a:endParaRPr lang="ar-SA"/>
        </a:p>
      </dgm:t>
    </dgm:pt>
    <dgm:pt modelId="{B8D4F013-426F-472E-A07C-8275958C2EBC}" type="sibTrans" cxnId="{52407A2A-4A1B-4CA5-A631-142CAB6EE9F3}">
      <dgm:prSet/>
      <dgm:spPr/>
      <dgm:t>
        <a:bodyPr/>
        <a:lstStyle/>
        <a:p>
          <a:pPr rtl="1"/>
          <a:endParaRPr lang="ar-SA"/>
        </a:p>
      </dgm:t>
    </dgm:pt>
    <dgm:pt modelId="{AF74CED5-ED74-4F51-8FE1-A5BC4672F230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للحال والاستقبال</a:t>
          </a:r>
          <a:endParaRPr lang="ar-SA" sz="1400" b="1" dirty="0">
            <a:cs typeface="Traditional Arabic" pitchFamily="2" charset="-78"/>
          </a:endParaRPr>
        </a:p>
      </dgm:t>
    </dgm:pt>
    <dgm:pt modelId="{F034C9B2-2A38-4464-A14B-EAAC1145A7E6}" type="parTrans" cxnId="{0CB7B389-0B61-44C4-9DEC-132C299BB047}">
      <dgm:prSet/>
      <dgm:spPr/>
      <dgm:t>
        <a:bodyPr/>
        <a:lstStyle/>
        <a:p>
          <a:pPr rtl="1"/>
          <a:endParaRPr lang="ar-SA"/>
        </a:p>
      </dgm:t>
    </dgm:pt>
    <dgm:pt modelId="{445BBB97-DA31-4619-9F48-F1493D546478}" type="sibTrans" cxnId="{0CB7B389-0B61-44C4-9DEC-132C299BB047}">
      <dgm:prSet/>
      <dgm:spPr/>
      <dgm:t>
        <a:bodyPr/>
        <a:lstStyle/>
        <a:p>
          <a:pPr rtl="1"/>
          <a:endParaRPr lang="ar-SA"/>
        </a:p>
      </dgm:t>
    </dgm:pt>
    <dgm:pt modelId="{B1A73DC9-9E46-469B-91A5-63A1168C90D1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للحال</a:t>
          </a:r>
          <a:endParaRPr lang="ar-SA" sz="1400" b="1" dirty="0">
            <a:cs typeface="Traditional Arabic" pitchFamily="2" charset="-78"/>
          </a:endParaRPr>
        </a:p>
      </dgm:t>
    </dgm:pt>
    <dgm:pt modelId="{66A25122-8C69-422D-84F5-979EEDF27E7A}" type="parTrans" cxnId="{D9F1D688-D1E6-4F85-A24D-70D7D5334EE7}">
      <dgm:prSet/>
      <dgm:spPr/>
      <dgm:t>
        <a:bodyPr/>
        <a:lstStyle/>
        <a:p>
          <a:pPr rtl="1"/>
          <a:endParaRPr lang="ar-SA"/>
        </a:p>
      </dgm:t>
    </dgm:pt>
    <dgm:pt modelId="{016B6DC1-925C-4556-9C3D-582B15ABCAA5}" type="sibTrans" cxnId="{D9F1D688-D1E6-4F85-A24D-70D7D5334EE7}">
      <dgm:prSet/>
      <dgm:spPr/>
      <dgm:t>
        <a:bodyPr/>
        <a:lstStyle/>
        <a:p>
          <a:pPr rtl="1"/>
          <a:endParaRPr lang="ar-SA"/>
        </a:p>
      </dgm:t>
    </dgm:pt>
    <dgm:pt modelId="{675AFA7A-3585-4753-832E-535EF5F68856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لام الابتداء</a:t>
          </a:r>
          <a:endParaRPr lang="ar-SA" sz="1400" b="1" dirty="0">
            <a:cs typeface="Traditional Arabic" pitchFamily="2" charset="-78"/>
          </a:endParaRPr>
        </a:p>
      </dgm:t>
    </dgm:pt>
    <dgm:pt modelId="{64812E29-EC4C-41CF-91E8-CE9C50EFD3DC}" type="parTrans" cxnId="{8A91E466-8D4F-48E1-A0C1-9390FA8F4E8F}">
      <dgm:prSet/>
      <dgm:spPr/>
      <dgm:t>
        <a:bodyPr/>
        <a:lstStyle/>
        <a:p>
          <a:pPr rtl="1"/>
          <a:endParaRPr lang="ar-SA"/>
        </a:p>
      </dgm:t>
    </dgm:pt>
    <dgm:pt modelId="{BB01C22C-EA5E-4A94-848F-A2001500E61D}" type="sibTrans" cxnId="{8A91E466-8D4F-48E1-A0C1-9390FA8F4E8F}">
      <dgm:prSet/>
      <dgm:spPr/>
      <dgm:t>
        <a:bodyPr/>
        <a:lstStyle/>
        <a:p>
          <a:pPr rtl="1"/>
          <a:endParaRPr lang="ar-SA"/>
        </a:p>
      </dgm:t>
    </dgm:pt>
    <dgm:pt modelId="{89233888-F105-49A4-BB56-59B3EB29F580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ما النافية</a:t>
          </a:r>
          <a:endParaRPr lang="ar-SA" sz="1400" b="1" dirty="0">
            <a:cs typeface="Traditional Arabic" pitchFamily="2" charset="-78"/>
          </a:endParaRPr>
        </a:p>
      </dgm:t>
    </dgm:pt>
    <dgm:pt modelId="{5240EA5A-4978-4F72-8B5E-67730355F63C}" type="parTrans" cxnId="{9009F54D-E6B1-4052-A19B-41C119307A0E}">
      <dgm:prSet/>
      <dgm:spPr/>
      <dgm:t>
        <a:bodyPr/>
        <a:lstStyle/>
        <a:p>
          <a:pPr rtl="1"/>
          <a:endParaRPr lang="ar-SA"/>
        </a:p>
      </dgm:t>
    </dgm:pt>
    <dgm:pt modelId="{72132595-A522-479E-BC28-F59F83CB97E8}" type="sibTrans" cxnId="{9009F54D-E6B1-4052-A19B-41C119307A0E}">
      <dgm:prSet/>
      <dgm:spPr/>
      <dgm:t>
        <a:bodyPr/>
        <a:lstStyle/>
        <a:p>
          <a:pPr rtl="1"/>
          <a:endParaRPr lang="ar-SA"/>
        </a:p>
      </dgm:t>
    </dgm:pt>
    <dgm:pt modelId="{43CEA386-F928-419F-8084-E9092FC6BB31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لا النافية</a:t>
          </a:r>
          <a:endParaRPr lang="ar-SA" sz="1400" b="1" dirty="0">
            <a:cs typeface="Traditional Arabic" pitchFamily="2" charset="-78"/>
          </a:endParaRPr>
        </a:p>
      </dgm:t>
    </dgm:pt>
    <dgm:pt modelId="{C8184F7E-E662-4A83-B856-C67738F431FD}" type="parTrans" cxnId="{7A475BA1-09BA-41ED-9100-AFC24CEA5660}">
      <dgm:prSet/>
      <dgm:spPr/>
      <dgm:t>
        <a:bodyPr/>
        <a:lstStyle/>
        <a:p>
          <a:pPr rtl="1"/>
          <a:endParaRPr lang="ar-SA"/>
        </a:p>
      </dgm:t>
    </dgm:pt>
    <dgm:pt modelId="{AEA45316-BD6E-4ECD-BBDF-0A8363B0C9EC}" type="sibTrans" cxnId="{7A475BA1-09BA-41ED-9100-AFC24CEA5660}">
      <dgm:prSet/>
      <dgm:spPr/>
      <dgm:t>
        <a:bodyPr/>
        <a:lstStyle/>
        <a:p>
          <a:pPr rtl="1"/>
          <a:endParaRPr lang="ar-SA"/>
        </a:p>
      </dgm:t>
    </dgm:pt>
    <dgm:pt modelId="{BDD14E73-39D3-4E74-B5F2-E84308E6670E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السينُ</a:t>
          </a:r>
          <a:endParaRPr lang="ar-SA" sz="1400" b="1" dirty="0">
            <a:cs typeface="Traditional Arabic" pitchFamily="2" charset="-78"/>
          </a:endParaRPr>
        </a:p>
      </dgm:t>
    </dgm:pt>
    <dgm:pt modelId="{82BD40A9-F122-4A43-BDAA-47FC327810D8}" type="parTrans" cxnId="{476AF38A-7414-4B3C-AE23-549811F3A7A0}">
      <dgm:prSet/>
      <dgm:spPr/>
      <dgm:t>
        <a:bodyPr/>
        <a:lstStyle/>
        <a:p>
          <a:pPr rtl="1"/>
          <a:endParaRPr lang="ar-SA"/>
        </a:p>
      </dgm:t>
    </dgm:pt>
    <dgm:pt modelId="{69300951-EB61-477B-9A56-AE07FD5C1193}" type="sibTrans" cxnId="{476AF38A-7414-4B3C-AE23-549811F3A7A0}">
      <dgm:prSet/>
      <dgm:spPr/>
      <dgm:t>
        <a:bodyPr/>
        <a:lstStyle/>
        <a:p>
          <a:pPr rtl="1"/>
          <a:endParaRPr lang="ar-SA"/>
        </a:p>
      </dgm:t>
    </dgm:pt>
    <dgm:pt modelId="{222FBC63-3BDC-4AD6-BAAD-C6F9292AF4E4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سَوْفَ</a:t>
          </a:r>
          <a:endParaRPr lang="ar-SA" sz="1400" b="1" dirty="0">
            <a:cs typeface="Traditional Arabic" pitchFamily="2" charset="-78"/>
          </a:endParaRPr>
        </a:p>
      </dgm:t>
    </dgm:pt>
    <dgm:pt modelId="{EAAFF12F-E4D6-4D8C-94E2-A0C8F93F8DD0}" type="parTrans" cxnId="{8989B69A-0984-4FBC-9A82-CA74EFD7AE10}">
      <dgm:prSet/>
      <dgm:spPr/>
      <dgm:t>
        <a:bodyPr/>
        <a:lstStyle/>
        <a:p>
          <a:pPr rtl="1"/>
          <a:endParaRPr lang="ar-SA"/>
        </a:p>
      </dgm:t>
    </dgm:pt>
    <dgm:pt modelId="{A9BB9EC4-3C51-47E4-BE5C-3171A23AC717}" type="sibTrans" cxnId="{8989B69A-0984-4FBC-9A82-CA74EFD7AE10}">
      <dgm:prSet/>
      <dgm:spPr/>
      <dgm:t>
        <a:bodyPr/>
        <a:lstStyle/>
        <a:p>
          <a:pPr rtl="1"/>
          <a:endParaRPr lang="ar-SA"/>
        </a:p>
      </dgm:t>
    </dgm:pt>
    <dgm:pt modelId="{D2A93B4B-95D8-430A-AFA8-9B340F27D614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أَنْ</a:t>
          </a:r>
          <a:endParaRPr lang="ar-SA" sz="1400" b="1" dirty="0">
            <a:cs typeface="Traditional Arabic" pitchFamily="2" charset="-78"/>
          </a:endParaRPr>
        </a:p>
      </dgm:t>
    </dgm:pt>
    <dgm:pt modelId="{737CA13E-8DB1-4E71-B018-BB74A5510330}" type="parTrans" cxnId="{069C3EEA-DDBF-41B1-8335-9788B31BBC15}">
      <dgm:prSet/>
      <dgm:spPr/>
      <dgm:t>
        <a:bodyPr/>
        <a:lstStyle/>
        <a:p>
          <a:pPr rtl="1"/>
          <a:endParaRPr lang="ar-SA"/>
        </a:p>
      </dgm:t>
    </dgm:pt>
    <dgm:pt modelId="{2B0A5A81-6122-49FE-9FD7-52387D1129AA}" type="sibTrans" cxnId="{069C3EEA-DDBF-41B1-8335-9788B31BBC15}">
      <dgm:prSet/>
      <dgm:spPr/>
      <dgm:t>
        <a:bodyPr/>
        <a:lstStyle/>
        <a:p>
          <a:pPr rtl="1"/>
          <a:endParaRPr lang="ar-SA"/>
        </a:p>
      </dgm:t>
    </dgm:pt>
    <dgm:pt modelId="{9D7703DC-CA9E-4DF8-A6DB-3FCB47DCDEA9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إِنْ</a:t>
          </a:r>
          <a:endParaRPr lang="ar-SA" sz="1400" b="1" dirty="0">
            <a:cs typeface="Traditional Arabic" pitchFamily="2" charset="-78"/>
          </a:endParaRPr>
        </a:p>
      </dgm:t>
    </dgm:pt>
    <dgm:pt modelId="{CB3AB6E5-AE01-4052-A950-C1965ED64529}" type="parTrans" cxnId="{7AEA9544-FB40-407F-86D6-823C8CF62816}">
      <dgm:prSet/>
      <dgm:spPr/>
      <dgm:t>
        <a:bodyPr/>
        <a:lstStyle/>
        <a:p>
          <a:pPr rtl="1"/>
          <a:endParaRPr lang="ar-SA"/>
        </a:p>
      </dgm:t>
    </dgm:pt>
    <dgm:pt modelId="{42028B33-AE42-422A-B04F-DED59090E45C}" type="sibTrans" cxnId="{7AEA9544-FB40-407F-86D6-823C8CF62816}">
      <dgm:prSet/>
      <dgm:spPr/>
      <dgm:t>
        <a:bodyPr/>
        <a:lstStyle/>
        <a:p>
          <a:pPr rtl="1"/>
          <a:endParaRPr lang="ar-SA"/>
        </a:p>
      </dgm:t>
    </dgm:pt>
    <dgm:pt modelId="{F8D2D1C0-647F-403E-8D1C-5AE711CBCD1A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لَنْ</a:t>
          </a:r>
          <a:endParaRPr lang="ar-SA" sz="1400" b="1" dirty="0">
            <a:cs typeface="Traditional Arabic" pitchFamily="2" charset="-78"/>
          </a:endParaRPr>
        </a:p>
      </dgm:t>
    </dgm:pt>
    <dgm:pt modelId="{D635DDEE-4C0C-4C5C-A053-96C5CF89E542}" type="parTrans" cxnId="{A6A00609-12A1-40E9-958D-A662766290F4}">
      <dgm:prSet/>
      <dgm:spPr/>
      <dgm:t>
        <a:bodyPr/>
        <a:lstStyle/>
        <a:p>
          <a:pPr rtl="1"/>
          <a:endParaRPr lang="ar-SA"/>
        </a:p>
      </dgm:t>
    </dgm:pt>
    <dgm:pt modelId="{55B5D05C-99D9-4DCF-BC3B-53391782A5FD}" type="sibTrans" cxnId="{A6A00609-12A1-40E9-958D-A662766290F4}">
      <dgm:prSet/>
      <dgm:spPr/>
      <dgm:t>
        <a:bodyPr/>
        <a:lstStyle/>
        <a:p>
          <a:pPr rtl="1"/>
          <a:endParaRPr lang="ar-SA"/>
        </a:p>
      </dgm:t>
    </dgm:pt>
    <dgm:pt modelId="{1F55A7CF-0D41-4E74-90F7-0E0AB9CD421B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لم</a:t>
          </a:r>
        </a:p>
        <a:p>
          <a:pPr rtl="1"/>
          <a:r>
            <a:rPr lang="ar-SA" sz="1400" b="1" dirty="0" smtClean="0">
              <a:cs typeface="Traditional Arabic" pitchFamily="2" charset="-78"/>
            </a:rPr>
            <a:t>﴿لم يلد ولم يولد﴾</a:t>
          </a:r>
          <a:endParaRPr lang="ar-SA" sz="1400" b="1" dirty="0">
            <a:cs typeface="Traditional Arabic" pitchFamily="2" charset="-78"/>
          </a:endParaRPr>
        </a:p>
      </dgm:t>
    </dgm:pt>
    <dgm:pt modelId="{AD61651E-50AE-4E7D-95E8-8822192B3A19}" type="parTrans" cxnId="{8CBE41BB-5A99-4C1D-874F-518866AB359E}">
      <dgm:prSet/>
      <dgm:spPr/>
      <dgm:t>
        <a:bodyPr/>
        <a:lstStyle/>
        <a:p>
          <a:pPr rtl="1"/>
          <a:endParaRPr lang="ar-SA"/>
        </a:p>
      </dgm:t>
    </dgm:pt>
    <dgm:pt modelId="{169724A3-842C-46A3-9846-0726A4166C7F}" type="sibTrans" cxnId="{8CBE41BB-5A99-4C1D-874F-518866AB359E}">
      <dgm:prSet/>
      <dgm:spPr/>
      <dgm:t>
        <a:bodyPr/>
        <a:lstStyle/>
        <a:p>
          <a:pPr rtl="1"/>
          <a:endParaRPr lang="ar-SA"/>
        </a:p>
      </dgm:t>
    </dgm:pt>
    <dgm:pt modelId="{2A55562E-0593-487F-B81C-C69AB8457CDD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﴿إني ليحزنني أن تذهبوا </a:t>
          </a:r>
          <a:r>
            <a:rPr lang="ar-SA" sz="1400" b="1" dirty="0" err="1" smtClean="0">
              <a:cs typeface="Traditional Arabic" pitchFamily="2" charset="-78"/>
            </a:rPr>
            <a:t>به</a:t>
          </a:r>
          <a:r>
            <a:rPr lang="ar-SA" sz="1400" b="1" dirty="0" smtClean="0">
              <a:cs typeface="Traditional Arabic" pitchFamily="2" charset="-78"/>
            </a:rPr>
            <a:t>﴾</a:t>
          </a:r>
          <a:endParaRPr lang="ar-SA" sz="1400" b="1" dirty="0">
            <a:cs typeface="Traditional Arabic" pitchFamily="2" charset="-78"/>
          </a:endParaRPr>
        </a:p>
      </dgm:t>
    </dgm:pt>
    <dgm:pt modelId="{47FEBA6F-761C-4442-960A-C02CC5FF593F}" type="parTrans" cxnId="{103FE987-0BD8-449C-86C0-ACA0E6726EEB}">
      <dgm:prSet/>
      <dgm:spPr/>
      <dgm:t>
        <a:bodyPr/>
        <a:lstStyle/>
        <a:p>
          <a:pPr rtl="1"/>
          <a:endParaRPr lang="ar-SA"/>
        </a:p>
      </dgm:t>
    </dgm:pt>
    <dgm:pt modelId="{EFC77EB9-073C-4B85-8F92-F896B395811C}" type="sibTrans" cxnId="{103FE987-0BD8-449C-86C0-ACA0E6726EEB}">
      <dgm:prSet/>
      <dgm:spPr/>
      <dgm:t>
        <a:bodyPr/>
        <a:lstStyle/>
        <a:p>
          <a:pPr rtl="1"/>
          <a:endParaRPr lang="ar-SA"/>
        </a:p>
      </dgm:t>
    </dgm:pt>
    <dgm:pt modelId="{5BC2879D-3E88-401D-876B-B56D820E0001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﴿لاَ يُحِبُّ اللهُ الجَهْرَ بالسُّوءِ مِنَ القَوْلِ﴾</a:t>
          </a:r>
          <a:endParaRPr lang="ar-SA" sz="1400" b="1" dirty="0">
            <a:cs typeface="Traditional Arabic" pitchFamily="2" charset="-78"/>
          </a:endParaRPr>
        </a:p>
      </dgm:t>
    </dgm:pt>
    <dgm:pt modelId="{7D7162D6-AA75-40F3-8DAC-F3AE6D9A3FAA}" type="parTrans" cxnId="{DE691535-4BA0-474F-BEF8-11C5A86BD171}">
      <dgm:prSet/>
      <dgm:spPr/>
      <dgm:t>
        <a:bodyPr/>
        <a:lstStyle/>
        <a:p>
          <a:pPr rtl="1"/>
          <a:endParaRPr lang="ar-SA"/>
        </a:p>
      </dgm:t>
    </dgm:pt>
    <dgm:pt modelId="{5017BF89-1B19-4754-B72B-5C1F44EB164A}" type="sibTrans" cxnId="{DE691535-4BA0-474F-BEF8-11C5A86BD171}">
      <dgm:prSet/>
      <dgm:spPr/>
      <dgm:t>
        <a:bodyPr/>
        <a:lstStyle/>
        <a:p>
          <a:pPr rtl="1"/>
          <a:endParaRPr lang="ar-SA"/>
        </a:p>
      </dgm:t>
    </dgm:pt>
    <dgm:pt modelId="{349A5956-2DF9-4CB8-9FA6-AB1980173BE0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﴿وما تَدْرِى نَفْسٌ مَاذَا تَكْسِبُ غَداً﴾</a:t>
          </a:r>
          <a:endParaRPr lang="ar-SA" sz="1400" b="1" dirty="0">
            <a:cs typeface="Traditional Arabic" pitchFamily="2" charset="-78"/>
          </a:endParaRPr>
        </a:p>
      </dgm:t>
    </dgm:pt>
    <dgm:pt modelId="{9552F8F5-109A-4E14-B85C-FA051918C074}" type="parTrans" cxnId="{512ED11F-9663-4B6D-B5A0-E2556175E620}">
      <dgm:prSet/>
      <dgm:spPr/>
      <dgm:t>
        <a:bodyPr/>
        <a:lstStyle/>
        <a:p>
          <a:pPr rtl="1"/>
          <a:endParaRPr lang="ar-SA"/>
        </a:p>
      </dgm:t>
    </dgm:pt>
    <dgm:pt modelId="{C9C4E32C-4032-446F-90E7-B3893C757BE2}" type="sibTrans" cxnId="{512ED11F-9663-4B6D-B5A0-E2556175E620}">
      <dgm:prSet/>
      <dgm:spPr/>
      <dgm:t>
        <a:bodyPr/>
        <a:lstStyle/>
        <a:p>
          <a:pPr rtl="1"/>
          <a:endParaRPr lang="ar-SA"/>
        </a:p>
      </dgm:t>
    </dgm:pt>
    <dgm:pt modelId="{24F5BA9D-D264-4911-85B9-A84C2CCD37E1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﴿سَيَقُولُ السُّفَهَاءُ مِنَ النَّاس ...﴾</a:t>
          </a:r>
          <a:endParaRPr lang="ar-SA" sz="1400" b="1" dirty="0">
            <a:cs typeface="Traditional Arabic" pitchFamily="2" charset="-78"/>
          </a:endParaRPr>
        </a:p>
      </dgm:t>
    </dgm:pt>
    <dgm:pt modelId="{40AD6F1E-46ED-4032-8960-FFAAF6AEC4DC}" type="parTrans" cxnId="{4593E1EC-DF41-4B96-B09C-0B898867BD4D}">
      <dgm:prSet/>
      <dgm:spPr/>
      <dgm:t>
        <a:bodyPr/>
        <a:lstStyle/>
        <a:p>
          <a:pPr rtl="1"/>
          <a:endParaRPr lang="ar-SA"/>
        </a:p>
      </dgm:t>
    </dgm:pt>
    <dgm:pt modelId="{59B221B3-1B98-48B0-BAA3-B604AE0EF44D}" type="sibTrans" cxnId="{4593E1EC-DF41-4B96-B09C-0B898867BD4D}">
      <dgm:prSet/>
      <dgm:spPr/>
      <dgm:t>
        <a:bodyPr/>
        <a:lstStyle/>
        <a:p>
          <a:pPr rtl="1"/>
          <a:endParaRPr lang="ar-SA"/>
        </a:p>
      </dgm:t>
    </dgm:pt>
    <dgm:pt modelId="{7C30D26D-39CB-4720-AEFF-777A0AAFAE52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﴿وَلَسَوْفَ يُعْطِيكَ رَبُّكَ فَتَرْضَى﴾</a:t>
          </a:r>
          <a:endParaRPr lang="ar-SA" sz="1400" b="1" dirty="0">
            <a:cs typeface="Traditional Arabic" pitchFamily="2" charset="-78"/>
          </a:endParaRPr>
        </a:p>
      </dgm:t>
    </dgm:pt>
    <dgm:pt modelId="{AAA8FA21-16DE-436A-AFB5-C457B248EE81}" type="parTrans" cxnId="{3B0871FD-B209-4C5F-BDAE-ACD807B905C5}">
      <dgm:prSet/>
      <dgm:spPr/>
      <dgm:t>
        <a:bodyPr/>
        <a:lstStyle/>
        <a:p>
          <a:pPr rtl="1"/>
          <a:endParaRPr lang="ar-SA"/>
        </a:p>
      </dgm:t>
    </dgm:pt>
    <dgm:pt modelId="{65A09202-F3F1-4D20-B2A0-ED6089C98929}" type="sibTrans" cxnId="{3B0871FD-B209-4C5F-BDAE-ACD807B905C5}">
      <dgm:prSet/>
      <dgm:spPr/>
      <dgm:t>
        <a:bodyPr/>
        <a:lstStyle/>
        <a:p>
          <a:pPr rtl="1"/>
          <a:endParaRPr lang="ar-SA"/>
        </a:p>
      </dgm:t>
    </dgm:pt>
    <dgm:pt modelId="{58B77AAC-6A42-4C33-9B00-36F450F6D7DE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﴿لَنْ تَنَالُوا الْبِرَّ حَتَّى تُنْفِقُوا ...﴾</a:t>
          </a:r>
          <a:endParaRPr lang="ar-SA" sz="1400" b="1" dirty="0">
            <a:cs typeface="Traditional Arabic" pitchFamily="2" charset="-78"/>
          </a:endParaRPr>
        </a:p>
      </dgm:t>
    </dgm:pt>
    <dgm:pt modelId="{FACDF85F-3D1A-4EE1-A9E9-041745C098E7}" type="parTrans" cxnId="{7115CD00-8170-4D56-A0B2-E1130D4D6C34}">
      <dgm:prSet/>
      <dgm:spPr/>
      <dgm:t>
        <a:bodyPr/>
        <a:lstStyle/>
        <a:p>
          <a:pPr rtl="1"/>
          <a:endParaRPr lang="ar-SA"/>
        </a:p>
      </dgm:t>
    </dgm:pt>
    <dgm:pt modelId="{1CF4974A-B916-4F44-AAAA-9D4F9192E292}" type="sibTrans" cxnId="{7115CD00-8170-4D56-A0B2-E1130D4D6C34}">
      <dgm:prSet/>
      <dgm:spPr/>
      <dgm:t>
        <a:bodyPr/>
        <a:lstStyle/>
        <a:p>
          <a:pPr rtl="1"/>
          <a:endParaRPr lang="ar-SA"/>
        </a:p>
      </dgm:t>
    </dgm:pt>
    <dgm:pt modelId="{20C5D8F3-8670-4160-86C0-6A92EE35A693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﴿وَأَنْ تَصُومُوا خَيْرٌ لَكُم﴾</a:t>
          </a:r>
          <a:endParaRPr lang="ar-SA" sz="1400" b="1" dirty="0">
            <a:cs typeface="Traditional Arabic" pitchFamily="2" charset="-78"/>
          </a:endParaRPr>
        </a:p>
      </dgm:t>
    </dgm:pt>
    <dgm:pt modelId="{35B71575-2F47-4760-BE88-3C76AC99B886}" type="parTrans" cxnId="{1A49733E-3BD3-4887-8F12-195932A4361A}">
      <dgm:prSet custT="1"/>
      <dgm:spPr/>
      <dgm:t>
        <a:bodyPr/>
        <a:lstStyle/>
        <a:p>
          <a:pPr rtl="1"/>
          <a:endParaRPr lang="ar-SA" sz="1200"/>
        </a:p>
      </dgm:t>
    </dgm:pt>
    <dgm:pt modelId="{5358FA3B-A018-4680-A079-03FC6194AC98}" type="sibTrans" cxnId="{1A49733E-3BD3-4887-8F12-195932A4361A}">
      <dgm:prSet/>
      <dgm:spPr/>
      <dgm:t>
        <a:bodyPr/>
        <a:lstStyle/>
        <a:p>
          <a:pPr rtl="1"/>
          <a:endParaRPr lang="ar-SA"/>
        </a:p>
      </dgm:t>
    </dgm:pt>
    <dgm:pt modelId="{A926B3D0-B55A-4651-87B0-1DB2806EB35A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﴿إنْ يَنْصُرْكُمُ اللهُ فَلاَ غَالِبَ لَكُمْ﴾</a:t>
          </a:r>
          <a:endParaRPr lang="ar-SA" sz="1400" b="1" dirty="0">
            <a:cs typeface="Traditional Arabic" pitchFamily="2" charset="-78"/>
          </a:endParaRPr>
        </a:p>
      </dgm:t>
    </dgm:pt>
    <dgm:pt modelId="{DD4DA279-7BAE-42F9-9DDF-2B60349057BB}" type="parTrans" cxnId="{8030B64E-D0F4-463F-935A-E8DDDE3BA4C1}">
      <dgm:prSet/>
      <dgm:spPr/>
      <dgm:t>
        <a:bodyPr/>
        <a:lstStyle/>
        <a:p>
          <a:pPr rtl="1"/>
          <a:endParaRPr lang="ar-SA"/>
        </a:p>
      </dgm:t>
    </dgm:pt>
    <dgm:pt modelId="{EFE14D32-2F88-4ECA-AB3D-6378A0FC548E}" type="sibTrans" cxnId="{8030B64E-D0F4-463F-935A-E8DDDE3BA4C1}">
      <dgm:prSet/>
      <dgm:spPr/>
      <dgm:t>
        <a:bodyPr/>
        <a:lstStyle/>
        <a:p>
          <a:pPr rtl="1"/>
          <a:endParaRPr lang="ar-SA"/>
        </a:p>
      </dgm:t>
    </dgm:pt>
    <dgm:pt modelId="{9675FFF4-D193-4528-B573-EA44A2AE4855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حروف المضارعة</a:t>
          </a:r>
          <a:endParaRPr lang="ar-SA" sz="1400" b="1" dirty="0">
            <a:cs typeface="Traditional Arabic" pitchFamily="2" charset="-78"/>
          </a:endParaRPr>
        </a:p>
      </dgm:t>
    </dgm:pt>
    <dgm:pt modelId="{0DEE976A-5147-4A20-9959-2A19414E9FF9}" type="parTrans" cxnId="{6E8E9E3E-F611-4572-AD0B-8B8A60ED7346}">
      <dgm:prSet/>
      <dgm:spPr/>
      <dgm:t>
        <a:bodyPr/>
        <a:lstStyle/>
        <a:p>
          <a:pPr rtl="1"/>
          <a:endParaRPr lang="ar-SA"/>
        </a:p>
      </dgm:t>
    </dgm:pt>
    <dgm:pt modelId="{0BAB9430-E6A7-4D17-AF92-D7563CA42AC3}" type="sibTrans" cxnId="{6E8E9E3E-F611-4572-AD0B-8B8A60ED7346}">
      <dgm:prSet/>
      <dgm:spPr/>
      <dgm:t>
        <a:bodyPr/>
        <a:lstStyle/>
        <a:p>
          <a:pPr rtl="1"/>
          <a:endParaRPr lang="ar-SA"/>
        </a:p>
      </dgm:t>
    </dgm:pt>
    <dgm:pt modelId="{AABA70B2-B50A-43DA-927C-883FC5839754}" type="pres">
      <dgm:prSet presAssocID="{DF992804-DD60-489A-B00C-139F79E7819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3F93E5E-678D-41FB-A7D2-27AFF5D0D0A9}" type="pres">
      <dgm:prSet presAssocID="{2A08A2E2-E4EF-4D56-9DF7-25FFFECDD86C}" presName="root1" presStyleCnt="0"/>
      <dgm:spPr/>
    </dgm:pt>
    <dgm:pt modelId="{4C4CBCF5-7A0C-42E5-AF9A-DD09D221C20E}" type="pres">
      <dgm:prSet presAssocID="{2A08A2E2-E4EF-4D56-9DF7-25FFFECDD86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4EBB29-9C12-4393-A81C-22767F4E5BA9}" type="pres">
      <dgm:prSet presAssocID="{2A08A2E2-E4EF-4D56-9DF7-25FFFECDD86C}" presName="level2hierChild" presStyleCnt="0"/>
      <dgm:spPr/>
    </dgm:pt>
    <dgm:pt modelId="{0951B1ED-1E4E-4566-ABE9-ABC9D8E060AA}" type="pres">
      <dgm:prSet presAssocID="{AD61651E-50AE-4E7D-95E8-8822192B3A19}" presName="conn2-1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22F3B8DC-973C-4532-976D-A25FBCC0361F}" type="pres">
      <dgm:prSet presAssocID="{AD61651E-50AE-4E7D-95E8-8822192B3A19}" presName="connTx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C0F18C81-2435-4476-9998-58F8666F437C}" type="pres">
      <dgm:prSet presAssocID="{1F55A7CF-0D41-4E74-90F7-0E0AB9CD421B}" presName="root2" presStyleCnt="0"/>
      <dgm:spPr/>
    </dgm:pt>
    <dgm:pt modelId="{05DD53C7-D730-4F82-A252-FCF60BB6C0AE}" type="pres">
      <dgm:prSet presAssocID="{1F55A7CF-0D41-4E74-90F7-0E0AB9CD421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1DA775F-4AD3-489E-B2C7-EF1E4F64502C}" type="pres">
      <dgm:prSet presAssocID="{1F55A7CF-0D41-4E74-90F7-0E0AB9CD421B}" presName="level3hierChild" presStyleCnt="0"/>
      <dgm:spPr/>
    </dgm:pt>
    <dgm:pt modelId="{7743D1F9-B868-42CC-8200-5288650494BF}" type="pres">
      <dgm:prSet presAssocID="{F034C9B2-2A38-4464-A14B-EAAC1145A7E6}" presName="conn2-1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4B788F04-2069-430D-B61C-9FD69C06C710}" type="pres">
      <dgm:prSet presAssocID="{F034C9B2-2A38-4464-A14B-EAAC1145A7E6}" presName="connTx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D77A3261-89FC-4376-969B-3DDBA63D1BF4}" type="pres">
      <dgm:prSet presAssocID="{AF74CED5-ED74-4F51-8FE1-A5BC4672F230}" presName="root2" presStyleCnt="0"/>
      <dgm:spPr/>
    </dgm:pt>
    <dgm:pt modelId="{4E7A7AAF-9B73-46CB-875E-23A591B5C3DC}" type="pres">
      <dgm:prSet presAssocID="{AF74CED5-ED74-4F51-8FE1-A5BC4672F23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2C85C2D-8483-45EA-86D6-78E859E5B26C}" type="pres">
      <dgm:prSet presAssocID="{AF74CED5-ED74-4F51-8FE1-A5BC4672F230}" presName="level3hierChild" presStyleCnt="0"/>
      <dgm:spPr/>
    </dgm:pt>
    <dgm:pt modelId="{3730F4E7-2192-409B-814A-0A313F5A01FF}" type="pres">
      <dgm:prSet presAssocID="{66A25122-8C69-422D-84F5-979EEDF27E7A}" presName="conn2-1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9721FED9-EC83-4D54-BFF6-F91C6771F07A}" type="pres">
      <dgm:prSet presAssocID="{66A25122-8C69-422D-84F5-979EEDF27E7A}" presName="connTx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7899770B-ED6E-4F61-8FAC-6AACCF2E3B05}" type="pres">
      <dgm:prSet presAssocID="{B1A73DC9-9E46-469B-91A5-63A1168C90D1}" presName="root2" presStyleCnt="0"/>
      <dgm:spPr/>
    </dgm:pt>
    <dgm:pt modelId="{DEDAA70B-FFDE-4380-A095-703F66399100}" type="pres">
      <dgm:prSet presAssocID="{B1A73DC9-9E46-469B-91A5-63A1168C90D1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C585F8A-FA0E-4094-863A-7A9B8A078838}" type="pres">
      <dgm:prSet presAssocID="{B1A73DC9-9E46-469B-91A5-63A1168C90D1}" presName="level3hierChild" presStyleCnt="0"/>
      <dgm:spPr/>
    </dgm:pt>
    <dgm:pt modelId="{D7B3F235-C73F-430B-8F0B-13E3532B0EB6}" type="pres">
      <dgm:prSet presAssocID="{64812E29-EC4C-41CF-91E8-CE9C50EFD3DC}" presName="conn2-1" presStyleLbl="parChTrans1D4" presStyleIdx="0" presStyleCnt="16"/>
      <dgm:spPr/>
      <dgm:t>
        <a:bodyPr/>
        <a:lstStyle/>
        <a:p>
          <a:pPr rtl="1"/>
          <a:endParaRPr lang="ar-SA"/>
        </a:p>
      </dgm:t>
    </dgm:pt>
    <dgm:pt modelId="{FFD4A5AE-90EA-4F3B-9BDF-2D0376AA62FB}" type="pres">
      <dgm:prSet presAssocID="{64812E29-EC4C-41CF-91E8-CE9C50EFD3DC}" presName="connTx" presStyleLbl="parChTrans1D4" presStyleIdx="0" presStyleCnt="16"/>
      <dgm:spPr/>
      <dgm:t>
        <a:bodyPr/>
        <a:lstStyle/>
        <a:p>
          <a:pPr rtl="1"/>
          <a:endParaRPr lang="ar-SA"/>
        </a:p>
      </dgm:t>
    </dgm:pt>
    <dgm:pt modelId="{B3867F21-8B00-4DC5-9205-AEA8D1D6A0F2}" type="pres">
      <dgm:prSet presAssocID="{675AFA7A-3585-4753-832E-535EF5F68856}" presName="root2" presStyleCnt="0"/>
      <dgm:spPr/>
    </dgm:pt>
    <dgm:pt modelId="{F175ED0C-3CD1-4756-B94D-C9B6BBC3AAFC}" type="pres">
      <dgm:prSet presAssocID="{675AFA7A-3585-4753-832E-535EF5F68856}" presName="LevelTwoTextNode" presStyleLbl="node4" presStyleIdx="0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594DE7F-5085-4BBF-B39B-C079B29339BE}" type="pres">
      <dgm:prSet presAssocID="{675AFA7A-3585-4753-832E-535EF5F68856}" presName="level3hierChild" presStyleCnt="0"/>
      <dgm:spPr/>
    </dgm:pt>
    <dgm:pt modelId="{FAA1D9D6-F1D4-490E-BBE7-064E843D185C}" type="pres">
      <dgm:prSet presAssocID="{47FEBA6F-761C-4442-960A-C02CC5FF593F}" presName="conn2-1" presStyleLbl="parChTrans1D4" presStyleIdx="1" presStyleCnt="16"/>
      <dgm:spPr/>
      <dgm:t>
        <a:bodyPr/>
        <a:lstStyle/>
        <a:p>
          <a:pPr rtl="1"/>
          <a:endParaRPr lang="ar-SA"/>
        </a:p>
      </dgm:t>
    </dgm:pt>
    <dgm:pt modelId="{E3301956-4A26-4E88-82CB-3D942CD238EB}" type="pres">
      <dgm:prSet presAssocID="{47FEBA6F-761C-4442-960A-C02CC5FF593F}" presName="connTx" presStyleLbl="parChTrans1D4" presStyleIdx="1" presStyleCnt="16"/>
      <dgm:spPr/>
      <dgm:t>
        <a:bodyPr/>
        <a:lstStyle/>
        <a:p>
          <a:pPr rtl="1"/>
          <a:endParaRPr lang="ar-SA"/>
        </a:p>
      </dgm:t>
    </dgm:pt>
    <dgm:pt modelId="{9EC63C99-241F-406A-A44B-2F36A3156E83}" type="pres">
      <dgm:prSet presAssocID="{2A55562E-0593-487F-B81C-C69AB8457CDD}" presName="root2" presStyleCnt="0"/>
      <dgm:spPr/>
    </dgm:pt>
    <dgm:pt modelId="{4405F434-1B64-4EC8-A16B-FD41B9FFD501}" type="pres">
      <dgm:prSet presAssocID="{2A55562E-0593-487F-B81C-C69AB8457CDD}" presName="LevelTwoTextNode" presStyleLbl="node4" presStyleIdx="1" presStyleCnt="16" custScaleY="9705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E2960A5-4953-4562-B517-C943A992C0B0}" type="pres">
      <dgm:prSet presAssocID="{2A55562E-0593-487F-B81C-C69AB8457CDD}" presName="level3hierChild" presStyleCnt="0"/>
      <dgm:spPr/>
    </dgm:pt>
    <dgm:pt modelId="{0EB3E64E-9B80-4D2D-9E72-389275DE8719}" type="pres">
      <dgm:prSet presAssocID="{C8184F7E-E662-4A83-B856-C67738F431FD}" presName="conn2-1" presStyleLbl="parChTrans1D4" presStyleIdx="2" presStyleCnt="16"/>
      <dgm:spPr/>
      <dgm:t>
        <a:bodyPr/>
        <a:lstStyle/>
        <a:p>
          <a:pPr rtl="1"/>
          <a:endParaRPr lang="ar-SA"/>
        </a:p>
      </dgm:t>
    </dgm:pt>
    <dgm:pt modelId="{8AC94812-A062-40BE-993E-8E62BC2BF44A}" type="pres">
      <dgm:prSet presAssocID="{C8184F7E-E662-4A83-B856-C67738F431FD}" presName="connTx" presStyleLbl="parChTrans1D4" presStyleIdx="2" presStyleCnt="16"/>
      <dgm:spPr/>
      <dgm:t>
        <a:bodyPr/>
        <a:lstStyle/>
        <a:p>
          <a:pPr rtl="1"/>
          <a:endParaRPr lang="ar-SA"/>
        </a:p>
      </dgm:t>
    </dgm:pt>
    <dgm:pt modelId="{5B7F5B1A-A850-4938-A56F-5C6D401B4734}" type="pres">
      <dgm:prSet presAssocID="{43CEA386-F928-419F-8084-E9092FC6BB31}" presName="root2" presStyleCnt="0"/>
      <dgm:spPr/>
    </dgm:pt>
    <dgm:pt modelId="{E376E377-FA10-4877-B4B0-D9A8E190A4E2}" type="pres">
      <dgm:prSet presAssocID="{43CEA386-F928-419F-8084-E9092FC6BB31}" presName="LevelTwoTextNode" presStyleLbl="node4" presStyleIdx="2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7B11193-F92D-4040-9D50-A8410FF66851}" type="pres">
      <dgm:prSet presAssocID="{43CEA386-F928-419F-8084-E9092FC6BB31}" presName="level3hierChild" presStyleCnt="0"/>
      <dgm:spPr/>
    </dgm:pt>
    <dgm:pt modelId="{5C69860C-390A-499B-ADAE-2B5FF5C2F2CE}" type="pres">
      <dgm:prSet presAssocID="{7D7162D6-AA75-40F3-8DAC-F3AE6D9A3FAA}" presName="conn2-1" presStyleLbl="parChTrans1D4" presStyleIdx="3" presStyleCnt="16"/>
      <dgm:spPr/>
      <dgm:t>
        <a:bodyPr/>
        <a:lstStyle/>
        <a:p>
          <a:pPr rtl="1"/>
          <a:endParaRPr lang="ar-SA"/>
        </a:p>
      </dgm:t>
    </dgm:pt>
    <dgm:pt modelId="{0D11718B-BE77-4E65-A13F-EFB1F905D3B4}" type="pres">
      <dgm:prSet presAssocID="{7D7162D6-AA75-40F3-8DAC-F3AE6D9A3FAA}" presName="connTx" presStyleLbl="parChTrans1D4" presStyleIdx="3" presStyleCnt="16"/>
      <dgm:spPr/>
      <dgm:t>
        <a:bodyPr/>
        <a:lstStyle/>
        <a:p>
          <a:pPr rtl="1"/>
          <a:endParaRPr lang="ar-SA"/>
        </a:p>
      </dgm:t>
    </dgm:pt>
    <dgm:pt modelId="{A189F19F-B4F4-4C28-8844-885170D0936A}" type="pres">
      <dgm:prSet presAssocID="{5BC2879D-3E88-401D-876B-B56D820E0001}" presName="root2" presStyleCnt="0"/>
      <dgm:spPr/>
    </dgm:pt>
    <dgm:pt modelId="{AE0FFE40-2FCA-409D-AC1D-5BA151ED38E0}" type="pres">
      <dgm:prSet presAssocID="{5BC2879D-3E88-401D-876B-B56D820E0001}" presName="LevelTwoTextNode" presStyleLbl="node4" presStyleIdx="3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35BE94A-BDE6-43E9-BB75-92590D04CC3F}" type="pres">
      <dgm:prSet presAssocID="{5BC2879D-3E88-401D-876B-B56D820E0001}" presName="level3hierChild" presStyleCnt="0"/>
      <dgm:spPr/>
    </dgm:pt>
    <dgm:pt modelId="{82F54732-60BD-4213-8DE8-6D0BDC949492}" type="pres">
      <dgm:prSet presAssocID="{5240EA5A-4978-4F72-8B5E-67730355F63C}" presName="conn2-1" presStyleLbl="parChTrans1D4" presStyleIdx="4" presStyleCnt="16"/>
      <dgm:spPr/>
      <dgm:t>
        <a:bodyPr/>
        <a:lstStyle/>
        <a:p>
          <a:pPr rtl="1"/>
          <a:endParaRPr lang="ar-SA"/>
        </a:p>
      </dgm:t>
    </dgm:pt>
    <dgm:pt modelId="{DB146A60-FB26-4A75-9255-0690168AB638}" type="pres">
      <dgm:prSet presAssocID="{5240EA5A-4978-4F72-8B5E-67730355F63C}" presName="connTx" presStyleLbl="parChTrans1D4" presStyleIdx="4" presStyleCnt="16"/>
      <dgm:spPr/>
      <dgm:t>
        <a:bodyPr/>
        <a:lstStyle/>
        <a:p>
          <a:pPr rtl="1"/>
          <a:endParaRPr lang="ar-SA"/>
        </a:p>
      </dgm:t>
    </dgm:pt>
    <dgm:pt modelId="{11F5546E-8510-454E-887F-603DD639804A}" type="pres">
      <dgm:prSet presAssocID="{89233888-F105-49A4-BB56-59B3EB29F580}" presName="root2" presStyleCnt="0"/>
      <dgm:spPr/>
    </dgm:pt>
    <dgm:pt modelId="{E3E76FB8-0CBE-491C-8845-4D294127CD90}" type="pres">
      <dgm:prSet presAssocID="{89233888-F105-49A4-BB56-59B3EB29F580}" presName="LevelTwoTextNode" presStyleLbl="node4" presStyleIdx="4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A01FECD-E19A-49FB-9BDD-E7E4FA231AAE}" type="pres">
      <dgm:prSet presAssocID="{89233888-F105-49A4-BB56-59B3EB29F580}" presName="level3hierChild" presStyleCnt="0"/>
      <dgm:spPr/>
    </dgm:pt>
    <dgm:pt modelId="{A6B53438-CD12-43DC-8581-A1707A3ECB8E}" type="pres">
      <dgm:prSet presAssocID="{9552F8F5-109A-4E14-B85C-FA051918C074}" presName="conn2-1" presStyleLbl="parChTrans1D4" presStyleIdx="5" presStyleCnt="16"/>
      <dgm:spPr/>
      <dgm:t>
        <a:bodyPr/>
        <a:lstStyle/>
        <a:p>
          <a:pPr rtl="1"/>
          <a:endParaRPr lang="ar-SA"/>
        </a:p>
      </dgm:t>
    </dgm:pt>
    <dgm:pt modelId="{6E0DA519-E99B-4A55-AA14-A2CAB2BDFE7A}" type="pres">
      <dgm:prSet presAssocID="{9552F8F5-109A-4E14-B85C-FA051918C074}" presName="connTx" presStyleLbl="parChTrans1D4" presStyleIdx="5" presStyleCnt="16"/>
      <dgm:spPr/>
      <dgm:t>
        <a:bodyPr/>
        <a:lstStyle/>
        <a:p>
          <a:pPr rtl="1"/>
          <a:endParaRPr lang="ar-SA"/>
        </a:p>
      </dgm:t>
    </dgm:pt>
    <dgm:pt modelId="{BDDA153D-4903-44CA-A23A-A2A3DDF97141}" type="pres">
      <dgm:prSet presAssocID="{349A5956-2DF9-4CB8-9FA6-AB1980173BE0}" presName="root2" presStyleCnt="0"/>
      <dgm:spPr/>
    </dgm:pt>
    <dgm:pt modelId="{255E569F-1E2A-4D9D-AB1B-176CE08B4023}" type="pres">
      <dgm:prSet presAssocID="{349A5956-2DF9-4CB8-9FA6-AB1980173BE0}" presName="LevelTwoTextNode" presStyleLbl="node4" presStyleIdx="5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BCE29A3-4ACA-4633-A01B-DF3BCC182F8C}" type="pres">
      <dgm:prSet presAssocID="{349A5956-2DF9-4CB8-9FA6-AB1980173BE0}" presName="level3hierChild" presStyleCnt="0"/>
      <dgm:spPr/>
    </dgm:pt>
    <dgm:pt modelId="{DF172427-A19E-4800-A3A2-2A7DC78781B8}" type="pres">
      <dgm:prSet presAssocID="{7F5809C8-6170-4852-8446-326F3AC082A1}" presName="conn2-1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4FC3665C-166D-440F-A7E8-2B9DBFED5312}" type="pres">
      <dgm:prSet presAssocID="{7F5809C8-6170-4852-8446-326F3AC082A1}" presName="connTx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71C07555-409A-4A67-8636-5DF8EDE9AD01}" type="pres">
      <dgm:prSet presAssocID="{7231E03D-8D35-4DB6-B891-0D1383F6AAB1}" presName="root2" presStyleCnt="0"/>
      <dgm:spPr/>
    </dgm:pt>
    <dgm:pt modelId="{2AE5E2CD-4C0F-4A55-8E72-8A8B30ADE292}" type="pres">
      <dgm:prSet presAssocID="{7231E03D-8D35-4DB6-B891-0D1383F6AAB1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AA581B5-0FAA-4DC8-9943-651C3CD868B7}" type="pres">
      <dgm:prSet presAssocID="{7231E03D-8D35-4DB6-B891-0D1383F6AAB1}" presName="level3hierChild" presStyleCnt="0"/>
      <dgm:spPr/>
    </dgm:pt>
    <dgm:pt modelId="{EF2B8B27-D874-4D3F-A3EE-D6F2CE11003B}" type="pres">
      <dgm:prSet presAssocID="{82BD40A9-F122-4A43-BDAA-47FC327810D8}" presName="conn2-1" presStyleLbl="parChTrans1D4" presStyleIdx="6" presStyleCnt="16"/>
      <dgm:spPr/>
      <dgm:t>
        <a:bodyPr/>
        <a:lstStyle/>
        <a:p>
          <a:pPr rtl="1"/>
          <a:endParaRPr lang="ar-SA"/>
        </a:p>
      </dgm:t>
    </dgm:pt>
    <dgm:pt modelId="{7D3CEA14-0E98-452D-B269-536EA1D0896A}" type="pres">
      <dgm:prSet presAssocID="{82BD40A9-F122-4A43-BDAA-47FC327810D8}" presName="connTx" presStyleLbl="parChTrans1D4" presStyleIdx="6" presStyleCnt="16"/>
      <dgm:spPr/>
      <dgm:t>
        <a:bodyPr/>
        <a:lstStyle/>
        <a:p>
          <a:pPr rtl="1"/>
          <a:endParaRPr lang="ar-SA"/>
        </a:p>
      </dgm:t>
    </dgm:pt>
    <dgm:pt modelId="{F7655C8B-DAC4-419A-9129-274BDE2780B3}" type="pres">
      <dgm:prSet presAssocID="{BDD14E73-39D3-4E74-B5F2-E84308E6670E}" presName="root2" presStyleCnt="0"/>
      <dgm:spPr/>
    </dgm:pt>
    <dgm:pt modelId="{8C2F7840-DE4E-4791-8D62-4DC44D960F94}" type="pres">
      <dgm:prSet presAssocID="{BDD14E73-39D3-4E74-B5F2-E84308E6670E}" presName="LevelTwoTextNode" presStyleLbl="node4" presStyleIdx="6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4C3B77-1570-4D54-A795-7D03F68D015A}" type="pres">
      <dgm:prSet presAssocID="{BDD14E73-39D3-4E74-B5F2-E84308E6670E}" presName="level3hierChild" presStyleCnt="0"/>
      <dgm:spPr/>
    </dgm:pt>
    <dgm:pt modelId="{6148F5B2-AFA4-4E89-A5FB-37F234141F03}" type="pres">
      <dgm:prSet presAssocID="{40AD6F1E-46ED-4032-8960-FFAAF6AEC4DC}" presName="conn2-1" presStyleLbl="parChTrans1D4" presStyleIdx="7" presStyleCnt="16"/>
      <dgm:spPr/>
      <dgm:t>
        <a:bodyPr/>
        <a:lstStyle/>
        <a:p>
          <a:pPr rtl="1"/>
          <a:endParaRPr lang="ar-SA"/>
        </a:p>
      </dgm:t>
    </dgm:pt>
    <dgm:pt modelId="{CE358709-01F4-42F8-9891-76DD798D390E}" type="pres">
      <dgm:prSet presAssocID="{40AD6F1E-46ED-4032-8960-FFAAF6AEC4DC}" presName="connTx" presStyleLbl="parChTrans1D4" presStyleIdx="7" presStyleCnt="16"/>
      <dgm:spPr/>
      <dgm:t>
        <a:bodyPr/>
        <a:lstStyle/>
        <a:p>
          <a:pPr rtl="1"/>
          <a:endParaRPr lang="ar-SA"/>
        </a:p>
      </dgm:t>
    </dgm:pt>
    <dgm:pt modelId="{5D5B4E74-A1F3-4C7C-894A-984744D277DB}" type="pres">
      <dgm:prSet presAssocID="{24F5BA9D-D264-4911-85B9-A84C2CCD37E1}" presName="root2" presStyleCnt="0"/>
      <dgm:spPr/>
    </dgm:pt>
    <dgm:pt modelId="{74EDE538-C08E-4D5F-AA04-0D8E9FD68EE6}" type="pres">
      <dgm:prSet presAssocID="{24F5BA9D-D264-4911-85B9-A84C2CCD37E1}" presName="LevelTwoTextNode" presStyleLbl="node4" presStyleIdx="7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103E797-3E1B-4ADA-8DA3-46F98B9A24A6}" type="pres">
      <dgm:prSet presAssocID="{24F5BA9D-D264-4911-85B9-A84C2CCD37E1}" presName="level3hierChild" presStyleCnt="0"/>
      <dgm:spPr/>
    </dgm:pt>
    <dgm:pt modelId="{261644E5-49A9-4A20-AD86-25BDEAD16B9C}" type="pres">
      <dgm:prSet presAssocID="{EAAFF12F-E4D6-4D8C-94E2-A0C8F93F8DD0}" presName="conn2-1" presStyleLbl="parChTrans1D4" presStyleIdx="8" presStyleCnt="16"/>
      <dgm:spPr/>
      <dgm:t>
        <a:bodyPr/>
        <a:lstStyle/>
        <a:p>
          <a:pPr rtl="1"/>
          <a:endParaRPr lang="ar-SA"/>
        </a:p>
      </dgm:t>
    </dgm:pt>
    <dgm:pt modelId="{587DEE0B-D2CA-42E3-B99A-A25F8F6225F3}" type="pres">
      <dgm:prSet presAssocID="{EAAFF12F-E4D6-4D8C-94E2-A0C8F93F8DD0}" presName="connTx" presStyleLbl="parChTrans1D4" presStyleIdx="8" presStyleCnt="16"/>
      <dgm:spPr/>
      <dgm:t>
        <a:bodyPr/>
        <a:lstStyle/>
        <a:p>
          <a:pPr rtl="1"/>
          <a:endParaRPr lang="ar-SA"/>
        </a:p>
      </dgm:t>
    </dgm:pt>
    <dgm:pt modelId="{B4BE09D6-DC6F-464F-AAB8-62CDE778A68E}" type="pres">
      <dgm:prSet presAssocID="{222FBC63-3BDC-4AD6-BAAD-C6F9292AF4E4}" presName="root2" presStyleCnt="0"/>
      <dgm:spPr/>
    </dgm:pt>
    <dgm:pt modelId="{CADA992C-971E-4005-82D5-B2136D982830}" type="pres">
      <dgm:prSet presAssocID="{222FBC63-3BDC-4AD6-BAAD-C6F9292AF4E4}" presName="LevelTwoTextNode" presStyleLbl="node4" presStyleIdx="8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C46E43F-DA34-4801-A6D4-8E9BCA5C4117}" type="pres">
      <dgm:prSet presAssocID="{222FBC63-3BDC-4AD6-BAAD-C6F9292AF4E4}" presName="level3hierChild" presStyleCnt="0"/>
      <dgm:spPr/>
    </dgm:pt>
    <dgm:pt modelId="{95B164C7-5E03-4A63-8399-6DFDB5592948}" type="pres">
      <dgm:prSet presAssocID="{AAA8FA21-16DE-436A-AFB5-C457B248EE81}" presName="conn2-1" presStyleLbl="parChTrans1D4" presStyleIdx="9" presStyleCnt="16"/>
      <dgm:spPr/>
      <dgm:t>
        <a:bodyPr/>
        <a:lstStyle/>
        <a:p>
          <a:pPr rtl="1"/>
          <a:endParaRPr lang="ar-SA"/>
        </a:p>
      </dgm:t>
    </dgm:pt>
    <dgm:pt modelId="{68E5BD51-A54F-4B83-8CD9-A3F32D136596}" type="pres">
      <dgm:prSet presAssocID="{AAA8FA21-16DE-436A-AFB5-C457B248EE81}" presName="connTx" presStyleLbl="parChTrans1D4" presStyleIdx="9" presStyleCnt="16"/>
      <dgm:spPr/>
      <dgm:t>
        <a:bodyPr/>
        <a:lstStyle/>
        <a:p>
          <a:pPr rtl="1"/>
          <a:endParaRPr lang="ar-SA"/>
        </a:p>
      </dgm:t>
    </dgm:pt>
    <dgm:pt modelId="{665AD34F-5875-4CF2-B861-55D29C2D37E7}" type="pres">
      <dgm:prSet presAssocID="{7C30D26D-39CB-4720-AEFF-777A0AAFAE52}" presName="root2" presStyleCnt="0"/>
      <dgm:spPr/>
    </dgm:pt>
    <dgm:pt modelId="{2F77E37D-7D28-446E-9B02-008FDFFBBEE9}" type="pres">
      <dgm:prSet presAssocID="{7C30D26D-39CB-4720-AEFF-777A0AAFAE52}" presName="LevelTwoTextNode" presStyleLbl="node4" presStyleIdx="9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5AE9150-C58E-4040-9D6A-EF88411357F6}" type="pres">
      <dgm:prSet presAssocID="{7C30D26D-39CB-4720-AEFF-777A0AAFAE52}" presName="level3hierChild" presStyleCnt="0"/>
      <dgm:spPr/>
    </dgm:pt>
    <dgm:pt modelId="{5220E8CC-1B14-417D-B0AF-2C2C97B2A05B}" type="pres">
      <dgm:prSet presAssocID="{D635DDEE-4C0C-4C5C-A053-96C5CF89E542}" presName="conn2-1" presStyleLbl="parChTrans1D4" presStyleIdx="10" presStyleCnt="16"/>
      <dgm:spPr/>
      <dgm:t>
        <a:bodyPr/>
        <a:lstStyle/>
        <a:p>
          <a:pPr rtl="1"/>
          <a:endParaRPr lang="ar-SA"/>
        </a:p>
      </dgm:t>
    </dgm:pt>
    <dgm:pt modelId="{5D0662CE-8A27-45C0-8AAD-9C5ECCD26069}" type="pres">
      <dgm:prSet presAssocID="{D635DDEE-4C0C-4C5C-A053-96C5CF89E542}" presName="connTx" presStyleLbl="parChTrans1D4" presStyleIdx="10" presStyleCnt="16"/>
      <dgm:spPr/>
      <dgm:t>
        <a:bodyPr/>
        <a:lstStyle/>
        <a:p>
          <a:pPr rtl="1"/>
          <a:endParaRPr lang="ar-SA"/>
        </a:p>
      </dgm:t>
    </dgm:pt>
    <dgm:pt modelId="{54C6914D-DB74-4911-BA92-9547ADE58999}" type="pres">
      <dgm:prSet presAssocID="{F8D2D1C0-647F-403E-8D1C-5AE711CBCD1A}" presName="root2" presStyleCnt="0"/>
      <dgm:spPr/>
    </dgm:pt>
    <dgm:pt modelId="{13BE4ACB-918E-4448-8641-BE923599DC81}" type="pres">
      <dgm:prSet presAssocID="{F8D2D1C0-647F-403E-8D1C-5AE711CBCD1A}" presName="LevelTwoTextNode" presStyleLbl="node4" presStyleIdx="10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D951606-0EEB-4FE0-9E9F-482D3A491919}" type="pres">
      <dgm:prSet presAssocID="{F8D2D1C0-647F-403E-8D1C-5AE711CBCD1A}" presName="level3hierChild" presStyleCnt="0"/>
      <dgm:spPr/>
    </dgm:pt>
    <dgm:pt modelId="{E4262F29-5507-47C5-8E52-DA68CB3ADAEB}" type="pres">
      <dgm:prSet presAssocID="{FACDF85F-3D1A-4EE1-A9E9-041745C098E7}" presName="conn2-1" presStyleLbl="parChTrans1D4" presStyleIdx="11" presStyleCnt="16"/>
      <dgm:spPr/>
      <dgm:t>
        <a:bodyPr/>
        <a:lstStyle/>
        <a:p>
          <a:pPr rtl="1"/>
          <a:endParaRPr lang="ar-SA"/>
        </a:p>
      </dgm:t>
    </dgm:pt>
    <dgm:pt modelId="{485E851E-821E-4B4A-B1B5-80FD66A135A6}" type="pres">
      <dgm:prSet presAssocID="{FACDF85F-3D1A-4EE1-A9E9-041745C098E7}" presName="connTx" presStyleLbl="parChTrans1D4" presStyleIdx="11" presStyleCnt="16"/>
      <dgm:spPr/>
      <dgm:t>
        <a:bodyPr/>
        <a:lstStyle/>
        <a:p>
          <a:pPr rtl="1"/>
          <a:endParaRPr lang="ar-SA"/>
        </a:p>
      </dgm:t>
    </dgm:pt>
    <dgm:pt modelId="{C1812BB3-6756-436E-9CBA-960AA9AC9CD8}" type="pres">
      <dgm:prSet presAssocID="{58B77AAC-6A42-4C33-9B00-36F450F6D7DE}" presName="root2" presStyleCnt="0"/>
      <dgm:spPr/>
    </dgm:pt>
    <dgm:pt modelId="{E61D8505-9705-44AD-AE01-1C5E112311B6}" type="pres">
      <dgm:prSet presAssocID="{58B77AAC-6A42-4C33-9B00-36F450F6D7DE}" presName="LevelTwoTextNode" presStyleLbl="node4" presStyleIdx="11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2DC42AB-7C3B-491F-BBD1-AA603A3709DF}" type="pres">
      <dgm:prSet presAssocID="{58B77AAC-6A42-4C33-9B00-36F450F6D7DE}" presName="level3hierChild" presStyleCnt="0"/>
      <dgm:spPr/>
    </dgm:pt>
    <dgm:pt modelId="{09351860-8DC4-4C38-8787-F6DB6CCD5872}" type="pres">
      <dgm:prSet presAssocID="{737CA13E-8DB1-4E71-B018-BB74A5510330}" presName="conn2-1" presStyleLbl="parChTrans1D4" presStyleIdx="12" presStyleCnt="16"/>
      <dgm:spPr/>
      <dgm:t>
        <a:bodyPr/>
        <a:lstStyle/>
        <a:p>
          <a:pPr rtl="1"/>
          <a:endParaRPr lang="ar-SA"/>
        </a:p>
      </dgm:t>
    </dgm:pt>
    <dgm:pt modelId="{DAFFB0F9-F12D-40C8-9E2E-1D7EFC3C0630}" type="pres">
      <dgm:prSet presAssocID="{737CA13E-8DB1-4E71-B018-BB74A5510330}" presName="connTx" presStyleLbl="parChTrans1D4" presStyleIdx="12" presStyleCnt="16"/>
      <dgm:spPr/>
      <dgm:t>
        <a:bodyPr/>
        <a:lstStyle/>
        <a:p>
          <a:pPr rtl="1"/>
          <a:endParaRPr lang="ar-SA"/>
        </a:p>
      </dgm:t>
    </dgm:pt>
    <dgm:pt modelId="{3A1FBDEA-B209-473A-8711-A8FE9A1E1844}" type="pres">
      <dgm:prSet presAssocID="{D2A93B4B-95D8-430A-AFA8-9B340F27D614}" presName="root2" presStyleCnt="0"/>
      <dgm:spPr/>
    </dgm:pt>
    <dgm:pt modelId="{460F614F-1354-41F5-A5E7-4134ED523581}" type="pres">
      <dgm:prSet presAssocID="{D2A93B4B-95D8-430A-AFA8-9B340F27D614}" presName="LevelTwoTextNode" presStyleLbl="node4" presStyleIdx="12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B8BA5EC-8D7F-486E-96DB-0C6840FAF56A}" type="pres">
      <dgm:prSet presAssocID="{D2A93B4B-95D8-430A-AFA8-9B340F27D614}" presName="level3hierChild" presStyleCnt="0"/>
      <dgm:spPr/>
    </dgm:pt>
    <dgm:pt modelId="{DECE2A61-E685-46E6-BD74-A5AA0A09AA22}" type="pres">
      <dgm:prSet presAssocID="{35B71575-2F47-4760-BE88-3C76AC99B886}" presName="conn2-1" presStyleLbl="parChTrans1D4" presStyleIdx="13" presStyleCnt="16"/>
      <dgm:spPr/>
      <dgm:t>
        <a:bodyPr/>
        <a:lstStyle/>
        <a:p>
          <a:pPr rtl="1"/>
          <a:endParaRPr lang="ar-SA"/>
        </a:p>
      </dgm:t>
    </dgm:pt>
    <dgm:pt modelId="{B15EBC90-2B54-4F13-9045-60ED64E61CCF}" type="pres">
      <dgm:prSet presAssocID="{35B71575-2F47-4760-BE88-3C76AC99B886}" presName="connTx" presStyleLbl="parChTrans1D4" presStyleIdx="13" presStyleCnt="16"/>
      <dgm:spPr/>
      <dgm:t>
        <a:bodyPr/>
        <a:lstStyle/>
        <a:p>
          <a:pPr rtl="1"/>
          <a:endParaRPr lang="ar-SA"/>
        </a:p>
      </dgm:t>
    </dgm:pt>
    <dgm:pt modelId="{1A072A05-155D-4E32-A3C9-93333E39AC3F}" type="pres">
      <dgm:prSet presAssocID="{20C5D8F3-8670-4160-86C0-6A92EE35A693}" presName="root2" presStyleCnt="0"/>
      <dgm:spPr/>
    </dgm:pt>
    <dgm:pt modelId="{0B3B76FC-2C26-4885-9D81-915E6F1E2C13}" type="pres">
      <dgm:prSet presAssocID="{20C5D8F3-8670-4160-86C0-6A92EE35A693}" presName="LevelTwoTextNode" presStyleLbl="node4" presStyleIdx="13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EDAAF5E-2300-4C81-855F-64951E008229}" type="pres">
      <dgm:prSet presAssocID="{20C5D8F3-8670-4160-86C0-6A92EE35A693}" presName="level3hierChild" presStyleCnt="0"/>
      <dgm:spPr/>
    </dgm:pt>
    <dgm:pt modelId="{3FB07011-4E3E-4A01-B4D9-8BF11FF419C9}" type="pres">
      <dgm:prSet presAssocID="{CB3AB6E5-AE01-4052-A950-C1965ED64529}" presName="conn2-1" presStyleLbl="parChTrans1D4" presStyleIdx="14" presStyleCnt="16"/>
      <dgm:spPr/>
      <dgm:t>
        <a:bodyPr/>
        <a:lstStyle/>
        <a:p>
          <a:pPr rtl="1"/>
          <a:endParaRPr lang="ar-SA"/>
        </a:p>
      </dgm:t>
    </dgm:pt>
    <dgm:pt modelId="{879BF27F-E44B-4436-82A4-87046B193798}" type="pres">
      <dgm:prSet presAssocID="{CB3AB6E5-AE01-4052-A950-C1965ED64529}" presName="connTx" presStyleLbl="parChTrans1D4" presStyleIdx="14" presStyleCnt="16"/>
      <dgm:spPr/>
      <dgm:t>
        <a:bodyPr/>
        <a:lstStyle/>
        <a:p>
          <a:pPr rtl="1"/>
          <a:endParaRPr lang="ar-SA"/>
        </a:p>
      </dgm:t>
    </dgm:pt>
    <dgm:pt modelId="{D00E47C2-F061-4A5F-B5D7-6CCCE852DB10}" type="pres">
      <dgm:prSet presAssocID="{9D7703DC-CA9E-4DF8-A6DB-3FCB47DCDEA9}" presName="root2" presStyleCnt="0"/>
      <dgm:spPr/>
    </dgm:pt>
    <dgm:pt modelId="{E7926899-282D-495D-9B93-FAC99FCC79F4}" type="pres">
      <dgm:prSet presAssocID="{9D7703DC-CA9E-4DF8-A6DB-3FCB47DCDEA9}" presName="LevelTwoTextNode" presStyleLbl="node4" presStyleIdx="14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55AD361-F0A0-473D-9421-4C6182577A1E}" type="pres">
      <dgm:prSet presAssocID="{9D7703DC-CA9E-4DF8-A6DB-3FCB47DCDEA9}" presName="level3hierChild" presStyleCnt="0"/>
      <dgm:spPr/>
    </dgm:pt>
    <dgm:pt modelId="{8BF48AC8-FAF9-4848-84A7-32E8FBFD796C}" type="pres">
      <dgm:prSet presAssocID="{DD4DA279-7BAE-42F9-9DDF-2B60349057BB}" presName="conn2-1" presStyleLbl="parChTrans1D4" presStyleIdx="15" presStyleCnt="16"/>
      <dgm:spPr/>
      <dgm:t>
        <a:bodyPr/>
        <a:lstStyle/>
        <a:p>
          <a:pPr rtl="1"/>
          <a:endParaRPr lang="ar-SA"/>
        </a:p>
      </dgm:t>
    </dgm:pt>
    <dgm:pt modelId="{3718DC18-AD47-4B22-99E8-A0CD750E11A5}" type="pres">
      <dgm:prSet presAssocID="{DD4DA279-7BAE-42F9-9DDF-2B60349057BB}" presName="connTx" presStyleLbl="parChTrans1D4" presStyleIdx="15" presStyleCnt="16"/>
      <dgm:spPr/>
      <dgm:t>
        <a:bodyPr/>
        <a:lstStyle/>
        <a:p>
          <a:pPr rtl="1"/>
          <a:endParaRPr lang="ar-SA"/>
        </a:p>
      </dgm:t>
    </dgm:pt>
    <dgm:pt modelId="{8CA68021-A284-494E-A40B-AD8C1D0C562A}" type="pres">
      <dgm:prSet presAssocID="{A926B3D0-B55A-4651-87B0-1DB2806EB35A}" presName="root2" presStyleCnt="0"/>
      <dgm:spPr/>
    </dgm:pt>
    <dgm:pt modelId="{C7D78814-3B30-481B-A6B4-5091183B6B3F}" type="pres">
      <dgm:prSet presAssocID="{A926B3D0-B55A-4651-87B0-1DB2806EB35A}" presName="LevelTwoTextNode" presStyleLbl="node4" presStyleIdx="15" presStyleCnt="1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87C0787-3AD3-4979-86FA-8662DE1889E0}" type="pres">
      <dgm:prSet presAssocID="{A926B3D0-B55A-4651-87B0-1DB2806EB35A}" presName="level3hierChild" presStyleCnt="0"/>
      <dgm:spPr/>
    </dgm:pt>
    <dgm:pt modelId="{D5443E52-6438-455F-86D2-82A94B4320F2}" type="pres">
      <dgm:prSet presAssocID="{0DEE976A-5147-4A20-9959-2A19414E9FF9}" presName="conn2-1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8AD572F1-A34F-4089-8578-D1964BB0741A}" type="pres">
      <dgm:prSet presAssocID="{0DEE976A-5147-4A20-9959-2A19414E9FF9}" presName="connTx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C50AA27C-8EE8-4494-A606-7B51EF7CC7FE}" type="pres">
      <dgm:prSet presAssocID="{9675FFF4-D193-4528-B573-EA44A2AE4855}" presName="root2" presStyleCnt="0"/>
      <dgm:spPr/>
    </dgm:pt>
    <dgm:pt modelId="{866A8D21-D6B7-44FA-823F-6CE64C75F079}" type="pres">
      <dgm:prSet presAssocID="{9675FFF4-D193-4528-B573-EA44A2AE4855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4C7B6BC-53B3-4F67-BE8D-4A86202D7370}" type="pres">
      <dgm:prSet presAssocID="{9675FFF4-D193-4528-B573-EA44A2AE4855}" presName="level3hierChild" presStyleCnt="0"/>
      <dgm:spPr/>
    </dgm:pt>
  </dgm:ptLst>
  <dgm:cxnLst>
    <dgm:cxn modelId="{71B4A25C-EC0A-4580-8CE3-358821FC4D32}" type="presOf" srcId="{20C5D8F3-8670-4160-86C0-6A92EE35A693}" destId="{0B3B76FC-2C26-4885-9D81-915E6F1E2C13}" srcOrd="0" destOrd="0" presId="urn:microsoft.com/office/officeart/2005/8/layout/hierarchy2"/>
    <dgm:cxn modelId="{96EB6A39-2EC6-47AB-94ED-79941D6AC820}" type="presOf" srcId="{BDD14E73-39D3-4E74-B5F2-E84308E6670E}" destId="{8C2F7840-DE4E-4791-8D62-4DC44D960F94}" srcOrd="0" destOrd="0" presId="urn:microsoft.com/office/officeart/2005/8/layout/hierarchy2"/>
    <dgm:cxn modelId="{DE691535-4BA0-474F-BEF8-11C5A86BD171}" srcId="{43CEA386-F928-419F-8084-E9092FC6BB31}" destId="{5BC2879D-3E88-401D-876B-B56D820E0001}" srcOrd="0" destOrd="0" parTransId="{7D7162D6-AA75-40F3-8DAC-F3AE6D9A3FAA}" sibTransId="{5017BF89-1B19-4754-B72B-5C1F44EB164A}"/>
    <dgm:cxn modelId="{846A8955-1488-4BDA-925B-A83D45D99CBE}" type="presOf" srcId="{AD61651E-50AE-4E7D-95E8-8822192B3A19}" destId="{22F3B8DC-973C-4532-976D-A25FBCC0361F}" srcOrd="1" destOrd="0" presId="urn:microsoft.com/office/officeart/2005/8/layout/hierarchy2"/>
    <dgm:cxn modelId="{8A91E466-8D4F-48E1-A0C1-9390FA8F4E8F}" srcId="{B1A73DC9-9E46-469B-91A5-63A1168C90D1}" destId="{675AFA7A-3585-4753-832E-535EF5F68856}" srcOrd="0" destOrd="0" parTransId="{64812E29-EC4C-41CF-91E8-CE9C50EFD3DC}" sibTransId="{BB01C22C-EA5E-4A94-848F-A2001500E61D}"/>
    <dgm:cxn modelId="{045FDB19-4A51-4C99-8D04-3D2E31219DEC}" type="presOf" srcId="{F034C9B2-2A38-4464-A14B-EAAC1145A7E6}" destId="{4B788F04-2069-430D-B61C-9FD69C06C710}" srcOrd="1" destOrd="0" presId="urn:microsoft.com/office/officeart/2005/8/layout/hierarchy2"/>
    <dgm:cxn modelId="{D08B3BE3-671A-42FE-995B-0E99C627C982}" type="presOf" srcId="{CB3AB6E5-AE01-4052-A950-C1965ED64529}" destId="{879BF27F-E44B-4436-82A4-87046B193798}" srcOrd="1" destOrd="0" presId="urn:microsoft.com/office/officeart/2005/8/layout/hierarchy2"/>
    <dgm:cxn modelId="{B86BF97F-8813-4F5B-82DA-C1B4B40FD2EE}" type="presOf" srcId="{47FEBA6F-761C-4442-960A-C02CC5FF593F}" destId="{FAA1D9D6-F1D4-490E-BBE7-064E843D185C}" srcOrd="0" destOrd="0" presId="urn:microsoft.com/office/officeart/2005/8/layout/hierarchy2"/>
    <dgm:cxn modelId="{4593E1EC-DF41-4B96-B09C-0B898867BD4D}" srcId="{BDD14E73-39D3-4E74-B5F2-E84308E6670E}" destId="{24F5BA9D-D264-4911-85B9-A84C2CCD37E1}" srcOrd="0" destOrd="0" parTransId="{40AD6F1E-46ED-4032-8960-FFAAF6AEC4DC}" sibTransId="{59B221B3-1B98-48B0-BAA3-B604AE0EF44D}"/>
    <dgm:cxn modelId="{53BCE8CA-C2B4-4BEB-8EFF-16D4E55ED75D}" type="presOf" srcId="{9552F8F5-109A-4E14-B85C-FA051918C074}" destId="{A6B53438-CD12-43DC-8581-A1707A3ECB8E}" srcOrd="0" destOrd="0" presId="urn:microsoft.com/office/officeart/2005/8/layout/hierarchy2"/>
    <dgm:cxn modelId="{E7C6FC8B-7E0C-4EF2-B31F-5DFB6A4A178B}" type="presOf" srcId="{D635DDEE-4C0C-4C5C-A053-96C5CF89E542}" destId="{5220E8CC-1B14-417D-B0AF-2C2C97B2A05B}" srcOrd="0" destOrd="0" presId="urn:microsoft.com/office/officeart/2005/8/layout/hierarchy2"/>
    <dgm:cxn modelId="{1A49733E-3BD3-4887-8F12-195932A4361A}" srcId="{D2A93B4B-95D8-430A-AFA8-9B340F27D614}" destId="{20C5D8F3-8670-4160-86C0-6A92EE35A693}" srcOrd="0" destOrd="0" parTransId="{35B71575-2F47-4760-BE88-3C76AC99B886}" sibTransId="{5358FA3B-A018-4680-A079-03FC6194AC98}"/>
    <dgm:cxn modelId="{22CF604B-7067-4C46-9AA6-A8F013FBDFF0}" type="presOf" srcId="{9D7703DC-CA9E-4DF8-A6DB-3FCB47DCDEA9}" destId="{E7926899-282D-495D-9B93-FAC99FCC79F4}" srcOrd="0" destOrd="0" presId="urn:microsoft.com/office/officeart/2005/8/layout/hierarchy2"/>
    <dgm:cxn modelId="{D28F2EA3-F8AB-4D89-B93B-E050DFC5847E}" type="presOf" srcId="{DF992804-DD60-489A-B00C-139F79E7819C}" destId="{AABA70B2-B50A-43DA-927C-883FC5839754}" srcOrd="0" destOrd="0" presId="urn:microsoft.com/office/officeart/2005/8/layout/hierarchy2"/>
    <dgm:cxn modelId="{3C862FA3-2A9B-430C-8030-93BBDE377CCA}" type="presOf" srcId="{64812E29-EC4C-41CF-91E8-CE9C50EFD3DC}" destId="{D7B3F235-C73F-430B-8F0B-13E3532B0EB6}" srcOrd="0" destOrd="0" presId="urn:microsoft.com/office/officeart/2005/8/layout/hierarchy2"/>
    <dgm:cxn modelId="{75171ED2-B9FD-4CC0-91E8-B71A7B6EE80F}" type="presOf" srcId="{7F5809C8-6170-4852-8446-326F3AC082A1}" destId="{4FC3665C-166D-440F-A7E8-2B9DBFED5312}" srcOrd="1" destOrd="0" presId="urn:microsoft.com/office/officeart/2005/8/layout/hierarchy2"/>
    <dgm:cxn modelId="{CE8C1A4E-F052-4239-83F9-6E4B5D712301}" type="presOf" srcId="{D635DDEE-4C0C-4C5C-A053-96C5CF89E542}" destId="{5D0662CE-8A27-45C0-8AAD-9C5ECCD26069}" srcOrd="1" destOrd="0" presId="urn:microsoft.com/office/officeart/2005/8/layout/hierarchy2"/>
    <dgm:cxn modelId="{92C5C1DF-C332-49DD-B124-1133F683A6E5}" type="presOf" srcId="{7D7162D6-AA75-40F3-8DAC-F3AE6D9A3FAA}" destId="{5C69860C-390A-499B-ADAE-2B5FF5C2F2CE}" srcOrd="0" destOrd="0" presId="urn:microsoft.com/office/officeart/2005/8/layout/hierarchy2"/>
    <dgm:cxn modelId="{D3C642B6-D3F1-437E-84F4-D520B1901D14}" type="presOf" srcId="{58B77AAC-6A42-4C33-9B00-36F450F6D7DE}" destId="{E61D8505-9705-44AD-AE01-1C5E112311B6}" srcOrd="0" destOrd="0" presId="urn:microsoft.com/office/officeart/2005/8/layout/hierarchy2"/>
    <dgm:cxn modelId="{C2687E08-AEEA-4940-AC71-29B05C99CA92}" type="presOf" srcId="{35B71575-2F47-4760-BE88-3C76AC99B886}" destId="{B15EBC90-2B54-4F13-9045-60ED64E61CCF}" srcOrd="1" destOrd="0" presId="urn:microsoft.com/office/officeart/2005/8/layout/hierarchy2"/>
    <dgm:cxn modelId="{1EE31504-8AE5-4C86-9713-4E6EDEF5BCFA}" type="presOf" srcId="{DD4DA279-7BAE-42F9-9DDF-2B60349057BB}" destId="{3718DC18-AD47-4B22-99E8-A0CD750E11A5}" srcOrd="1" destOrd="0" presId="urn:microsoft.com/office/officeart/2005/8/layout/hierarchy2"/>
    <dgm:cxn modelId="{7AEA9544-FB40-407F-86D6-823C8CF62816}" srcId="{7231E03D-8D35-4DB6-B891-0D1383F6AAB1}" destId="{9D7703DC-CA9E-4DF8-A6DB-3FCB47DCDEA9}" srcOrd="4" destOrd="0" parTransId="{CB3AB6E5-AE01-4052-A950-C1965ED64529}" sibTransId="{42028B33-AE42-422A-B04F-DED59090E45C}"/>
    <dgm:cxn modelId="{01BC97C0-64EE-488A-873A-C1E162426C99}" type="presOf" srcId="{43CEA386-F928-419F-8084-E9092FC6BB31}" destId="{E376E377-FA10-4877-B4B0-D9A8E190A4E2}" srcOrd="0" destOrd="0" presId="urn:microsoft.com/office/officeart/2005/8/layout/hierarchy2"/>
    <dgm:cxn modelId="{46266287-DF22-497A-B95E-6442945BD087}" type="presOf" srcId="{DD4DA279-7BAE-42F9-9DDF-2B60349057BB}" destId="{8BF48AC8-FAF9-4848-84A7-32E8FBFD796C}" srcOrd="0" destOrd="0" presId="urn:microsoft.com/office/officeart/2005/8/layout/hierarchy2"/>
    <dgm:cxn modelId="{6D8C9B78-1D9A-4C02-8093-03F22231A605}" type="presOf" srcId="{5240EA5A-4978-4F72-8B5E-67730355F63C}" destId="{DB146A60-FB26-4A75-9255-0690168AB638}" srcOrd="1" destOrd="0" presId="urn:microsoft.com/office/officeart/2005/8/layout/hierarchy2"/>
    <dgm:cxn modelId="{7F6F9A57-8F4B-4551-85CE-A411B360EAEB}" type="presOf" srcId="{7C30D26D-39CB-4720-AEFF-777A0AAFAE52}" destId="{2F77E37D-7D28-446E-9B02-008FDFFBBEE9}" srcOrd="0" destOrd="0" presId="urn:microsoft.com/office/officeart/2005/8/layout/hierarchy2"/>
    <dgm:cxn modelId="{8CBE41BB-5A99-4C1D-874F-518866AB359E}" srcId="{2A08A2E2-E4EF-4D56-9DF7-25FFFECDD86C}" destId="{1F55A7CF-0D41-4E74-90F7-0E0AB9CD421B}" srcOrd="0" destOrd="0" parTransId="{AD61651E-50AE-4E7D-95E8-8822192B3A19}" sibTransId="{169724A3-842C-46A3-9846-0726A4166C7F}"/>
    <dgm:cxn modelId="{A187BF73-7084-46E8-A0B1-64C2830BB572}" type="presOf" srcId="{A926B3D0-B55A-4651-87B0-1DB2806EB35A}" destId="{C7D78814-3B30-481B-A6B4-5091183B6B3F}" srcOrd="0" destOrd="0" presId="urn:microsoft.com/office/officeart/2005/8/layout/hierarchy2"/>
    <dgm:cxn modelId="{89AD3C99-7423-4A28-9FAB-3230984C6E05}" type="presOf" srcId="{F034C9B2-2A38-4464-A14B-EAAC1145A7E6}" destId="{7743D1F9-B868-42CC-8200-5288650494BF}" srcOrd="0" destOrd="0" presId="urn:microsoft.com/office/officeart/2005/8/layout/hierarchy2"/>
    <dgm:cxn modelId="{E605F223-C4D8-41CB-A11A-5A9DCEFE518C}" type="presOf" srcId="{FACDF85F-3D1A-4EE1-A9E9-041745C098E7}" destId="{485E851E-821E-4B4A-B1B5-80FD66A135A6}" srcOrd="1" destOrd="0" presId="urn:microsoft.com/office/officeart/2005/8/layout/hierarchy2"/>
    <dgm:cxn modelId="{2E99BCA3-88FB-4786-94C5-BCCE4F690581}" type="presOf" srcId="{64812E29-EC4C-41CF-91E8-CE9C50EFD3DC}" destId="{FFD4A5AE-90EA-4F3B-9BDF-2D0376AA62FB}" srcOrd="1" destOrd="0" presId="urn:microsoft.com/office/officeart/2005/8/layout/hierarchy2"/>
    <dgm:cxn modelId="{445C2603-B54D-4C02-AA82-E8EF17EB1904}" type="presOf" srcId="{2A55562E-0593-487F-B81C-C69AB8457CDD}" destId="{4405F434-1B64-4EC8-A16B-FD41B9FFD501}" srcOrd="0" destOrd="0" presId="urn:microsoft.com/office/officeart/2005/8/layout/hierarchy2"/>
    <dgm:cxn modelId="{D7C86DFE-EE91-4D01-A04B-DFDC8746FFAF}" type="presOf" srcId="{B1A73DC9-9E46-469B-91A5-63A1168C90D1}" destId="{DEDAA70B-FFDE-4380-A095-703F66399100}" srcOrd="0" destOrd="0" presId="urn:microsoft.com/office/officeart/2005/8/layout/hierarchy2"/>
    <dgm:cxn modelId="{067FA519-2884-495D-9388-90B4563E13A2}" type="presOf" srcId="{FACDF85F-3D1A-4EE1-A9E9-041745C098E7}" destId="{E4262F29-5507-47C5-8E52-DA68CB3ADAEB}" srcOrd="0" destOrd="0" presId="urn:microsoft.com/office/officeart/2005/8/layout/hierarchy2"/>
    <dgm:cxn modelId="{BA98546C-B207-4B84-8483-E661F135F410}" type="presOf" srcId="{737CA13E-8DB1-4E71-B018-BB74A5510330}" destId="{09351860-8DC4-4C38-8787-F6DB6CCD5872}" srcOrd="0" destOrd="0" presId="urn:microsoft.com/office/officeart/2005/8/layout/hierarchy2"/>
    <dgm:cxn modelId="{2DEAA38C-2FC4-47F3-8342-BECBF268C0C2}" type="presOf" srcId="{222FBC63-3BDC-4AD6-BAAD-C6F9292AF4E4}" destId="{CADA992C-971E-4005-82D5-B2136D982830}" srcOrd="0" destOrd="0" presId="urn:microsoft.com/office/officeart/2005/8/layout/hierarchy2"/>
    <dgm:cxn modelId="{905B53A8-B1CF-4232-BB04-4A29D991C95C}" type="presOf" srcId="{9552F8F5-109A-4E14-B85C-FA051918C074}" destId="{6E0DA519-E99B-4A55-AA14-A2CAB2BDFE7A}" srcOrd="1" destOrd="0" presId="urn:microsoft.com/office/officeart/2005/8/layout/hierarchy2"/>
    <dgm:cxn modelId="{D9F1D688-D1E6-4F85-A24D-70D7D5334EE7}" srcId="{AF74CED5-ED74-4F51-8FE1-A5BC4672F230}" destId="{B1A73DC9-9E46-469B-91A5-63A1168C90D1}" srcOrd="0" destOrd="0" parTransId="{66A25122-8C69-422D-84F5-979EEDF27E7A}" sibTransId="{016B6DC1-925C-4556-9C3D-582B15ABCAA5}"/>
    <dgm:cxn modelId="{B31EC2E3-F991-471B-B222-1931C369F63C}" type="presOf" srcId="{0DEE976A-5147-4A20-9959-2A19414E9FF9}" destId="{D5443E52-6438-455F-86D2-82A94B4320F2}" srcOrd="0" destOrd="0" presId="urn:microsoft.com/office/officeart/2005/8/layout/hierarchy2"/>
    <dgm:cxn modelId="{8030B64E-D0F4-463F-935A-E8DDDE3BA4C1}" srcId="{9D7703DC-CA9E-4DF8-A6DB-3FCB47DCDEA9}" destId="{A926B3D0-B55A-4651-87B0-1DB2806EB35A}" srcOrd="0" destOrd="0" parTransId="{DD4DA279-7BAE-42F9-9DDF-2B60349057BB}" sibTransId="{EFE14D32-2F88-4ECA-AB3D-6378A0FC548E}"/>
    <dgm:cxn modelId="{7E49A755-8157-4AE4-AF25-E49753EC7F5A}" type="presOf" srcId="{C8184F7E-E662-4A83-B856-C67738F431FD}" destId="{8AC94812-A062-40BE-993E-8E62BC2BF44A}" srcOrd="1" destOrd="0" presId="urn:microsoft.com/office/officeart/2005/8/layout/hierarchy2"/>
    <dgm:cxn modelId="{2CCB2854-10A6-4FC6-913C-CA011A7900D9}" type="presOf" srcId="{F8D2D1C0-647F-403E-8D1C-5AE711CBCD1A}" destId="{13BE4ACB-918E-4448-8641-BE923599DC81}" srcOrd="0" destOrd="0" presId="urn:microsoft.com/office/officeart/2005/8/layout/hierarchy2"/>
    <dgm:cxn modelId="{3B0871FD-B209-4C5F-BDAE-ACD807B905C5}" srcId="{222FBC63-3BDC-4AD6-BAAD-C6F9292AF4E4}" destId="{7C30D26D-39CB-4720-AEFF-777A0AAFAE52}" srcOrd="0" destOrd="0" parTransId="{AAA8FA21-16DE-436A-AFB5-C457B248EE81}" sibTransId="{65A09202-F3F1-4D20-B2A0-ED6089C98929}"/>
    <dgm:cxn modelId="{0B8642B8-8FEC-4EB1-AE51-D2EAEE77C258}" type="presOf" srcId="{7231E03D-8D35-4DB6-B891-0D1383F6AAB1}" destId="{2AE5E2CD-4C0F-4A55-8E72-8A8B30ADE292}" srcOrd="0" destOrd="0" presId="urn:microsoft.com/office/officeart/2005/8/layout/hierarchy2"/>
    <dgm:cxn modelId="{9009F54D-E6B1-4052-A19B-41C119307A0E}" srcId="{B1A73DC9-9E46-469B-91A5-63A1168C90D1}" destId="{89233888-F105-49A4-BB56-59B3EB29F580}" srcOrd="2" destOrd="0" parTransId="{5240EA5A-4978-4F72-8B5E-67730355F63C}" sibTransId="{72132595-A522-479E-BC28-F59F83CB97E8}"/>
    <dgm:cxn modelId="{0CB7B389-0B61-44C4-9DEC-132C299BB047}" srcId="{2A08A2E2-E4EF-4D56-9DF7-25FFFECDD86C}" destId="{AF74CED5-ED74-4F51-8FE1-A5BC4672F230}" srcOrd="1" destOrd="0" parTransId="{F034C9B2-2A38-4464-A14B-EAAC1145A7E6}" sibTransId="{445BBB97-DA31-4619-9F48-F1493D546478}"/>
    <dgm:cxn modelId="{91D371DA-5B8D-46EB-8CE0-194FAA836B77}" type="presOf" srcId="{40AD6F1E-46ED-4032-8960-FFAAF6AEC4DC}" destId="{6148F5B2-AFA4-4E89-A5FB-37F234141F03}" srcOrd="0" destOrd="0" presId="urn:microsoft.com/office/officeart/2005/8/layout/hierarchy2"/>
    <dgm:cxn modelId="{BB85615D-8A6B-49EE-8B9A-7EA0B9BD114D}" type="presOf" srcId="{C8184F7E-E662-4A83-B856-C67738F431FD}" destId="{0EB3E64E-9B80-4D2D-9E72-389275DE8719}" srcOrd="0" destOrd="0" presId="urn:microsoft.com/office/officeart/2005/8/layout/hierarchy2"/>
    <dgm:cxn modelId="{38D35313-8600-4F32-A6E2-3A8160512FF5}" type="presOf" srcId="{5240EA5A-4978-4F72-8B5E-67730355F63C}" destId="{82F54732-60BD-4213-8DE8-6D0BDC949492}" srcOrd="0" destOrd="0" presId="urn:microsoft.com/office/officeart/2005/8/layout/hierarchy2"/>
    <dgm:cxn modelId="{A6A00609-12A1-40E9-958D-A662766290F4}" srcId="{7231E03D-8D35-4DB6-B891-0D1383F6AAB1}" destId="{F8D2D1C0-647F-403E-8D1C-5AE711CBCD1A}" srcOrd="2" destOrd="0" parTransId="{D635DDEE-4C0C-4C5C-A053-96C5CF89E542}" sibTransId="{55B5D05C-99D9-4DCF-BC3B-53391782A5FD}"/>
    <dgm:cxn modelId="{55A6B259-270F-41E1-B45A-11367A741ED0}" type="presOf" srcId="{7D7162D6-AA75-40F3-8DAC-F3AE6D9A3FAA}" destId="{0D11718B-BE77-4E65-A13F-EFB1F905D3B4}" srcOrd="1" destOrd="0" presId="urn:microsoft.com/office/officeart/2005/8/layout/hierarchy2"/>
    <dgm:cxn modelId="{1BF78A23-9646-4976-AD61-25A6721E8639}" type="presOf" srcId="{675AFA7A-3585-4753-832E-535EF5F68856}" destId="{F175ED0C-3CD1-4756-B94D-C9B6BBC3AAFC}" srcOrd="0" destOrd="0" presId="urn:microsoft.com/office/officeart/2005/8/layout/hierarchy2"/>
    <dgm:cxn modelId="{BD486F22-C0B7-427A-AEC1-6A7579390D99}" type="presOf" srcId="{CB3AB6E5-AE01-4052-A950-C1965ED64529}" destId="{3FB07011-4E3E-4A01-B4D9-8BF11FF419C9}" srcOrd="0" destOrd="0" presId="urn:microsoft.com/office/officeart/2005/8/layout/hierarchy2"/>
    <dgm:cxn modelId="{E23185CB-37AD-4A9E-8925-D65B1A3A062F}" type="presOf" srcId="{2A08A2E2-E4EF-4D56-9DF7-25FFFECDD86C}" destId="{4C4CBCF5-7A0C-42E5-AF9A-DD09D221C20E}" srcOrd="0" destOrd="0" presId="urn:microsoft.com/office/officeart/2005/8/layout/hierarchy2"/>
    <dgm:cxn modelId="{AEC86D39-675D-4ED4-A5BC-50124809A96E}" type="presOf" srcId="{40AD6F1E-46ED-4032-8960-FFAAF6AEC4DC}" destId="{CE358709-01F4-42F8-9891-76DD798D390E}" srcOrd="1" destOrd="0" presId="urn:microsoft.com/office/officeart/2005/8/layout/hierarchy2"/>
    <dgm:cxn modelId="{476AF38A-7414-4B3C-AE23-549811F3A7A0}" srcId="{7231E03D-8D35-4DB6-B891-0D1383F6AAB1}" destId="{BDD14E73-39D3-4E74-B5F2-E84308E6670E}" srcOrd="0" destOrd="0" parTransId="{82BD40A9-F122-4A43-BDAA-47FC327810D8}" sibTransId="{69300951-EB61-477B-9A56-AE07FD5C1193}"/>
    <dgm:cxn modelId="{5EA30E55-C374-45C4-A4E6-C8E9D6F565D0}" srcId="{DF992804-DD60-489A-B00C-139F79E7819C}" destId="{2A08A2E2-E4EF-4D56-9DF7-25FFFECDD86C}" srcOrd="0" destOrd="0" parTransId="{3B647F07-7CFB-43AD-935D-934075B4AC76}" sibTransId="{A2D12D22-31B3-445A-86BE-591EF75452DE}"/>
    <dgm:cxn modelId="{5C918DAB-B84B-41A3-95E3-96674AF1D88C}" type="presOf" srcId="{AAA8FA21-16DE-436A-AFB5-C457B248EE81}" destId="{68E5BD51-A54F-4B83-8CD9-A3F32D136596}" srcOrd="1" destOrd="0" presId="urn:microsoft.com/office/officeart/2005/8/layout/hierarchy2"/>
    <dgm:cxn modelId="{B5CE12D4-497B-479F-8CEC-F161ED1FDF2B}" type="presOf" srcId="{66A25122-8C69-422D-84F5-979EEDF27E7A}" destId="{9721FED9-EC83-4D54-BFF6-F91C6771F07A}" srcOrd="1" destOrd="0" presId="urn:microsoft.com/office/officeart/2005/8/layout/hierarchy2"/>
    <dgm:cxn modelId="{98F5E502-B7CE-4C5F-AABF-45615B37D751}" type="presOf" srcId="{7F5809C8-6170-4852-8446-326F3AC082A1}" destId="{DF172427-A19E-4800-A3A2-2A7DC78781B8}" srcOrd="0" destOrd="0" presId="urn:microsoft.com/office/officeart/2005/8/layout/hierarchy2"/>
    <dgm:cxn modelId="{6E8E9E3E-F611-4572-AD0B-8B8A60ED7346}" srcId="{2A08A2E2-E4EF-4D56-9DF7-25FFFECDD86C}" destId="{9675FFF4-D193-4528-B573-EA44A2AE4855}" srcOrd="2" destOrd="0" parTransId="{0DEE976A-5147-4A20-9959-2A19414E9FF9}" sibTransId="{0BAB9430-E6A7-4D17-AF92-D7563CA42AC3}"/>
    <dgm:cxn modelId="{3DFFA366-93D9-4065-B799-0724D2A1C50A}" type="presOf" srcId="{24F5BA9D-D264-4911-85B9-A84C2CCD37E1}" destId="{74EDE538-C08E-4D5F-AA04-0D8E9FD68EE6}" srcOrd="0" destOrd="0" presId="urn:microsoft.com/office/officeart/2005/8/layout/hierarchy2"/>
    <dgm:cxn modelId="{069C3EEA-DDBF-41B1-8335-9788B31BBC15}" srcId="{7231E03D-8D35-4DB6-B891-0D1383F6AAB1}" destId="{D2A93B4B-95D8-430A-AFA8-9B340F27D614}" srcOrd="3" destOrd="0" parTransId="{737CA13E-8DB1-4E71-B018-BB74A5510330}" sibTransId="{2B0A5A81-6122-49FE-9FD7-52387D1129AA}"/>
    <dgm:cxn modelId="{48A84271-4CFC-46EC-B429-12430AD39B27}" type="presOf" srcId="{D2A93B4B-95D8-430A-AFA8-9B340F27D614}" destId="{460F614F-1354-41F5-A5E7-4134ED523581}" srcOrd="0" destOrd="0" presId="urn:microsoft.com/office/officeart/2005/8/layout/hierarchy2"/>
    <dgm:cxn modelId="{6C00FCAA-1B42-460B-9E7A-C2E334F45C58}" type="presOf" srcId="{AAA8FA21-16DE-436A-AFB5-C457B248EE81}" destId="{95B164C7-5E03-4A63-8399-6DFDB5592948}" srcOrd="0" destOrd="0" presId="urn:microsoft.com/office/officeart/2005/8/layout/hierarchy2"/>
    <dgm:cxn modelId="{CE50C88D-4522-4CCE-B28A-793A3C0B3F8B}" type="presOf" srcId="{1F55A7CF-0D41-4E74-90F7-0E0AB9CD421B}" destId="{05DD53C7-D730-4F82-A252-FCF60BB6C0AE}" srcOrd="0" destOrd="0" presId="urn:microsoft.com/office/officeart/2005/8/layout/hierarchy2"/>
    <dgm:cxn modelId="{711728C5-2171-4EAE-8AA6-79A753997C84}" type="presOf" srcId="{AF74CED5-ED74-4F51-8FE1-A5BC4672F230}" destId="{4E7A7AAF-9B73-46CB-875E-23A591B5C3DC}" srcOrd="0" destOrd="0" presId="urn:microsoft.com/office/officeart/2005/8/layout/hierarchy2"/>
    <dgm:cxn modelId="{7DA0F351-D65D-4CFB-BA75-EF9CBB0ECF99}" type="presOf" srcId="{EAAFF12F-E4D6-4D8C-94E2-A0C8F93F8DD0}" destId="{587DEE0B-D2CA-42E3-B99A-A25F8F6225F3}" srcOrd="1" destOrd="0" presId="urn:microsoft.com/office/officeart/2005/8/layout/hierarchy2"/>
    <dgm:cxn modelId="{4DD19783-CDFD-4F43-9E26-E26CEC9376D6}" type="presOf" srcId="{349A5956-2DF9-4CB8-9FA6-AB1980173BE0}" destId="{255E569F-1E2A-4D9D-AB1B-176CE08B4023}" srcOrd="0" destOrd="0" presId="urn:microsoft.com/office/officeart/2005/8/layout/hierarchy2"/>
    <dgm:cxn modelId="{6E52C4E7-DAF1-48DD-869F-4BE0912385B4}" type="presOf" srcId="{89233888-F105-49A4-BB56-59B3EB29F580}" destId="{E3E76FB8-0CBE-491C-8845-4D294127CD90}" srcOrd="0" destOrd="0" presId="urn:microsoft.com/office/officeart/2005/8/layout/hierarchy2"/>
    <dgm:cxn modelId="{930EFC69-7139-4B65-A5CC-38A2BB04609B}" type="presOf" srcId="{737CA13E-8DB1-4E71-B018-BB74A5510330}" destId="{DAFFB0F9-F12D-40C8-9E2E-1D7EFC3C0630}" srcOrd="1" destOrd="0" presId="urn:microsoft.com/office/officeart/2005/8/layout/hierarchy2"/>
    <dgm:cxn modelId="{7115CD00-8170-4D56-A0B2-E1130D4D6C34}" srcId="{F8D2D1C0-647F-403E-8D1C-5AE711CBCD1A}" destId="{58B77AAC-6A42-4C33-9B00-36F450F6D7DE}" srcOrd="0" destOrd="0" parTransId="{FACDF85F-3D1A-4EE1-A9E9-041745C098E7}" sibTransId="{1CF4974A-B916-4F44-AAAA-9D4F9192E292}"/>
    <dgm:cxn modelId="{5030A383-7EFD-4585-A6EE-5CFBA856AF98}" type="presOf" srcId="{0DEE976A-5147-4A20-9959-2A19414E9FF9}" destId="{8AD572F1-A34F-4089-8578-D1964BB0741A}" srcOrd="1" destOrd="0" presId="urn:microsoft.com/office/officeart/2005/8/layout/hierarchy2"/>
    <dgm:cxn modelId="{8989B69A-0984-4FBC-9A82-CA74EFD7AE10}" srcId="{7231E03D-8D35-4DB6-B891-0D1383F6AAB1}" destId="{222FBC63-3BDC-4AD6-BAAD-C6F9292AF4E4}" srcOrd="1" destOrd="0" parTransId="{EAAFF12F-E4D6-4D8C-94E2-A0C8F93F8DD0}" sibTransId="{A9BB9EC4-3C51-47E4-BE5C-3171A23AC717}"/>
    <dgm:cxn modelId="{512ED11F-9663-4B6D-B5A0-E2556175E620}" srcId="{89233888-F105-49A4-BB56-59B3EB29F580}" destId="{349A5956-2DF9-4CB8-9FA6-AB1980173BE0}" srcOrd="0" destOrd="0" parTransId="{9552F8F5-109A-4E14-B85C-FA051918C074}" sibTransId="{C9C4E32C-4032-446F-90E7-B3893C757BE2}"/>
    <dgm:cxn modelId="{FA86D550-EE97-4210-AC44-E3F8CAAF34D5}" type="presOf" srcId="{35B71575-2F47-4760-BE88-3C76AC99B886}" destId="{DECE2A61-E685-46E6-BD74-A5AA0A09AA22}" srcOrd="0" destOrd="0" presId="urn:microsoft.com/office/officeart/2005/8/layout/hierarchy2"/>
    <dgm:cxn modelId="{6A45AEED-6FB2-4428-B99D-0C4A97C04A54}" type="presOf" srcId="{82BD40A9-F122-4A43-BDAA-47FC327810D8}" destId="{EF2B8B27-D874-4D3F-A3EE-D6F2CE11003B}" srcOrd="0" destOrd="0" presId="urn:microsoft.com/office/officeart/2005/8/layout/hierarchy2"/>
    <dgm:cxn modelId="{4B50D95B-A236-4CFD-AE42-C17D7D656503}" type="presOf" srcId="{EAAFF12F-E4D6-4D8C-94E2-A0C8F93F8DD0}" destId="{261644E5-49A9-4A20-AD86-25BDEAD16B9C}" srcOrd="0" destOrd="0" presId="urn:microsoft.com/office/officeart/2005/8/layout/hierarchy2"/>
    <dgm:cxn modelId="{103FE987-0BD8-449C-86C0-ACA0E6726EEB}" srcId="{675AFA7A-3585-4753-832E-535EF5F68856}" destId="{2A55562E-0593-487F-B81C-C69AB8457CDD}" srcOrd="0" destOrd="0" parTransId="{47FEBA6F-761C-4442-960A-C02CC5FF593F}" sibTransId="{EFC77EB9-073C-4B85-8F92-F896B395811C}"/>
    <dgm:cxn modelId="{32F9A2E2-79E4-4CE9-BF71-693A08668E6D}" type="presOf" srcId="{AD61651E-50AE-4E7D-95E8-8822192B3A19}" destId="{0951B1ED-1E4E-4566-ABE9-ABC9D8E060AA}" srcOrd="0" destOrd="0" presId="urn:microsoft.com/office/officeart/2005/8/layout/hierarchy2"/>
    <dgm:cxn modelId="{0E9C014A-A459-4BCE-AA14-1A676E75A185}" type="presOf" srcId="{5BC2879D-3E88-401D-876B-B56D820E0001}" destId="{AE0FFE40-2FCA-409D-AC1D-5BA151ED38E0}" srcOrd="0" destOrd="0" presId="urn:microsoft.com/office/officeart/2005/8/layout/hierarchy2"/>
    <dgm:cxn modelId="{52407A2A-4A1B-4CA5-A631-142CAB6EE9F3}" srcId="{AF74CED5-ED74-4F51-8FE1-A5BC4672F230}" destId="{7231E03D-8D35-4DB6-B891-0D1383F6AAB1}" srcOrd="1" destOrd="0" parTransId="{7F5809C8-6170-4852-8446-326F3AC082A1}" sibTransId="{B8D4F013-426F-472E-A07C-8275958C2EBC}"/>
    <dgm:cxn modelId="{9BF68CD9-10EF-41CE-85B9-6585BFD7F63A}" type="presOf" srcId="{9675FFF4-D193-4528-B573-EA44A2AE4855}" destId="{866A8D21-D6B7-44FA-823F-6CE64C75F079}" srcOrd="0" destOrd="0" presId="urn:microsoft.com/office/officeart/2005/8/layout/hierarchy2"/>
    <dgm:cxn modelId="{7A475BA1-09BA-41ED-9100-AFC24CEA5660}" srcId="{B1A73DC9-9E46-469B-91A5-63A1168C90D1}" destId="{43CEA386-F928-419F-8084-E9092FC6BB31}" srcOrd="1" destOrd="0" parTransId="{C8184F7E-E662-4A83-B856-C67738F431FD}" sibTransId="{AEA45316-BD6E-4ECD-BBDF-0A8363B0C9EC}"/>
    <dgm:cxn modelId="{7323509A-EEB3-42DF-B1CA-CDF8430791C4}" type="presOf" srcId="{47FEBA6F-761C-4442-960A-C02CC5FF593F}" destId="{E3301956-4A26-4E88-82CB-3D942CD238EB}" srcOrd="1" destOrd="0" presId="urn:microsoft.com/office/officeart/2005/8/layout/hierarchy2"/>
    <dgm:cxn modelId="{6214360E-644A-48C6-B907-FB38E2A4D8AF}" type="presOf" srcId="{82BD40A9-F122-4A43-BDAA-47FC327810D8}" destId="{7D3CEA14-0E98-452D-B269-536EA1D0896A}" srcOrd="1" destOrd="0" presId="urn:microsoft.com/office/officeart/2005/8/layout/hierarchy2"/>
    <dgm:cxn modelId="{6D6EE6FC-C0E3-4003-9F2F-E4CDB13C4E87}" type="presOf" srcId="{66A25122-8C69-422D-84F5-979EEDF27E7A}" destId="{3730F4E7-2192-409B-814A-0A313F5A01FF}" srcOrd="0" destOrd="0" presId="urn:microsoft.com/office/officeart/2005/8/layout/hierarchy2"/>
    <dgm:cxn modelId="{6155EB85-D7C8-4451-BB04-521323592E2E}" type="presParOf" srcId="{AABA70B2-B50A-43DA-927C-883FC5839754}" destId="{43F93E5E-678D-41FB-A7D2-27AFF5D0D0A9}" srcOrd="0" destOrd="0" presId="urn:microsoft.com/office/officeart/2005/8/layout/hierarchy2"/>
    <dgm:cxn modelId="{C35E70B1-36E5-4420-83F8-3BFE7E13BC08}" type="presParOf" srcId="{43F93E5E-678D-41FB-A7D2-27AFF5D0D0A9}" destId="{4C4CBCF5-7A0C-42E5-AF9A-DD09D221C20E}" srcOrd="0" destOrd="0" presId="urn:microsoft.com/office/officeart/2005/8/layout/hierarchy2"/>
    <dgm:cxn modelId="{43ED2C62-2A79-47BD-B996-0B1A361AA0BA}" type="presParOf" srcId="{43F93E5E-678D-41FB-A7D2-27AFF5D0D0A9}" destId="{B14EBB29-9C12-4393-A81C-22767F4E5BA9}" srcOrd="1" destOrd="0" presId="urn:microsoft.com/office/officeart/2005/8/layout/hierarchy2"/>
    <dgm:cxn modelId="{994EE1D3-6D5C-44DE-8387-56876E63FC80}" type="presParOf" srcId="{B14EBB29-9C12-4393-A81C-22767F4E5BA9}" destId="{0951B1ED-1E4E-4566-ABE9-ABC9D8E060AA}" srcOrd="0" destOrd="0" presId="urn:microsoft.com/office/officeart/2005/8/layout/hierarchy2"/>
    <dgm:cxn modelId="{E3610ACB-9946-4AA1-B4CD-2201EB69C6C6}" type="presParOf" srcId="{0951B1ED-1E4E-4566-ABE9-ABC9D8E060AA}" destId="{22F3B8DC-973C-4532-976D-A25FBCC0361F}" srcOrd="0" destOrd="0" presId="urn:microsoft.com/office/officeart/2005/8/layout/hierarchy2"/>
    <dgm:cxn modelId="{CD7BF1C2-D113-49A7-A9B5-16F7546BD1D2}" type="presParOf" srcId="{B14EBB29-9C12-4393-A81C-22767F4E5BA9}" destId="{C0F18C81-2435-4476-9998-58F8666F437C}" srcOrd="1" destOrd="0" presId="urn:microsoft.com/office/officeart/2005/8/layout/hierarchy2"/>
    <dgm:cxn modelId="{B739EFDF-D28C-451B-B615-C5DC13DBCB3E}" type="presParOf" srcId="{C0F18C81-2435-4476-9998-58F8666F437C}" destId="{05DD53C7-D730-4F82-A252-FCF60BB6C0AE}" srcOrd="0" destOrd="0" presId="urn:microsoft.com/office/officeart/2005/8/layout/hierarchy2"/>
    <dgm:cxn modelId="{1005BA2F-53C8-45C4-8A65-1C9793CF2515}" type="presParOf" srcId="{C0F18C81-2435-4476-9998-58F8666F437C}" destId="{11DA775F-4AD3-489E-B2C7-EF1E4F64502C}" srcOrd="1" destOrd="0" presId="urn:microsoft.com/office/officeart/2005/8/layout/hierarchy2"/>
    <dgm:cxn modelId="{8C881DE6-6999-4CFA-867A-1C1775E5F690}" type="presParOf" srcId="{B14EBB29-9C12-4393-A81C-22767F4E5BA9}" destId="{7743D1F9-B868-42CC-8200-5288650494BF}" srcOrd="2" destOrd="0" presId="urn:microsoft.com/office/officeart/2005/8/layout/hierarchy2"/>
    <dgm:cxn modelId="{C1BB94AD-352F-4016-A6B9-C86A8F582BC6}" type="presParOf" srcId="{7743D1F9-B868-42CC-8200-5288650494BF}" destId="{4B788F04-2069-430D-B61C-9FD69C06C710}" srcOrd="0" destOrd="0" presId="urn:microsoft.com/office/officeart/2005/8/layout/hierarchy2"/>
    <dgm:cxn modelId="{8FC962D1-B45B-45DB-B739-2B97BA24A54B}" type="presParOf" srcId="{B14EBB29-9C12-4393-A81C-22767F4E5BA9}" destId="{D77A3261-89FC-4376-969B-3DDBA63D1BF4}" srcOrd="3" destOrd="0" presId="urn:microsoft.com/office/officeart/2005/8/layout/hierarchy2"/>
    <dgm:cxn modelId="{F0E13368-5455-4BD0-A210-FA7A4B28FA26}" type="presParOf" srcId="{D77A3261-89FC-4376-969B-3DDBA63D1BF4}" destId="{4E7A7AAF-9B73-46CB-875E-23A591B5C3DC}" srcOrd="0" destOrd="0" presId="urn:microsoft.com/office/officeart/2005/8/layout/hierarchy2"/>
    <dgm:cxn modelId="{409CB021-C092-44EF-9DDA-50983E23F263}" type="presParOf" srcId="{D77A3261-89FC-4376-969B-3DDBA63D1BF4}" destId="{42C85C2D-8483-45EA-86D6-78E859E5B26C}" srcOrd="1" destOrd="0" presId="urn:microsoft.com/office/officeart/2005/8/layout/hierarchy2"/>
    <dgm:cxn modelId="{0758717B-1FC1-4931-B728-8AB2AD3F441A}" type="presParOf" srcId="{42C85C2D-8483-45EA-86D6-78E859E5B26C}" destId="{3730F4E7-2192-409B-814A-0A313F5A01FF}" srcOrd="0" destOrd="0" presId="urn:microsoft.com/office/officeart/2005/8/layout/hierarchy2"/>
    <dgm:cxn modelId="{93FDBB1B-097B-4E6D-8AC6-A87E2ECEA593}" type="presParOf" srcId="{3730F4E7-2192-409B-814A-0A313F5A01FF}" destId="{9721FED9-EC83-4D54-BFF6-F91C6771F07A}" srcOrd="0" destOrd="0" presId="urn:microsoft.com/office/officeart/2005/8/layout/hierarchy2"/>
    <dgm:cxn modelId="{861C3C32-B8B6-4804-BF87-269EB04E518A}" type="presParOf" srcId="{42C85C2D-8483-45EA-86D6-78E859E5B26C}" destId="{7899770B-ED6E-4F61-8FAC-6AACCF2E3B05}" srcOrd="1" destOrd="0" presId="urn:microsoft.com/office/officeart/2005/8/layout/hierarchy2"/>
    <dgm:cxn modelId="{241A5668-7842-433B-A530-BA5BBFAB45FA}" type="presParOf" srcId="{7899770B-ED6E-4F61-8FAC-6AACCF2E3B05}" destId="{DEDAA70B-FFDE-4380-A095-703F66399100}" srcOrd="0" destOrd="0" presId="urn:microsoft.com/office/officeart/2005/8/layout/hierarchy2"/>
    <dgm:cxn modelId="{59E3E9B3-BCFE-443C-8E3C-F5F12A08FDD4}" type="presParOf" srcId="{7899770B-ED6E-4F61-8FAC-6AACCF2E3B05}" destId="{6C585F8A-FA0E-4094-863A-7A9B8A078838}" srcOrd="1" destOrd="0" presId="urn:microsoft.com/office/officeart/2005/8/layout/hierarchy2"/>
    <dgm:cxn modelId="{54E26FCE-FCDD-49BE-8F7C-AF582398E2BF}" type="presParOf" srcId="{6C585F8A-FA0E-4094-863A-7A9B8A078838}" destId="{D7B3F235-C73F-430B-8F0B-13E3532B0EB6}" srcOrd="0" destOrd="0" presId="urn:microsoft.com/office/officeart/2005/8/layout/hierarchy2"/>
    <dgm:cxn modelId="{5BF4EFCC-4DF7-4446-A2A8-1D8D96377AF9}" type="presParOf" srcId="{D7B3F235-C73F-430B-8F0B-13E3532B0EB6}" destId="{FFD4A5AE-90EA-4F3B-9BDF-2D0376AA62FB}" srcOrd="0" destOrd="0" presId="urn:microsoft.com/office/officeart/2005/8/layout/hierarchy2"/>
    <dgm:cxn modelId="{82E9CC67-433D-4657-B1C2-2E65065AD978}" type="presParOf" srcId="{6C585F8A-FA0E-4094-863A-7A9B8A078838}" destId="{B3867F21-8B00-4DC5-9205-AEA8D1D6A0F2}" srcOrd="1" destOrd="0" presId="urn:microsoft.com/office/officeart/2005/8/layout/hierarchy2"/>
    <dgm:cxn modelId="{DB06A235-70C7-42A3-BE4D-FFAF1A6E9005}" type="presParOf" srcId="{B3867F21-8B00-4DC5-9205-AEA8D1D6A0F2}" destId="{F175ED0C-3CD1-4756-B94D-C9B6BBC3AAFC}" srcOrd="0" destOrd="0" presId="urn:microsoft.com/office/officeart/2005/8/layout/hierarchy2"/>
    <dgm:cxn modelId="{1E03D8FA-5422-42B7-9CAC-15D05AAD1F11}" type="presParOf" srcId="{B3867F21-8B00-4DC5-9205-AEA8D1D6A0F2}" destId="{C594DE7F-5085-4BBF-B39B-C079B29339BE}" srcOrd="1" destOrd="0" presId="urn:microsoft.com/office/officeart/2005/8/layout/hierarchy2"/>
    <dgm:cxn modelId="{BC302506-AE39-48E2-AE1D-55A35C6E6B45}" type="presParOf" srcId="{C594DE7F-5085-4BBF-B39B-C079B29339BE}" destId="{FAA1D9D6-F1D4-490E-BBE7-064E843D185C}" srcOrd="0" destOrd="0" presId="urn:microsoft.com/office/officeart/2005/8/layout/hierarchy2"/>
    <dgm:cxn modelId="{A8B2F413-751E-4C61-837E-9E76DD488206}" type="presParOf" srcId="{FAA1D9D6-F1D4-490E-BBE7-064E843D185C}" destId="{E3301956-4A26-4E88-82CB-3D942CD238EB}" srcOrd="0" destOrd="0" presId="urn:microsoft.com/office/officeart/2005/8/layout/hierarchy2"/>
    <dgm:cxn modelId="{C011E6D6-961C-458D-993A-86055CE52C22}" type="presParOf" srcId="{C594DE7F-5085-4BBF-B39B-C079B29339BE}" destId="{9EC63C99-241F-406A-A44B-2F36A3156E83}" srcOrd="1" destOrd="0" presId="urn:microsoft.com/office/officeart/2005/8/layout/hierarchy2"/>
    <dgm:cxn modelId="{10703E41-27A3-45A1-BEFE-57365F10A139}" type="presParOf" srcId="{9EC63C99-241F-406A-A44B-2F36A3156E83}" destId="{4405F434-1B64-4EC8-A16B-FD41B9FFD501}" srcOrd="0" destOrd="0" presId="urn:microsoft.com/office/officeart/2005/8/layout/hierarchy2"/>
    <dgm:cxn modelId="{CF23FC21-342F-44A0-A3BE-77970E4BE873}" type="presParOf" srcId="{9EC63C99-241F-406A-A44B-2F36A3156E83}" destId="{EE2960A5-4953-4562-B517-C943A992C0B0}" srcOrd="1" destOrd="0" presId="urn:microsoft.com/office/officeart/2005/8/layout/hierarchy2"/>
    <dgm:cxn modelId="{76167E2E-8D87-4762-861D-092E170E4C4C}" type="presParOf" srcId="{6C585F8A-FA0E-4094-863A-7A9B8A078838}" destId="{0EB3E64E-9B80-4D2D-9E72-389275DE8719}" srcOrd="2" destOrd="0" presId="urn:microsoft.com/office/officeart/2005/8/layout/hierarchy2"/>
    <dgm:cxn modelId="{0324D525-843F-45A8-9D2E-A5F8DCEB9D5B}" type="presParOf" srcId="{0EB3E64E-9B80-4D2D-9E72-389275DE8719}" destId="{8AC94812-A062-40BE-993E-8E62BC2BF44A}" srcOrd="0" destOrd="0" presId="urn:microsoft.com/office/officeart/2005/8/layout/hierarchy2"/>
    <dgm:cxn modelId="{94AB539B-D979-48D4-89BB-A207CFE02F09}" type="presParOf" srcId="{6C585F8A-FA0E-4094-863A-7A9B8A078838}" destId="{5B7F5B1A-A850-4938-A56F-5C6D401B4734}" srcOrd="3" destOrd="0" presId="urn:microsoft.com/office/officeart/2005/8/layout/hierarchy2"/>
    <dgm:cxn modelId="{9EAE2D48-07BF-41CC-AF40-4550DF97FAED}" type="presParOf" srcId="{5B7F5B1A-A850-4938-A56F-5C6D401B4734}" destId="{E376E377-FA10-4877-B4B0-D9A8E190A4E2}" srcOrd="0" destOrd="0" presId="urn:microsoft.com/office/officeart/2005/8/layout/hierarchy2"/>
    <dgm:cxn modelId="{BD30EE0E-656C-42B2-A90D-72B7520D4233}" type="presParOf" srcId="{5B7F5B1A-A850-4938-A56F-5C6D401B4734}" destId="{A7B11193-F92D-4040-9D50-A8410FF66851}" srcOrd="1" destOrd="0" presId="urn:microsoft.com/office/officeart/2005/8/layout/hierarchy2"/>
    <dgm:cxn modelId="{091F7235-A23D-4EBC-BB18-11B853C840E5}" type="presParOf" srcId="{A7B11193-F92D-4040-9D50-A8410FF66851}" destId="{5C69860C-390A-499B-ADAE-2B5FF5C2F2CE}" srcOrd="0" destOrd="0" presId="urn:microsoft.com/office/officeart/2005/8/layout/hierarchy2"/>
    <dgm:cxn modelId="{4078F2E8-A972-428B-AC63-6D5756292208}" type="presParOf" srcId="{5C69860C-390A-499B-ADAE-2B5FF5C2F2CE}" destId="{0D11718B-BE77-4E65-A13F-EFB1F905D3B4}" srcOrd="0" destOrd="0" presId="urn:microsoft.com/office/officeart/2005/8/layout/hierarchy2"/>
    <dgm:cxn modelId="{EB676F86-E03A-4CBF-955D-5C22F2A6D45C}" type="presParOf" srcId="{A7B11193-F92D-4040-9D50-A8410FF66851}" destId="{A189F19F-B4F4-4C28-8844-885170D0936A}" srcOrd="1" destOrd="0" presId="urn:microsoft.com/office/officeart/2005/8/layout/hierarchy2"/>
    <dgm:cxn modelId="{83CFCDF3-A535-4133-9D65-58C66E107EF9}" type="presParOf" srcId="{A189F19F-B4F4-4C28-8844-885170D0936A}" destId="{AE0FFE40-2FCA-409D-AC1D-5BA151ED38E0}" srcOrd="0" destOrd="0" presId="urn:microsoft.com/office/officeart/2005/8/layout/hierarchy2"/>
    <dgm:cxn modelId="{FFEB8C30-093C-4E2D-9068-E3DC52DE861D}" type="presParOf" srcId="{A189F19F-B4F4-4C28-8844-885170D0936A}" destId="{B35BE94A-BDE6-43E9-BB75-92590D04CC3F}" srcOrd="1" destOrd="0" presId="urn:microsoft.com/office/officeart/2005/8/layout/hierarchy2"/>
    <dgm:cxn modelId="{34059562-D90B-4608-BCC5-730441C45F8A}" type="presParOf" srcId="{6C585F8A-FA0E-4094-863A-7A9B8A078838}" destId="{82F54732-60BD-4213-8DE8-6D0BDC949492}" srcOrd="4" destOrd="0" presId="urn:microsoft.com/office/officeart/2005/8/layout/hierarchy2"/>
    <dgm:cxn modelId="{F586FD24-9E2A-467F-A178-ACDC290F790D}" type="presParOf" srcId="{82F54732-60BD-4213-8DE8-6D0BDC949492}" destId="{DB146A60-FB26-4A75-9255-0690168AB638}" srcOrd="0" destOrd="0" presId="urn:microsoft.com/office/officeart/2005/8/layout/hierarchy2"/>
    <dgm:cxn modelId="{78C5AF6E-3B35-4D76-96F1-8B682F6F808B}" type="presParOf" srcId="{6C585F8A-FA0E-4094-863A-7A9B8A078838}" destId="{11F5546E-8510-454E-887F-603DD639804A}" srcOrd="5" destOrd="0" presId="urn:microsoft.com/office/officeart/2005/8/layout/hierarchy2"/>
    <dgm:cxn modelId="{1EDD4BE6-4744-4435-A759-24CE41D486EB}" type="presParOf" srcId="{11F5546E-8510-454E-887F-603DD639804A}" destId="{E3E76FB8-0CBE-491C-8845-4D294127CD90}" srcOrd="0" destOrd="0" presId="urn:microsoft.com/office/officeart/2005/8/layout/hierarchy2"/>
    <dgm:cxn modelId="{67AC66FB-8093-4CE4-AF8A-14AC4B679463}" type="presParOf" srcId="{11F5546E-8510-454E-887F-603DD639804A}" destId="{CA01FECD-E19A-49FB-9BDD-E7E4FA231AAE}" srcOrd="1" destOrd="0" presId="urn:microsoft.com/office/officeart/2005/8/layout/hierarchy2"/>
    <dgm:cxn modelId="{6497C3CE-9A89-4313-B949-E17676CFF5F0}" type="presParOf" srcId="{CA01FECD-E19A-49FB-9BDD-E7E4FA231AAE}" destId="{A6B53438-CD12-43DC-8581-A1707A3ECB8E}" srcOrd="0" destOrd="0" presId="urn:microsoft.com/office/officeart/2005/8/layout/hierarchy2"/>
    <dgm:cxn modelId="{C946A38D-0A69-4807-B94F-53AC19D29DC1}" type="presParOf" srcId="{A6B53438-CD12-43DC-8581-A1707A3ECB8E}" destId="{6E0DA519-E99B-4A55-AA14-A2CAB2BDFE7A}" srcOrd="0" destOrd="0" presId="urn:microsoft.com/office/officeart/2005/8/layout/hierarchy2"/>
    <dgm:cxn modelId="{586FF7D0-A2EB-4306-BAD4-8A6E99CE0952}" type="presParOf" srcId="{CA01FECD-E19A-49FB-9BDD-E7E4FA231AAE}" destId="{BDDA153D-4903-44CA-A23A-A2A3DDF97141}" srcOrd="1" destOrd="0" presId="urn:microsoft.com/office/officeart/2005/8/layout/hierarchy2"/>
    <dgm:cxn modelId="{1719E4D2-553A-4BF0-95B0-7CC4D30506FD}" type="presParOf" srcId="{BDDA153D-4903-44CA-A23A-A2A3DDF97141}" destId="{255E569F-1E2A-4D9D-AB1B-176CE08B4023}" srcOrd="0" destOrd="0" presId="urn:microsoft.com/office/officeart/2005/8/layout/hierarchy2"/>
    <dgm:cxn modelId="{A75C4034-82DC-473F-9139-BAE35887D541}" type="presParOf" srcId="{BDDA153D-4903-44CA-A23A-A2A3DDF97141}" destId="{8BCE29A3-4ACA-4633-A01B-DF3BCC182F8C}" srcOrd="1" destOrd="0" presId="urn:microsoft.com/office/officeart/2005/8/layout/hierarchy2"/>
    <dgm:cxn modelId="{6C5805DA-EC86-470C-B3C1-FDD22BA5BFD1}" type="presParOf" srcId="{42C85C2D-8483-45EA-86D6-78E859E5B26C}" destId="{DF172427-A19E-4800-A3A2-2A7DC78781B8}" srcOrd="2" destOrd="0" presId="urn:microsoft.com/office/officeart/2005/8/layout/hierarchy2"/>
    <dgm:cxn modelId="{48AE567C-9D08-416B-A1D3-8A62D433081A}" type="presParOf" srcId="{DF172427-A19E-4800-A3A2-2A7DC78781B8}" destId="{4FC3665C-166D-440F-A7E8-2B9DBFED5312}" srcOrd="0" destOrd="0" presId="urn:microsoft.com/office/officeart/2005/8/layout/hierarchy2"/>
    <dgm:cxn modelId="{FC89EB7F-5E55-4157-8771-6F5F5ABE44F7}" type="presParOf" srcId="{42C85C2D-8483-45EA-86D6-78E859E5B26C}" destId="{71C07555-409A-4A67-8636-5DF8EDE9AD01}" srcOrd="3" destOrd="0" presId="urn:microsoft.com/office/officeart/2005/8/layout/hierarchy2"/>
    <dgm:cxn modelId="{B3D0C493-1A25-49FB-899D-DE105CDB724B}" type="presParOf" srcId="{71C07555-409A-4A67-8636-5DF8EDE9AD01}" destId="{2AE5E2CD-4C0F-4A55-8E72-8A8B30ADE292}" srcOrd="0" destOrd="0" presId="urn:microsoft.com/office/officeart/2005/8/layout/hierarchy2"/>
    <dgm:cxn modelId="{7E1D4CE8-9546-48C1-81DF-70A57794E251}" type="presParOf" srcId="{71C07555-409A-4A67-8636-5DF8EDE9AD01}" destId="{3AA581B5-0FAA-4DC8-9943-651C3CD868B7}" srcOrd="1" destOrd="0" presId="urn:microsoft.com/office/officeart/2005/8/layout/hierarchy2"/>
    <dgm:cxn modelId="{699038F9-7D41-4768-938F-A2D4C935FACB}" type="presParOf" srcId="{3AA581B5-0FAA-4DC8-9943-651C3CD868B7}" destId="{EF2B8B27-D874-4D3F-A3EE-D6F2CE11003B}" srcOrd="0" destOrd="0" presId="urn:microsoft.com/office/officeart/2005/8/layout/hierarchy2"/>
    <dgm:cxn modelId="{BB68C1A6-7773-438C-8F7F-BD2E849B9663}" type="presParOf" srcId="{EF2B8B27-D874-4D3F-A3EE-D6F2CE11003B}" destId="{7D3CEA14-0E98-452D-B269-536EA1D0896A}" srcOrd="0" destOrd="0" presId="urn:microsoft.com/office/officeart/2005/8/layout/hierarchy2"/>
    <dgm:cxn modelId="{FB913DA5-FF7B-41E1-9BEA-4E7EAFAEF080}" type="presParOf" srcId="{3AA581B5-0FAA-4DC8-9943-651C3CD868B7}" destId="{F7655C8B-DAC4-419A-9129-274BDE2780B3}" srcOrd="1" destOrd="0" presId="urn:microsoft.com/office/officeart/2005/8/layout/hierarchy2"/>
    <dgm:cxn modelId="{9683AED0-6CC3-49A0-929F-4327F970C945}" type="presParOf" srcId="{F7655C8B-DAC4-419A-9129-274BDE2780B3}" destId="{8C2F7840-DE4E-4791-8D62-4DC44D960F94}" srcOrd="0" destOrd="0" presId="urn:microsoft.com/office/officeart/2005/8/layout/hierarchy2"/>
    <dgm:cxn modelId="{DEC60E28-C5C5-4F5B-BBB8-1A1720C7BD29}" type="presParOf" srcId="{F7655C8B-DAC4-419A-9129-274BDE2780B3}" destId="{6B4C3B77-1570-4D54-A795-7D03F68D015A}" srcOrd="1" destOrd="0" presId="urn:microsoft.com/office/officeart/2005/8/layout/hierarchy2"/>
    <dgm:cxn modelId="{371F083B-D0EE-43D2-8171-67BBFD03DAC4}" type="presParOf" srcId="{6B4C3B77-1570-4D54-A795-7D03F68D015A}" destId="{6148F5B2-AFA4-4E89-A5FB-37F234141F03}" srcOrd="0" destOrd="0" presId="urn:microsoft.com/office/officeart/2005/8/layout/hierarchy2"/>
    <dgm:cxn modelId="{462509BA-85A0-4297-B0D5-34100D4C162F}" type="presParOf" srcId="{6148F5B2-AFA4-4E89-A5FB-37F234141F03}" destId="{CE358709-01F4-42F8-9891-76DD798D390E}" srcOrd="0" destOrd="0" presId="urn:microsoft.com/office/officeart/2005/8/layout/hierarchy2"/>
    <dgm:cxn modelId="{77F7707F-446B-440A-9147-F8E952A0A68F}" type="presParOf" srcId="{6B4C3B77-1570-4D54-A795-7D03F68D015A}" destId="{5D5B4E74-A1F3-4C7C-894A-984744D277DB}" srcOrd="1" destOrd="0" presId="urn:microsoft.com/office/officeart/2005/8/layout/hierarchy2"/>
    <dgm:cxn modelId="{D5C45F9E-5D44-4631-88A0-488206FB551D}" type="presParOf" srcId="{5D5B4E74-A1F3-4C7C-894A-984744D277DB}" destId="{74EDE538-C08E-4D5F-AA04-0D8E9FD68EE6}" srcOrd="0" destOrd="0" presId="urn:microsoft.com/office/officeart/2005/8/layout/hierarchy2"/>
    <dgm:cxn modelId="{61919336-B089-4BB3-A0EA-AD77E79EFCDE}" type="presParOf" srcId="{5D5B4E74-A1F3-4C7C-894A-984744D277DB}" destId="{2103E797-3E1B-4ADA-8DA3-46F98B9A24A6}" srcOrd="1" destOrd="0" presId="urn:microsoft.com/office/officeart/2005/8/layout/hierarchy2"/>
    <dgm:cxn modelId="{566C8CF9-CBAA-40F9-B232-6164B4B9B075}" type="presParOf" srcId="{3AA581B5-0FAA-4DC8-9943-651C3CD868B7}" destId="{261644E5-49A9-4A20-AD86-25BDEAD16B9C}" srcOrd="2" destOrd="0" presId="urn:microsoft.com/office/officeart/2005/8/layout/hierarchy2"/>
    <dgm:cxn modelId="{424D153F-A954-4941-A947-5FA23CF4D537}" type="presParOf" srcId="{261644E5-49A9-4A20-AD86-25BDEAD16B9C}" destId="{587DEE0B-D2CA-42E3-B99A-A25F8F6225F3}" srcOrd="0" destOrd="0" presId="urn:microsoft.com/office/officeart/2005/8/layout/hierarchy2"/>
    <dgm:cxn modelId="{1CA09DA6-D392-4FB3-9457-75C1FFBEB7AC}" type="presParOf" srcId="{3AA581B5-0FAA-4DC8-9943-651C3CD868B7}" destId="{B4BE09D6-DC6F-464F-AAB8-62CDE778A68E}" srcOrd="3" destOrd="0" presId="urn:microsoft.com/office/officeart/2005/8/layout/hierarchy2"/>
    <dgm:cxn modelId="{CF67E48C-0725-4E6F-9AC2-5FBEF27CBF41}" type="presParOf" srcId="{B4BE09D6-DC6F-464F-AAB8-62CDE778A68E}" destId="{CADA992C-971E-4005-82D5-B2136D982830}" srcOrd="0" destOrd="0" presId="urn:microsoft.com/office/officeart/2005/8/layout/hierarchy2"/>
    <dgm:cxn modelId="{6E087B09-4B97-4A1A-80E8-24EC8E279F33}" type="presParOf" srcId="{B4BE09D6-DC6F-464F-AAB8-62CDE778A68E}" destId="{FC46E43F-DA34-4801-A6D4-8E9BCA5C4117}" srcOrd="1" destOrd="0" presId="urn:microsoft.com/office/officeart/2005/8/layout/hierarchy2"/>
    <dgm:cxn modelId="{3A17D2E2-71FF-4B38-A0E0-3A619DBE211B}" type="presParOf" srcId="{FC46E43F-DA34-4801-A6D4-8E9BCA5C4117}" destId="{95B164C7-5E03-4A63-8399-6DFDB5592948}" srcOrd="0" destOrd="0" presId="urn:microsoft.com/office/officeart/2005/8/layout/hierarchy2"/>
    <dgm:cxn modelId="{1FF38FAF-F03C-48B8-BD03-7703D3E65684}" type="presParOf" srcId="{95B164C7-5E03-4A63-8399-6DFDB5592948}" destId="{68E5BD51-A54F-4B83-8CD9-A3F32D136596}" srcOrd="0" destOrd="0" presId="urn:microsoft.com/office/officeart/2005/8/layout/hierarchy2"/>
    <dgm:cxn modelId="{1DCDC28D-A33C-484D-9619-9DA376B6BB54}" type="presParOf" srcId="{FC46E43F-DA34-4801-A6D4-8E9BCA5C4117}" destId="{665AD34F-5875-4CF2-B861-55D29C2D37E7}" srcOrd="1" destOrd="0" presId="urn:microsoft.com/office/officeart/2005/8/layout/hierarchy2"/>
    <dgm:cxn modelId="{E3D3FAB5-0494-46E5-B83D-1A303ACB7D71}" type="presParOf" srcId="{665AD34F-5875-4CF2-B861-55D29C2D37E7}" destId="{2F77E37D-7D28-446E-9B02-008FDFFBBEE9}" srcOrd="0" destOrd="0" presId="urn:microsoft.com/office/officeart/2005/8/layout/hierarchy2"/>
    <dgm:cxn modelId="{4A2515FE-C78A-4241-9DFE-84A3BF0D44C6}" type="presParOf" srcId="{665AD34F-5875-4CF2-B861-55D29C2D37E7}" destId="{65AE9150-C58E-4040-9D6A-EF88411357F6}" srcOrd="1" destOrd="0" presId="urn:microsoft.com/office/officeart/2005/8/layout/hierarchy2"/>
    <dgm:cxn modelId="{91CC223D-A1AE-40DC-AFEA-AB25481B53BD}" type="presParOf" srcId="{3AA581B5-0FAA-4DC8-9943-651C3CD868B7}" destId="{5220E8CC-1B14-417D-B0AF-2C2C97B2A05B}" srcOrd="4" destOrd="0" presId="urn:microsoft.com/office/officeart/2005/8/layout/hierarchy2"/>
    <dgm:cxn modelId="{99D2BB1F-B48B-4543-A8FF-15BA399079DE}" type="presParOf" srcId="{5220E8CC-1B14-417D-B0AF-2C2C97B2A05B}" destId="{5D0662CE-8A27-45C0-8AAD-9C5ECCD26069}" srcOrd="0" destOrd="0" presId="urn:microsoft.com/office/officeart/2005/8/layout/hierarchy2"/>
    <dgm:cxn modelId="{1CD6A7BE-ADA2-4A9F-A234-D66409BD6C81}" type="presParOf" srcId="{3AA581B5-0FAA-4DC8-9943-651C3CD868B7}" destId="{54C6914D-DB74-4911-BA92-9547ADE58999}" srcOrd="5" destOrd="0" presId="urn:microsoft.com/office/officeart/2005/8/layout/hierarchy2"/>
    <dgm:cxn modelId="{6C0C537A-E99C-4AA3-AFEB-9F05BE1072C1}" type="presParOf" srcId="{54C6914D-DB74-4911-BA92-9547ADE58999}" destId="{13BE4ACB-918E-4448-8641-BE923599DC81}" srcOrd="0" destOrd="0" presId="urn:microsoft.com/office/officeart/2005/8/layout/hierarchy2"/>
    <dgm:cxn modelId="{130A954A-18D2-48C6-BE31-AD92A6165468}" type="presParOf" srcId="{54C6914D-DB74-4911-BA92-9547ADE58999}" destId="{DD951606-0EEB-4FE0-9E9F-482D3A491919}" srcOrd="1" destOrd="0" presId="urn:microsoft.com/office/officeart/2005/8/layout/hierarchy2"/>
    <dgm:cxn modelId="{8D6925E9-BE3D-4C89-89CB-55AD449ECD15}" type="presParOf" srcId="{DD951606-0EEB-4FE0-9E9F-482D3A491919}" destId="{E4262F29-5507-47C5-8E52-DA68CB3ADAEB}" srcOrd="0" destOrd="0" presId="urn:microsoft.com/office/officeart/2005/8/layout/hierarchy2"/>
    <dgm:cxn modelId="{D60E70D8-88D4-4BFE-8F94-F410D5133F3D}" type="presParOf" srcId="{E4262F29-5507-47C5-8E52-DA68CB3ADAEB}" destId="{485E851E-821E-4B4A-B1B5-80FD66A135A6}" srcOrd="0" destOrd="0" presId="urn:microsoft.com/office/officeart/2005/8/layout/hierarchy2"/>
    <dgm:cxn modelId="{CD778E8E-08E9-43F2-AE6C-7013E5650551}" type="presParOf" srcId="{DD951606-0EEB-4FE0-9E9F-482D3A491919}" destId="{C1812BB3-6756-436E-9CBA-960AA9AC9CD8}" srcOrd="1" destOrd="0" presId="urn:microsoft.com/office/officeart/2005/8/layout/hierarchy2"/>
    <dgm:cxn modelId="{45FCD7E6-CBCC-4A1C-857D-289B9092FB86}" type="presParOf" srcId="{C1812BB3-6756-436E-9CBA-960AA9AC9CD8}" destId="{E61D8505-9705-44AD-AE01-1C5E112311B6}" srcOrd="0" destOrd="0" presId="urn:microsoft.com/office/officeart/2005/8/layout/hierarchy2"/>
    <dgm:cxn modelId="{A33E42F5-CA22-44C9-A251-3B40041BD81C}" type="presParOf" srcId="{C1812BB3-6756-436E-9CBA-960AA9AC9CD8}" destId="{52DC42AB-7C3B-491F-BBD1-AA603A3709DF}" srcOrd="1" destOrd="0" presId="urn:microsoft.com/office/officeart/2005/8/layout/hierarchy2"/>
    <dgm:cxn modelId="{2545D922-0298-4024-A04F-3AB8ED5F8694}" type="presParOf" srcId="{3AA581B5-0FAA-4DC8-9943-651C3CD868B7}" destId="{09351860-8DC4-4C38-8787-F6DB6CCD5872}" srcOrd="6" destOrd="0" presId="urn:microsoft.com/office/officeart/2005/8/layout/hierarchy2"/>
    <dgm:cxn modelId="{C72E681B-F105-4616-AA29-455756ED511E}" type="presParOf" srcId="{09351860-8DC4-4C38-8787-F6DB6CCD5872}" destId="{DAFFB0F9-F12D-40C8-9E2E-1D7EFC3C0630}" srcOrd="0" destOrd="0" presId="urn:microsoft.com/office/officeart/2005/8/layout/hierarchy2"/>
    <dgm:cxn modelId="{A44C24E5-D094-4162-AB3C-389B4F65B705}" type="presParOf" srcId="{3AA581B5-0FAA-4DC8-9943-651C3CD868B7}" destId="{3A1FBDEA-B209-473A-8711-A8FE9A1E1844}" srcOrd="7" destOrd="0" presId="urn:microsoft.com/office/officeart/2005/8/layout/hierarchy2"/>
    <dgm:cxn modelId="{FB0CAC84-1F9E-4044-9EF0-E86CF1FDCBB3}" type="presParOf" srcId="{3A1FBDEA-B209-473A-8711-A8FE9A1E1844}" destId="{460F614F-1354-41F5-A5E7-4134ED523581}" srcOrd="0" destOrd="0" presId="urn:microsoft.com/office/officeart/2005/8/layout/hierarchy2"/>
    <dgm:cxn modelId="{CE7D079B-7B01-45BC-BCD9-FD998B644937}" type="presParOf" srcId="{3A1FBDEA-B209-473A-8711-A8FE9A1E1844}" destId="{DB8BA5EC-8D7F-486E-96DB-0C6840FAF56A}" srcOrd="1" destOrd="0" presId="urn:microsoft.com/office/officeart/2005/8/layout/hierarchy2"/>
    <dgm:cxn modelId="{398EBAD2-673B-45C9-B05B-4FD97829770F}" type="presParOf" srcId="{DB8BA5EC-8D7F-486E-96DB-0C6840FAF56A}" destId="{DECE2A61-E685-46E6-BD74-A5AA0A09AA22}" srcOrd="0" destOrd="0" presId="urn:microsoft.com/office/officeart/2005/8/layout/hierarchy2"/>
    <dgm:cxn modelId="{C188C948-4AD5-4544-B4C5-E373B702B92E}" type="presParOf" srcId="{DECE2A61-E685-46E6-BD74-A5AA0A09AA22}" destId="{B15EBC90-2B54-4F13-9045-60ED64E61CCF}" srcOrd="0" destOrd="0" presId="urn:microsoft.com/office/officeart/2005/8/layout/hierarchy2"/>
    <dgm:cxn modelId="{BD533D56-9F62-4A7A-8F1B-54B54550D518}" type="presParOf" srcId="{DB8BA5EC-8D7F-486E-96DB-0C6840FAF56A}" destId="{1A072A05-155D-4E32-A3C9-93333E39AC3F}" srcOrd="1" destOrd="0" presId="urn:microsoft.com/office/officeart/2005/8/layout/hierarchy2"/>
    <dgm:cxn modelId="{150D86E7-A641-4365-A588-E7C965007AEF}" type="presParOf" srcId="{1A072A05-155D-4E32-A3C9-93333E39AC3F}" destId="{0B3B76FC-2C26-4885-9D81-915E6F1E2C13}" srcOrd="0" destOrd="0" presId="urn:microsoft.com/office/officeart/2005/8/layout/hierarchy2"/>
    <dgm:cxn modelId="{C808A894-B7C7-479D-BA09-182678437BEC}" type="presParOf" srcId="{1A072A05-155D-4E32-A3C9-93333E39AC3F}" destId="{5EDAAF5E-2300-4C81-855F-64951E008229}" srcOrd="1" destOrd="0" presId="urn:microsoft.com/office/officeart/2005/8/layout/hierarchy2"/>
    <dgm:cxn modelId="{8A6986B8-97E0-4809-9731-44057AC1F859}" type="presParOf" srcId="{3AA581B5-0FAA-4DC8-9943-651C3CD868B7}" destId="{3FB07011-4E3E-4A01-B4D9-8BF11FF419C9}" srcOrd="8" destOrd="0" presId="urn:microsoft.com/office/officeart/2005/8/layout/hierarchy2"/>
    <dgm:cxn modelId="{0A168F46-186B-4DD7-9084-8186C1316A90}" type="presParOf" srcId="{3FB07011-4E3E-4A01-B4D9-8BF11FF419C9}" destId="{879BF27F-E44B-4436-82A4-87046B193798}" srcOrd="0" destOrd="0" presId="urn:microsoft.com/office/officeart/2005/8/layout/hierarchy2"/>
    <dgm:cxn modelId="{1EA2654B-E506-4726-B734-CFDA8664C40F}" type="presParOf" srcId="{3AA581B5-0FAA-4DC8-9943-651C3CD868B7}" destId="{D00E47C2-F061-4A5F-B5D7-6CCCE852DB10}" srcOrd="9" destOrd="0" presId="urn:microsoft.com/office/officeart/2005/8/layout/hierarchy2"/>
    <dgm:cxn modelId="{97B69C47-86E0-47F1-BAC7-A7FD050CB696}" type="presParOf" srcId="{D00E47C2-F061-4A5F-B5D7-6CCCE852DB10}" destId="{E7926899-282D-495D-9B93-FAC99FCC79F4}" srcOrd="0" destOrd="0" presId="urn:microsoft.com/office/officeart/2005/8/layout/hierarchy2"/>
    <dgm:cxn modelId="{73C70EBA-4E94-4EDD-9F43-0F3D9B7051DD}" type="presParOf" srcId="{D00E47C2-F061-4A5F-B5D7-6CCCE852DB10}" destId="{A55AD361-F0A0-473D-9421-4C6182577A1E}" srcOrd="1" destOrd="0" presId="urn:microsoft.com/office/officeart/2005/8/layout/hierarchy2"/>
    <dgm:cxn modelId="{84D991B2-9EBD-4233-B21F-D7588E138B04}" type="presParOf" srcId="{A55AD361-F0A0-473D-9421-4C6182577A1E}" destId="{8BF48AC8-FAF9-4848-84A7-32E8FBFD796C}" srcOrd="0" destOrd="0" presId="urn:microsoft.com/office/officeart/2005/8/layout/hierarchy2"/>
    <dgm:cxn modelId="{532A78C7-5AE2-434E-B579-8BDA0715D0DA}" type="presParOf" srcId="{8BF48AC8-FAF9-4848-84A7-32E8FBFD796C}" destId="{3718DC18-AD47-4B22-99E8-A0CD750E11A5}" srcOrd="0" destOrd="0" presId="urn:microsoft.com/office/officeart/2005/8/layout/hierarchy2"/>
    <dgm:cxn modelId="{474A5180-6483-4BD7-BCDA-FCC56BB9059F}" type="presParOf" srcId="{A55AD361-F0A0-473D-9421-4C6182577A1E}" destId="{8CA68021-A284-494E-A40B-AD8C1D0C562A}" srcOrd="1" destOrd="0" presId="urn:microsoft.com/office/officeart/2005/8/layout/hierarchy2"/>
    <dgm:cxn modelId="{3C5D5100-8010-4951-973D-ADFB9CF8FFA3}" type="presParOf" srcId="{8CA68021-A284-494E-A40B-AD8C1D0C562A}" destId="{C7D78814-3B30-481B-A6B4-5091183B6B3F}" srcOrd="0" destOrd="0" presId="urn:microsoft.com/office/officeart/2005/8/layout/hierarchy2"/>
    <dgm:cxn modelId="{441F9E28-6FEC-4FD9-B1AB-54A3159FC07F}" type="presParOf" srcId="{8CA68021-A284-494E-A40B-AD8C1D0C562A}" destId="{387C0787-3AD3-4979-86FA-8662DE1889E0}" srcOrd="1" destOrd="0" presId="urn:microsoft.com/office/officeart/2005/8/layout/hierarchy2"/>
    <dgm:cxn modelId="{5A14AD9B-B58E-4C5B-AF6D-B812CF66338F}" type="presParOf" srcId="{B14EBB29-9C12-4393-A81C-22767F4E5BA9}" destId="{D5443E52-6438-455F-86D2-82A94B4320F2}" srcOrd="4" destOrd="0" presId="urn:microsoft.com/office/officeart/2005/8/layout/hierarchy2"/>
    <dgm:cxn modelId="{8F779D62-3C3C-4658-A2B3-D86DA6D76F42}" type="presParOf" srcId="{D5443E52-6438-455F-86D2-82A94B4320F2}" destId="{8AD572F1-A34F-4089-8578-D1964BB0741A}" srcOrd="0" destOrd="0" presId="urn:microsoft.com/office/officeart/2005/8/layout/hierarchy2"/>
    <dgm:cxn modelId="{C50D25E4-36EC-4CB5-98DD-8E0DE0C0669F}" type="presParOf" srcId="{B14EBB29-9C12-4393-A81C-22767F4E5BA9}" destId="{C50AA27C-8EE8-4494-A606-7B51EF7CC7FE}" srcOrd="5" destOrd="0" presId="urn:microsoft.com/office/officeart/2005/8/layout/hierarchy2"/>
    <dgm:cxn modelId="{E449A10E-EF1C-4697-9394-779EA2C9D17A}" type="presParOf" srcId="{C50AA27C-8EE8-4494-A606-7B51EF7CC7FE}" destId="{866A8D21-D6B7-44FA-823F-6CE64C75F079}" srcOrd="0" destOrd="0" presId="urn:microsoft.com/office/officeart/2005/8/layout/hierarchy2"/>
    <dgm:cxn modelId="{75DD7E9F-8599-40B0-856B-9BA37FFB8DDE}" type="presParOf" srcId="{C50AA27C-8EE8-4494-A606-7B51EF7CC7FE}" destId="{34C7B6BC-53B3-4F67-BE8D-4A86202D737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2A08A2E2-E4EF-4D56-9DF7-25FFFECDD86C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حروف المضارعة</a:t>
          </a:r>
          <a:endParaRPr lang="ar-SA" sz="1400" b="1" dirty="0">
            <a:cs typeface="Traditional Arabic" pitchFamily="2" charset="-78"/>
          </a:endParaRPr>
        </a:p>
      </dgm:t>
    </dgm:pt>
    <dgm:pt modelId="{3B647F07-7CFB-43AD-935D-934075B4AC76}" type="par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A2D12D22-31B3-445A-86BE-591EF75452DE}" type="sib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9CD29078-FD3C-4408-BE89-AE5DA67C2CB7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أ</a:t>
          </a:r>
          <a:endParaRPr lang="ar-SA" sz="2400" b="1" dirty="0">
            <a:cs typeface="Traditional Arabic" pitchFamily="2" charset="-78"/>
          </a:endParaRPr>
        </a:p>
      </dgm:t>
    </dgm:pt>
    <dgm:pt modelId="{22445B11-BA4B-4D07-B2B5-B45BAFAC14D7}" type="parTrans" cxnId="{7E3EF8B5-1C80-431B-9D0B-59468B693E52}">
      <dgm:prSet/>
      <dgm:spPr/>
      <dgm:t>
        <a:bodyPr/>
        <a:lstStyle/>
        <a:p>
          <a:pPr rtl="1"/>
          <a:endParaRPr lang="ar-SA"/>
        </a:p>
      </dgm:t>
    </dgm:pt>
    <dgm:pt modelId="{FF64863A-DEFB-4A83-B3D6-4A033F3C4E15}" type="sibTrans" cxnId="{7E3EF8B5-1C80-431B-9D0B-59468B693E52}">
      <dgm:prSet/>
      <dgm:spPr/>
      <dgm:t>
        <a:bodyPr/>
        <a:lstStyle/>
        <a:p>
          <a:pPr rtl="1"/>
          <a:endParaRPr lang="ar-SA"/>
        </a:p>
      </dgm:t>
    </dgm:pt>
    <dgm:pt modelId="{0CA194F9-4270-4C11-B8F1-612A5A21E985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ن</a:t>
          </a:r>
          <a:endParaRPr lang="ar-SA" sz="2400" b="1" dirty="0">
            <a:cs typeface="Traditional Arabic" pitchFamily="2" charset="-78"/>
          </a:endParaRPr>
        </a:p>
      </dgm:t>
    </dgm:pt>
    <dgm:pt modelId="{51260043-1431-46B4-9D8A-664680574AD1}" type="parTrans" cxnId="{BF21EDCA-1D59-4BF6-89BA-904500C642FE}">
      <dgm:prSet/>
      <dgm:spPr/>
      <dgm:t>
        <a:bodyPr/>
        <a:lstStyle/>
        <a:p>
          <a:pPr rtl="1"/>
          <a:endParaRPr lang="ar-SA"/>
        </a:p>
      </dgm:t>
    </dgm:pt>
    <dgm:pt modelId="{7CC8C507-CB16-4309-B758-087797995923}" type="sibTrans" cxnId="{BF21EDCA-1D59-4BF6-89BA-904500C642FE}">
      <dgm:prSet/>
      <dgm:spPr/>
      <dgm:t>
        <a:bodyPr/>
        <a:lstStyle/>
        <a:p>
          <a:pPr rtl="1"/>
          <a:endParaRPr lang="ar-SA"/>
        </a:p>
      </dgm:t>
    </dgm:pt>
    <dgm:pt modelId="{78825AD7-AC69-45FB-8BF8-E83150D3BE99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ت</a:t>
          </a:r>
          <a:endParaRPr lang="ar-SA" sz="2400" b="1" dirty="0">
            <a:cs typeface="Traditional Arabic" pitchFamily="2" charset="-78"/>
          </a:endParaRPr>
        </a:p>
      </dgm:t>
    </dgm:pt>
    <dgm:pt modelId="{DFF49B50-549C-4D98-A8B1-FE2FE2C425FA}" type="parTrans" cxnId="{DE4E4DF2-2262-4F78-B122-2D517D032D69}">
      <dgm:prSet/>
      <dgm:spPr/>
      <dgm:t>
        <a:bodyPr/>
        <a:lstStyle/>
        <a:p>
          <a:pPr rtl="1"/>
          <a:endParaRPr lang="ar-SA"/>
        </a:p>
      </dgm:t>
    </dgm:pt>
    <dgm:pt modelId="{D853EAE9-E207-4D28-B0EC-287329137349}" type="sibTrans" cxnId="{DE4E4DF2-2262-4F78-B122-2D517D032D69}">
      <dgm:prSet/>
      <dgm:spPr/>
      <dgm:t>
        <a:bodyPr/>
        <a:lstStyle/>
        <a:p>
          <a:pPr rtl="1"/>
          <a:endParaRPr lang="ar-SA"/>
        </a:p>
      </dgm:t>
    </dgm:pt>
    <dgm:pt modelId="{4DA690E5-F105-4680-8C8D-8EC99F1393F3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ي</a:t>
          </a:r>
          <a:endParaRPr lang="ar-SA" sz="2400" b="1" dirty="0">
            <a:cs typeface="Traditional Arabic" pitchFamily="2" charset="-78"/>
          </a:endParaRPr>
        </a:p>
      </dgm:t>
    </dgm:pt>
    <dgm:pt modelId="{FA85C9A8-1457-45A9-AE8A-5F5947BBFD45}" type="parTrans" cxnId="{E63F6D8A-7813-4B8A-B938-BC8E0A6C41B4}">
      <dgm:prSet/>
      <dgm:spPr/>
      <dgm:t>
        <a:bodyPr/>
        <a:lstStyle/>
        <a:p>
          <a:pPr rtl="1"/>
          <a:endParaRPr lang="ar-SA"/>
        </a:p>
      </dgm:t>
    </dgm:pt>
    <dgm:pt modelId="{0E445BC6-0895-4AA3-9131-0F185683FB08}" type="sibTrans" cxnId="{E63F6D8A-7813-4B8A-B938-BC8E0A6C41B4}">
      <dgm:prSet/>
      <dgm:spPr/>
      <dgm:t>
        <a:bodyPr/>
        <a:lstStyle/>
        <a:p>
          <a:pPr rtl="1"/>
          <a:endParaRPr lang="ar-SA"/>
        </a:p>
      </dgm:t>
    </dgm:pt>
    <dgm:pt modelId="{9CF97712-7030-4F4A-8495-D6032A519C51}">
      <dgm:prSet phldrT="[نص]" custT="1"/>
      <dgm:spPr/>
      <dgm:t>
        <a:bodyPr/>
        <a:lstStyle/>
        <a:p>
          <a:pPr rtl="1"/>
          <a:r>
            <a:rPr lang="ar-SA" sz="1200" b="1" dirty="0" smtClean="0">
              <a:cs typeface="Traditional Arabic" pitchFamily="2" charset="-78"/>
            </a:rPr>
            <a:t>أقرأ، أدع، أعد</a:t>
          </a:r>
          <a:endParaRPr lang="ar-SA" sz="1200" b="1" dirty="0">
            <a:cs typeface="Traditional Arabic" pitchFamily="2" charset="-78"/>
          </a:endParaRPr>
        </a:p>
      </dgm:t>
    </dgm:pt>
    <dgm:pt modelId="{82BD74A7-E21C-40E6-AEDD-9EB864FAD77D}" type="parTrans" cxnId="{ABAB9A95-8BAD-491D-A2B9-3BD04D3A0399}">
      <dgm:prSet/>
      <dgm:spPr/>
    </dgm:pt>
    <dgm:pt modelId="{903CA507-BCFE-4B24-A0BA-B52DD9BB38AE}" type="sibTrans" cxnId="{ABAB9A95-8BAD-491D-A2B9-3BD04D3A0399}">
      <dgm:prSet/>
      <dgm:spPr/>
    </dgm:pt>
    <dgm:pt modelId="{64E48460-9921-4669-9C56-277D4FAECDC2}">
      <dgm:prSet phldrT="[نص]" custT="1"/>
      <dgm:spPr/>
      <dgm:t>
        <a:bodyPr/>
        <a:lstStyle/>
        <a:p>
          <a:pPr rtl="1"/>
          <a:r>
            <a:rPr lang="ar-SA" sz="1200" b="1" dirty="0" smtClean="0">
              <a:cs typeface="Traditional Arabic" pitchFamily="2" charset="-78"/>
            </a:rPr>
            <a:t>نقرأ، ندع</a:t>
          </a:r>
          <a:endParaRPr lang="ar-SA" sz="1200" b="1" dirty="0">
            <a:cs typeface="Traditional Arabic" pitchFamily="2" charset="-78"/>
          </a:endParaRPr>
        </a:p>
      </dgm:t>
    </dgm:pt>
    <dgm:pt modelId="{14D0B652-7D5F-48DB-A458-095425CCF606}" type="parTrans" cxnId="{81C4A331-115B-49BD-A4E8-C2C29CDEAFC8}">
      <dgm:prSet/>
      <dgm:spPr/>
    </dgm:pt>
    <dgm:pt modelId="{1EE11D3D-FF83-459C-9060-5B9513E32AE2}" type="sibTrans" cxnId="{81C4A331-115B-49BD-A4E8-C2C29CDEAFC8}">
      <dgm:prSet/>
      <dgm:spPr/>
    </dgm:pt>
    <dgm:pt modelId="{A8290B60-0650-4BF0-89EF-B7009202EDD7}">
      <dgm:prSet phldrT="[نص]" custT="1"/>
      <dgm:spPr/>
      <dgm:t>
        <a:bodyPr/>
        <a:lstStyle/>
        <a:p>
          <a:pPr rtl="1"/>
          <a:r>
            <a:rPr lang="ar-SA" sz="1200" b="1" dirty="0" smtClean="0">
              <a:cs typeface="Traditional Arabic" pitchFamily="2" charset="-78"/>
            </a:rPr>
            <a:t>أنتَ تقرأ، أنتِ تقرئين، أنتما تقرأان، أنتم تقرءون، أنتن تقرأن</a:t>
          </a:r>
          <a:endParaRPr lang="ar-SA" sz="1200" b="1" dirty="0">
            <a:cs typeface="Traditional Arabic" pitchFamily="2" charset="-78"/>
          </a:endParaRPr>
        </a:p>
      </dgm:t>
    </dgm:pt>
    <dgm:pt modelId="{821FA50B-35B3-457E-AAEC-3EF9256913A6}" type="parTrans" cxnId="{D887D3B2-521A-45EB-9F45-8D1A316466E1}">
      <dgm:prSet/>
      <dgm:spPr/>
    </dgm:pt>
    <dgm:pt modelId="{BF15D315-6430-430B-AE92-A779F870E1F2}" type="sibTrans" cxnId="{D887D3B2-521A-45EB-9F45-8D1A316466E1}">
      <dgm:prSet/>
      <dgm:spPr/>
    </dgm:pt>
    <dgm:pt modelId="{08E6298C-0DC1-450B-88D0-762504FB96FC}">
      <dgm:prSet phldrT="[نص]" custT="1"/>
      <dgm:spPr/>
      <dgm:t>
        <a:bodyPr/>
        <a:lstStyle/>
        <a:p>
          <a:pPr rtl="1"/>
          <a:r>
            <a:rPr lang="ar-SA" sz="1200" b="1" dirty="0" smtClean="0">
              <a:cs typeface="Traditional Arabic" pitchFamily="2" charset="-78"/>
            </a:rPr>
            <a:t>يقرأ، يقرأان، يقرءون</a:t>
          </a:r>
          <a:endParaRPr lang="ar-SA" sz="1200" b="1" dirty="0">
            <a:cs typeface="Traditional Arabic" pitchFamily="2" charset="-78"/>
          </a:endParaRPr>
        </a:p>
      </dgm:t>
    </dgm:pt>
    <dgm:pt modelId="{432ED29F-82A6-42CF-983E-EDAD19581FB5}" type="parTrans" cxnId="{AEB65800-6F2E-43FC-B79F-FE68755A57D7}">
      <dgm:prSet/>
      <dgm:spPr/>
    </dgm:pt>
    <dgm:pt modelId="{53C2FE3E-E657-46C0-865A-BC17A1F866E1}" type="sibTrans" cxnId="{AEB65800-6F2E-43FC-B79F-FE68755A57D7}">
      <dgm:prSet/>
      <dgm:spPr/>
    </dgm:pt>
    <dgm:pt modelId="{8D4E8CFC-70A4-4AA7-A906-A6F053D8AA70}">
      <dgm:prSet phldrT="[نص]" custT="1"/>
      <dgm:spPr/>
      <dgm:t>
        <a:bodyPr/>
        <a:lstStyle/>
        <a:p>
          <a:pPr rtl="1"/>
          <a:r>
            <a:rPr lang="ar-SA" sz="1200" b="1" dirty="0" smtClean="0">
              <a:cs typeface="Traditional Arabic" pitchFamily="2" charset="-78"/>
            </a:rPr>
            <a:t>النسوة يقرأْنَ</a:t>
          </a:r>
          <a:endParaRPr lang="ar-SA" sz="1200" b="1" dirty="0">
            <a:cs typeface="Traditional Arabic" pitchFamily="2" charset="-78"/>
          </a:endParaRPr>
        </a:p>
      </dgm:t>
    </dgm:pt>
    <dgm:pt modelId="{377221B7-BB8A-465F-96D5-3C7F30E8569C}" type="parTrans" cxnId="{D8160B1C-DEF6-46CB-9082-3BF76121EFE8}">
      <dgm:prSet/>
      <dgm:spPr/>
    </dgm:pt>
    <dgm:pt modelId="{079FB034-78A9-4197-8094-B16E11FA5B07}" type="sibTrans" cxnId="{D8160B1C-DEF6-46CB-9082-3BF76121EFE8}">
      <dgm:prSet/>
      <dgm:spPr/>
    </dgm:pt>
    <dgm:pt modelId="{4A9569D2-35F0-4A97-B2CB-329080F5A5D3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الغائب المذكر مطلقا</a:t>
          </a:r>
          <a:endParaRPr lang="ar-SA" sz="1800" b="1" dirty="0">
            <a:cs typeface="Traditional Arabic" pitchFamily="2" charset="-78"/>
          </a:endParaRPr>
        </a:p>
      </dgm:t>
    </dgm:pt>
    <dgm:pt modelId="{AFC5A5AC-227C-4ACB-A162-23D719DC1D85}" type="parTrans" cxnId="{4B73C95B-C74F-46AD-8575-48E52B5C522B}">
      <dgm:prSet/>
      <dgm:spPr/>
    </dgm:pt>
    <dgm:pt modelId="{F5ECD057-6295-462B-8431-8E52D157AE6A}" type="sibTrans" cxnId="{4B73C95B-C74F-46AD-8575-48E52B5C522B}">
      <dgm:prSet/>
      <dgm:spPr/>
    </dgm:pt>
    <dgm:pt modelId="{2F51C0B9-394C-49F8-90DD-CE3881BCEB04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الغائبات</a:t>
          </a:r>
          <a:endParaRPr lang="ar-SA" sz="1800" b="1" dirty="0">
            <a:cs typeface="Traditional Arabic" pitchFamily="2" charset="-78"/>
          </a:endParaRPr>
        </a:p>
      </dgm:t>
    </dgm:pt>
    <dgm:pt modelId="{1211EEB7-FD27-45E6-8DE1-15BBF5D0C680}" type="parTrans" cxnId="{BA6D156A-0BF9-47AB-A483-5BFE11DE3D28}">
      <dgm:prSet/>
      <dgm:spPr/>
    </dgm:pt>
    <dgm:pt modelId="{E9D809D6-C4E0-4271-870A-0BDE8E797022}" type="sibTrans" cxnId="{BA6D156A-0BF9-47AB-A483-5BFE11DE3D28}">
      <dgm:prSet/>
      <dgm:spPr/>
    </dgm:pt>
    <dgm:pt modelId="{33C1A581-F0A3-4D22-9A04-F5093E4982FC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الغائبة، الغائبتان</a:t>
          </a:r>
          <a:endParaRPr lang="ar-SA" sz="1800" b="1" dirty="0">
            <a:cs typeface="Traditional Arabic" pitchFamily="2" charset="-78"/>
          </a:endParaRPr>
        </a:p>
      </dgm:t>
    </dgm:pt>
    <dgm:pt modelId="{95C4357B-23A3-4A80-86C9-CD3F6BA667FA}" type="parTrans" cxnId="{B9026114-EDF4-4CF0-9BA6-7D8865429577}">
      <dgm:prSet/>
      <dgm:spPr/>
    </dgm:pt>
    <dgm:pt modelId="{F7910B6D-B695-4AD5-8CB5-A036E5383D04}" type="sibTrans" cxnId="{B9026114-EDF4-4CF0-9BA6-7D8865429577}">
      <dgm:prSet/>
      <dgm:spPr/>
    </dgm:pt>
    <dgm:pt modelId="{89355F73-4FBF-4DCA-984A-4DC89F8EC984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المخاطب مطلقا</a:t>
          </a:r>
          <a:endParaRPr lang="ar-SA" sz="1800" b="1" dirty="0">
            <a:cs typeface="Traditional Arabic" pitchFamily="2" charset="-78"/>
          </a:endParaRPr>
        </a:p>
      </dgm:t>
    </dgm:pt>
    <dgm:pt modelId="{47E55697-7A62-40C0-901D-B2932CB6F397}" type="parTrans" cxnId="{33AC5F6E-9FBA-46FB-985E-0A9F7EC4D2CF}">
      <dgm:prSet/>
      <dgm:spPr/>
    </dgm:pt>
    <dgm:pt modelId="{D4F176B8-2BEC-4A17-92B3-0B4D47D120F0}" type="sibTrans" cxnId="{33AC5F6E-9FBA-46FB-985E-0A9F7EC4D2CF}">
      <dgm:prSet/>
      <dgm:spPr/>
    </dgm:pt>
    <dgm:pt modelId="{3577B89F-7958-4D62-B4D5-276A60FA3164}">
      <dgm:prSet phldrT="[نص]" custT="1"/>
      <dgm:spPr/>
      <dgm:t>
        <a:bodyPr/>
        <a:lstStyle/>
        <a:p>
          <a:pPr rtl="1"/>
          <a:r>
            <a:rPr lang="ar-SA" sz="1200" b="1" dirty="0" smtClean="0">
              <a:cs typeface="Traditional Arabic" pitchFamily="2" charset="-78"/>
            </a:rPr>
            <a:t>هند تقرأ، </a:t>
          </a:r>
          <a:r>
            <a:rPr lang="ar-SA" sz="1200" b="1" dirty="0" err="1" smtClean="0">
              <a:cs typeface="Traditional Arabic" pitchFamily="2" charset="-78"/>
            </a:rPr>
            <a:t>الهندان</a:t>
          </a:r>
          <a:r>
            <a:rPr lang="ar-SA" sz="1200" b="1" dirty="0" smtClean="0">
              <a:cs typeface="Traditional Arabic" pitchFamily="2" charset="-78"/>
            </a:rPr>
            <a:t> تقرأان</a:t>
          </a:r>
          <a:endParaRPr lang="ar-SA" sz="1200" b="1" dirty="0">
            <a:cs typeface="Traditional Arabic" pitchFamily="2" charset="-78"/>
          </a:endParaRPr>
        </a:p>
      </dgm:t>
    </dgm:pt>
    <dgm:pt modelId="{F03907A1-AB0F-4898-8FD3-0688DBEB3E4F}" type="parTrans" cxnId="{814FC8FE-7E0E-4868-83D0-ED728305EE3D}">
      <dgm:prSet/>
      <dgm:spPr/>
      <dgm:t>
        <a:bodyPr/>
        <a:lstStyle/>
        <a:p>
          <a:pPr rtl="1"/>
          <a:endParaRPr lang="ar-SA"/>
        </a:p>
      </dgm:t>
    </dgm:pt>
    <dgm:pt modelId="{500C20F8-66B8-443F-A76F-7DFDC878F706}" type="sibTrans" cxnId="{814FC8FE-7E0E-4868-83D0-ED728305EE3D}">
      <dgm:prSet/>
      <dgm:spPr/>
      <dgm:t>
        <a:bodyPr/>
        <a:lstStyle/>
        <a:p>
          <a:pPr rtl="1"/>
          <a:endParaRPr lang="ar-SA"/>
        </a:p>
      </dgm:t>
    </dgm:pt>
    <dgm:pt modelId="{52343667-4D62-4B96-9139-5F3642B4286E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المتكلمون، المعظم نفسه</a:t>
          </a:r>
          <a:endParaRPr lang="ar-SA" sz="1800" b="1" dirty="0">
            <a:cs typeface="Traditional Arabic" pitchFamily="2" charset="-78"/>
          </a:endParaRPr>
        </a:p>
      </dgm:t>
    </dgm:pt>
    <dgm:pt modelId="{A7573D5F-B9FC-4D24-BCA1-DD8DA77FE07F}" type="parTrans" cxnId="{C31D1BCA-C642-4125-9AD7-54740A11DCD1}">
      <dgm:prSet/>
      <dgm:spPr/>
    </dgm:pt>
    <dgm:pt modelId="{424E4EAE-95CB-40DD-B319-D8780B0FE45D}" type="sibTrans" cxnId="{C31D1BCA-C642-4125-9AD7-54740A11DCD1}">
      <dgm:prSet/>
      <dgm:spPr/>
    </dgm:pt>
    <dgm:pt modelId="{2FFF38DD-E978-44B4-BD9E-59BCDC9DBA92}">
      <dgm:prSet phldrT="[نص]" custT="1"/>
      <dgm:spPr/>
      <dgm:t>
        <a:bodyPr/>
        <a:lstStyle/>
        <a:p>
          <a:pPr rtl="1"/>
          <a:r>
            <a:rPr lang="ar-SA" sz="1800" b="1" dirty="0" smtClean="0">
              <a:cs typeface="Traditional Arabic" pitchFamily="2" charset="-78"/>
            </a:rPr>
            <a:t>المتكلم</a:t>
          </a:r>
          <a:endParaRPr lang="ar-SA" sz="1800" b="1" dirty="0">
            <a:cs typeface="Traditional Arabic" pitchFamily="2" charset="-78"/>
          </a:endParaRPr>
        </a:p>
      </dgm:t>
    </dgm:pt>
    <dgm:pt modelId="{BC35EC51-11A3-488E-8AF0-B02A0F0822FE}" type="parTrans" cxnId="{9764DA5A-6381-4DA2-992F-4BAEDC7448DF}">
      <dgm:prSet/>
      <dgm:spPr/>
    </dgm:pt>
    <dgm:pt modelId="{EE9DCFF7-D8D4-4ED2-BBE3-F490F17D3B1A}" type="sibTrans" cxnId="{9764DA5A-6381-4DA2-992F-4BAEDC7448DF}">
      <dgm:prSet/>
      <dgm:spPr/>
    </dgm:pt>
    <dgm:pt modelId="{313FBAB4-1B99-445F-B2E8-9193A75C8D44}" type="pres">
      <dgm:prSet presAssocID="{DF992804-DD60-489A-B00C-139F79E7819C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7251894F-EB67-49BB-9368-8AA3BE53DEEC}" type="pres">
      <dgm:prSet presAssocID="{2A08A2E2-E4EF-4D56-9DF7-25FFFECDD86C}" presName="hierRoot1" presStyleCnt="0"/>
      <dgm:spPr/>
    </dgm:pt>
    <dgm:pt modelId="{B5E65474-C3BC-4E8E-A7AD-5F7F095E2F17}" type="pres">
      <dgm:prSet presAssocID="{2A08A2E2-E4EF-4D56-9DF7-25FFFECDD86C}" presName="composite" presStyleCnt="0"/>
      <dgm:spPr/>
    </dgm:pt>
    <dgm:pt modelId="{94D21B04-DAE4-4279-9AF5-6324F572972B}" type="pres">
      <dgm:prSet presAssocID="{2A08A2E2-E4EF-4D56-9DF7-25FFFECDD86C}" presName="background" presStyleLbl="node0" presStyleIdx="0" presStyleCnt="1"/>
      <dgm:spPr/>
    </dgm:pt>
    <dgm:pt modelId="{20014398-EFBA-4AE2-AE29-B92E70B153AA}" type="pres">
      <dgm:prSet presAssocID="{2A08A2E2-E4EF-4D56-9DF7-25FFFECDD86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582F890-870C-4402-949E-C5CF29CD973C}" type="pres">
      <dgm:prSet presAssocID="{2A08A2E2-E4EF-4D56-9DF7-25FFFECDD86C}" presName="hierChild2" presStyleCnt="0"/>
      <dgm:spPr/>
    </dgm:pt>
    <dgm:pt modelId="{20D1D39A-9D0F-49B8-9AE7-E8142AC21C66}" type="pres">
      <dgm:prSet presAssocID="{22445B11-BA4B-4D07-B2B5-B45BAFAC14D7}" presName="Name10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614C5F5E-E2DC-43DB-9364-20DEA19C66C5}" type="pres">
      <dgm:prSet presAssocID="{9CD29078-FD3C-4408-BE89-AE5DA67C2CB7}" presName="hierRoot2" presStyleCnt="0"/>
      <dgm:spPr/>
    </dgm:pt>
    <dgm:pt modelId="{B6BE0B83-61C9-4BA5-BC21-6F6DF8ACF921}" type="pres">
      <dgm:prSet presAssocID="{9CD29078-FD3C-4408-BE89-AE5DA67C2CB7}" presName="composite2" presStyleCnt="0"/>
      <dgm:spPr/>
    </dgm:pt>
    <dgm:pt modelId="{CDB9FE00-F36C-47D4-B138-3C8623408EC3}" type="pres">
      <dgm:prSet presAssocID="{9CD29078-FD3C-4408-BE89-AE5DA67C2CB7}" presName="background2" presStyleLbl="node2" presStyleIdx="0" presStyleCnt="4"/>
      <dgm:spPr/>
    </dgm:pt>
    <dgm:pt modelId="{0B4D3CE8-157A-40DA-81A7-954844EC4004}" type="pres">
      <dgm:prSet presAssocID="{9CD29078-FD3C-4408-BE89-AE5DA67C2CB7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A13F83A-E2DA-4070-A314-FC9B6C6EB97F}" type="pres">
      <dgm:prSet presAssocID="{9CD29078-FD3C-4408-BE89-AE5DA67C2CB7}" presName="hierChild3" presStyleCnt="0"/>
      <dgm:spPr/>
    </dgm:pt>
    <dgm:pt modelId="{663B35BE-72C6-4779-AE47-2F2F0459B8D3}" type="pres">
      <dgm:prSet presAssocID="{BC35EC51-11A3-488E-8AF0-B02A0F0822FE}" presName="Name17" presStyleLbl="parChTrans1D3" presStyleIdx="0" presStyleCnt="6"/>
      <dgm:spPr/>
    </dgm:pt>
    <dgm:pt modelId="{73AE04EF-79E3-4F57-8237-5A7E14956D2F}" type="pres">
      <dgm:prSet presAssocID="{2FFF38DD-E978-44B4-BD9E-59BCDC9DBA92}" presName="hierRoot3" presStyleCnt="0"/>
      <dgm:spPr/>
    </dgm:pt>
    <dgm:pt modelId="{9B63B9F4-C098-4C73-9004-34D905CF5800}" type="pres">
      <dgm:prSet presAssocID="{2FFF38DD-E978-44B4-BD9E-59BCDC9DBA92}" presName="composite3" presStyleCnt="0"/>
      <dgm:spPr/>
    </dgm:pt>
    <dgm:pt modelId="{89D0434F-DC5F-42BD-A70E-1B5D8D3E03B2}" type="pres">
      <dgm:prSet presAssocID="{2FFF38DD-E978-44B4-BD9E-59BCDC9DBA92}" presName="background3" presStyleLbl="node3" presStyleIdx="0" presStyleCnt="6"/>
      <dgm:spPr/>
    </dgm:pt>
    <dgm:pt modelId="{C5CB5941-AE64-47D9-8F63-031CC6A075C5}" type="pres">
      <dgm:prSet presAssocID="{2FFF38DD-E978-44B4-BD9E-59BCDC9DBA92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8848753-BD6F-4315-B86F-BBAC0B373E96}" type="pres">
      <dgm:prSet presAssocID="{2FFF38DD-E978-44B4-BD9E-59BCDC9DBA92}" presName="hierChild4" presStyleCnt="0"/>
      <dgm:spPr/>
    </dgm:pt>
    <dgm:pt modelId="{BF79D54B-A68D-4E27-BE70-2DE01E04E571}" type="pres">
      <dgm:prSet presAssocID="{82BD74A7-E21C-40E6-AEDD-9EB864FAD77D}" presName="Name23" presStyleLbl="parChTrans1D4" presStyleIdx="0" presStyleCnt="6"/>
      <dgm:spPr/>
    </dgm:pt>
    <dgm:pt modelId="{1B11B955-6C11-4A6E-A7FB-3B1ADC8D4872}" type="pres">
      <dgm:prSet presAssocID="{9CF97712-7030-4F4A-8495-D6032A519C51}" presName="hierRoot4" presStyleCnt="0"/>
      <dgm:spPr/>
    </dgm:pt>
    <dgm:pt modelId="{B29A8D47-433C-4726-A8C7-2070429D1B32}" type="pres">
      <dgm:prSet presAssocID="{9CF97712-7030-4F4A-8495-D6032A519C51}" presName="composite4" presStyleCnt="0"/>
      <dgm:spPr/>
    </dgm:pt>
    <dgm:pt modelId="{740AFA82-99BC-4E66-ACB0-EC6D419EE575}" type="pres">
      <dgm:prSet presAssocID="{9CF97712-7030-4F4A-8495-D6032A519C51}" presName="background4" presStyleLbl="node4" presStyleIdx="0" presStyleCnt="6"/>
      <dgm:spPr/>
    </dgm:pt>
    <dgm:pt modelId="{70C1938E-61E7-497B-80DB-311803AC0C0C}" type="pres">
      <dgm:prSet presAssocID="{9CF97712-7030-4F4A-8495-D6032A519C51}" presName="text4" presStyleLbl="fgAcc4" presStyleIdx="0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EAE3266-1397-4B5F-B7F5-8DC3494F3E79}" type="pres">
      <dgm:prSet presAssocID="{9CF97712-7030-4F4A-8495-D6032A519C51}" presName="hierChild5" presStyleCnt="0"/>
      <dgm:spPr/>
    </dgm:pt>
    <dgm:pt modelId="{C9408D4D-EB24-4985-8BF2-185B9DDEAF38}" type="pres">
      <dgm:prSet presAssocID="{51260043-1431-46B4-9D8A-664680574AD1}" presName="Name10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25248FAC-CF40-476C-8CFD-EC85EF1EA638}" type="pres">
      <dgm:prSet presAssocID="{0CA194F9-4270-4C11-B8F1-612A5A21E985}" presName="hierRoot2" presStyleCnt="0"/>
      <dgm:spPr/>
    </dgm:pt>
    <dgm:pt modelId="{3F11E078-4D3C-4639-B6F3-73DC6B8DBA77}" type="pres">
      <dgm:prSet presAssocID="{0CA194F9-4270-4C11-B8F1-612A5A21E985}" presName="composite2" presStyleCnt="0"/>
      <dgm:spPr/>
    </dgm:pt>
    <dgm:pt modelId="{A55A1A68-7AC6-462D-BAE9-D77E9108059F}" type="pres">
      <dgm:prSet presAssocID="{0CA194F9-4270-4C11-B8F1-612A5A21E985}" presName="background2" presStyleLbl="node2" presStyleIdx="1" presStyleCnt="4"/>
      <dgm:spPr/>
    </dgm:pt>
    <dgm:pt modelId="{A6F54CCE-B3F2-47B2-9390-AA74858E5160}" type="pres">
      <dgm:prSet presAssocID="{0CA194F9-4270-4C11-B8F1-612A5A21E985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BB9B455-52C4-4E38-AE8E-15B4D55202B5}" type="pres">
      <dgm:prSet presAssocID="{0CA194F9-4270-4C11-B8F1-612A5A21E985}" presName="hierChild3" presStyleCnt="0"/>
      <dgm:spPr/>
    </dgm:pt>
    <dgm:pt modelId="{ACF45947-B784-443A-A8D5-F76955F701E0}" type="pres">
      <dgm:prSet presAssocID="{A7573D5F-B9FC-4D24-BCA1-DD8DA77FE07F}" presName="Name17" presStyleLbl="parChTrans1D3" presStyleIdx="1" presStyleCnt="6"/>
      <dgm:spPr/>
    </dgm:pt>
    <dgm:pt modelId="{D3BB200A-E1C9-474F-92BB-649C4A994807}" type="pres">
      <dgm:prSet presAssocID="{52343667-4D62-4B96-9139-5F3642B4286E}" presName="hierRoot3" presStyleCnt="0"/>
      <dgm:spPr/>
    </dgm:pt>
    <dgm:pt modelId="{AFF6DFB2-1213-4F7B-9769-D90FBBF10719}" type="pres">
      <dgm:prSet presAssocID="{52343667-4D62-4B96-9139-5F3642B4286E}" presName="composite3" presStyleCnt="0"/>
      <dgm:spPr/>
    </dgm:pt>
    <dgm:pt modelId="{2AFCAF7B-3DC1-4C72-91C4-8EB32E55FB9F}" type="pres">
      <dgm:prSet presAssocID="{52343667-4D62-4B96-9139-5F3642B4286E}" presName="background3" presStyleLbl="node3" presStyleIdx="1" presStyleCnt="6"/>
      <dgm:spPr/>
    </dgm:pt>
    <dgm:pt modelId="{C271B03E-C709-4113-8291-C8673539F282}" type="pres">
      <dgm:prSet presAssocID="{52343667-4D62-4B96-9139-5F3642B4286E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02B26D5-D2C0-42E1-BA2D-89AF4517C852}" type="pres">
      <dgm:prSet presAssocID="{52343667-4D62-4B96-9139-5F3642B4286E}" presName="hierChild4" presStyleCnt="0"/>
      <dgm:spPr/>
    </dgm:pt>
    <dgm:pt modelId="{3C1B2FDD-8631-473C-9FFE-4FA6EDCF8F33}" type="pres">
      <dgm:prSet presAssocID="{14D0B652-7D5F-48DB-A458-095425CCF606}" presName="Name23" presStyleLbl="parChTrans1D4" presStyleIdx="1" presStyleCnt="6"/>
      <dgm:spPr/>
    </dgm:pt>
    <dgm:pt modelId="{4752FA2E-27E1-4DD2-AC00-A2B00FC01748}" type="pres">
      <dgm:prSet presAssocID="{64E48460-9921-4669-9C56-277D4FAECDC2}" presName="hierRoot4" presStyleCnt="0"/>
      <dgm:spPr/>
    </dgm:pt>
    <dgm:pt modelId="{82264A35-E74C-4728-846A-8C7384DB36EA}" type="pres">
      <dgm:prSet presAssocID="{64E48460-9921-4669-9C56-277D4FAECDC2}" presName="composite4" presStyleCnt="0"/>
      <dgm:spPr/>
    </dgm:pt>
    <dgm:pt modelId="{3D9763AB-3DBA-497A-B7C5-853081868ED8}" type="pres">
      <dgm:prSet presAssocID="{64E48460-9921-4669-9C56-277D4FAECDC2}" presName="background4" presStyleLbl="node4" presStyleIdx="1" presStyleCnt="6"/>
      <dgm:spPr/>
    </dgm:pt>
    <dgm:pt modelId="{9A82FC01-9A61-4032-BAB5-836DB473B9B0}" type="pres">
      <dgm:prSet presAssocID="{64E48460-9921-4669-9C56-277D4FAECDC2}" presName="text4" presStyleLbl="fgAcc4" presStyleIdx="1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3AA8A4E-52F7-41B6-8FD9-7711640A0B2D}" type="pres">
      <dgm:prSet presAssocID="{64E48460-9921-4669-9C56-277D4FAECDC2}" presName="hierChild5" presStyleCnt="0"/>
      <dgm:spPr/>
    </dgm:pt>
    <dgm:pt modelId="{799F1195-2AE3-4F76-B29A-5808899E8230}" type="pres">
      <dgm:prSet presAssocID="{DFF49B50-549C-4D98-A8B1-FE2FE2C425FA}" presName="Name10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2DBF6339-3EFE-466B-944E-C4AC10FDE7F7}" type="pres">
      <dgm:prSet presAssocID="{78825AD7-AC69-45FB-8BF8-E83150D3BE99}" presName="hierRoot2" presStyleCnt="0"/>
      <dgm:spPr/>
    </dgm:pt>
    <dgm:pt modelId="{8E3B9881-66B5-42CC-AB15-F77E26457E0A}" type="pres">
      <dgm:prSet presAssocID="{78825AD7-AC69-45FB-8BF8-E83150D3BE99}" presName="composite2" presStyleCnt="0"/>
      <dgm:spPr/>
    </dgm:pt>
    <dgm:pt modelId="{607364D6-F433-40A0-BA03-D90352FCFE38}" type="pres">
      <dgm:prSet presAssocID="{78825AD7-AC69-45FB-8BF8-E83150D3BE99}" presName="background2" presStyleLbl="node2" presStyleIdx="2" presStyleCnt="4"/>
      <dgm:spPr/>
    </dgm:pt>
    <dgm:pt modelId="{EE768700-2C42-4524-8AD4-B8997426FAB5}" type="pres">
      <dgm:prSet presAssocID="{78825AD7-AC69-45FB-8BF8-E83150D3BE99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F1666CC-2ADE-4C8B-96F7-F2FD3C161A16}" type="pres">
      <dgm:prSet presAssocID="{78825AD7-AC69-45FB-8BF8-E83150D3BE99}" presName="hierChild3" presStyleCnt="0"/>
      <dgm:spPr/>
    </dgm:pt>
    <dgm:pt modelId="{562F1606-2790-4B4C-9374-DEB4EB0F8441}" type="pres">
      <dgm:prSet presAssocID="{47E55697-7A62-40C0-901D-B2932CB6F397}" presName="Name17" presStyleLbl="parChTrans1D3" presStyleIdx="2" presStyleCnt="6"/>
      <dgm:spPr/>
    </dgm:pt>
    <dgm:pt modelId="{C86DE96F-D8C4-4DB9-8C89-4381EE7C8ECD}" type="pres">
      <dgm:prSet presAssocID="{89355F73-4FBF-4DCA-984A-4DC89F8EC984}" presName="hierRoot3" presStyleCnt="0"/>
      <dgm:spPr/>
    </dgm:pt>
    <dgm:pt modelId="{04A633B8-FA50-4872-909B-CF5BF40CE790}" type="pres">
      <dgm:prSet presAssocID="{89355F73-4FBF-4DCA-984A-4DC89F8EC984}" presName="composite3" presStyleCnt="0"/>
      <dgm:spPr/>
    </dgm:pt>
    <dgm:pt modelId="{9903737B-67AA-47B9-B643-4F9F74C81366}" type="pres">
      <dgm:prSet presAssocID="{89355F73-4FBF-4DCA-984A-4DC89F8EC984}" presName="background3" presStyleLbl="node3" presStyleIdx="2" presStyleCnt="6"/>
      <dgm:spPr/>
    </dgm:pt>
    <dgm:pt modelId="{B867FB28-210A-4BCB-B6B6-B87F0D8D977A}" type="pres">
      <dgm:prSet presAssocID="{89355F73-4FBF-4DCA-984A-4DC89F8EC984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8E87F86-B864-40A1-9840-66F9A7156160}" type="pres">
      <dgm:prSet presAssocID="{89355F73-4FBF-4DCA-984A-4DC89F8EC984}" presName="hierChild4" presStyleCnt="0"/>
      <dgm:spPr/>
    </dgm:pt>
    <dgm:pt modelId="{7BCC1B29-3151-48DF-8A54-403AAF59A274}" type="pres">
      <dgm:prSet presAssocID="{821FA50B-35B3-457E-AAEC-3EF9256913A6}" presName="Name23" presStyleLbl="parChTrans1D4" presStyleIdx="2" presStyleCnt="6"/>
      <dgm:spPr/>
    </dgm:pt>
    <dgm:pt modelId="{991FAEEC-CA9C-4AA7-9BC0-2F31C7D49C7B}" type="pres">
      <dgm:prSet presAssocID="{A8290B60-0650-4BF0-89EF-B7009202EDD7}" presName="hierRoot4" presStyleCnt="0"/>
      <dgm:spPr/>
    </dgm:pt>
    <dgm:pt modelId="{D595D4FD-CF12-4191-B15F-D64E70833FC6}" type="pres">
      <dgm:prSet presAssocID="{A8290B60-0650-4BF0-89EF-B7009202EDD7}" presName="composite4" presStyleCnt="0"/>
      <dgm:spPr/>
    </dgm:pt>
    <dgm:pt modelId="{202491A0-A2AC-4A51-9015-D3B5D54A2863}" type="pres">
      <dgm:prSet presAssocID="{A8290B60-0650-4BF0-89EF-B7009202EDD7}" presName="background4" presStyleLbl="node4" presStyleIdx="2" presStyleCnt="6"/>
      <dgm:spPr/>
    </dgm:pt>
    <dgm:pt modelId="{8C0A1AD1-062A-4421-AB99-751CFE92DC3D}" type="pres">
      <dgm:prSet presAssocID="{A8290B60-0650-4BF0-89EF-B7009202EDD7}" presName="text4" presStyleLbl="fgAcc4" presStyleIdx="2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E971764-8A4D-4AC0-A9DC-F47C067E502D}" type="pres">
      <dgm:prSet presAssocID="{A8290B60-0650-4BF0-89EF-B7009202EDD7}" presName="hierChild5" presStyleCnt="0"/>
      <dgm:spPr/>
    </dgm:pt>
    <dgm:pt modelId="{6FB6BCEE-5CC6-4B0A-907B-4A89E7D4D750}" type="pres">
      <dgm:prSet presAssocID="{95C4357B-23A3-4A80-86C9-CD3F6BA667FA}" presName="Name17" presStyleLbl="parChTrans1D3" presStyleIdx="3" presStyleCnt="6"/>
      <dgm:spPr/>
    </dgm:pt>
    <dgm:pt modelId="{B71B5C8B-E57A-4D56-A0BC-99E79A746FF1}" type="pres">
      <dgm:prSet presAssocID="{33C1A581-F0A3-4D22-9A04-F5093E4982FC}" presName="hierRoot3" presStyleCnt="0"/>
      <dgm:spPr/>
    </dgm:pt>
    <dgm:pt modelId="{60906D5D-208F-4C46-AF6E-453BD381DAD0}" type="pres">
      <dgm:prSet presAssocID="{33C1A581-F0A3-4D22-9A04-F5093E4982FC}" presName="composite3" presStyleCnt="0"/>
      <dgm:spPr/>
    </dgm:pt>
    <dgm:pt modelId="{2AFBDBFB-E5E1-4925-AD8D-17C8C6602DEC}" type="pres">
      <dgm:prSet presAssocID="{33C1A581-F0A3-4D22-9A04-F5093E4982FC}" presName="background3" presStyleLbl="node3" presStyleIdx="3" presStyleCnt="6"/>
      <dgm:spPr/>
    </dgm:pt>
    <dgm:pt modelId="{846F2FB1-590F-42BB-99F8-AA7C1312834A}" type="pres">
      <dgm:prSet presAssocID="{33C1A581-F0A3-4D22-9A04-F5093E4982FC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B15050F-8CDB-4C27-8F76-5B84EC1DCD6A}" type="pres">
      <dgm:prSet presAssocID="{33C1A581-F0A3-4D22-9A04-F5093E4982FC}" presName="hierChild4" presStyleCnt="0"/>
      <dgm:spPr/>
    </dgm:pt>
    <dgm:pt modelId="{E0DBF14C-DA39-4891-84B8-7E22D102395A}" type="pres">
      <dgm:prSet presAssocID="{F03907A1-AB0F-4898-8FD3-0688DBEB3E4F}" presName="Name23" presStyleLbl="parChTrans1D4" presStyleIdx="3" presStyleCnt="6"/>
      <dgm:spPr/>
      <dgm:t>
        <a:bodyPr/>
        <a:lstStyle/>
        <a:p>
          <a:pPr rtl="1"/>
          <a:endParaRPr lang="ar-SA"/>
        </a:p>
      </dgm:t>
    </dgm:pt>
    <dgm:pt modelId="{47A85B03-AFCB-4A93-9F4F-06FE82B4855F}" type="pres">
      <dgm:prSet presAssocID="{3577B89F-7958-4D62-B4D5-276A60FA3164}" presName="hierRoot4" presStyleCnt="0"/>
      <dgm:spPr/>
    </dgm:pt>
    <dgm:pt modelId="{CDA9BA94-EADA-49BF-949F-0B0CBD36381C}" type="pres">
      <dgm:prSet presAssocID="{3577B89F-7958-4D62-B4D5-276A60FA3164}" presName="composite4" presStyleCnt="0"/>
      <dgm:spPr/>
    </dgm:pt>
    <dgm:pt modelId="{67FE4D13-43E3-4BDF-8E16-6DE038E6D688}" type="pres">
      <dgm:prSet presAssocID="{3577B89F-7958-4D62-B4D5-276A60FA3164}" presName="background4" presStyleLbl="node4" presStyleIdx="3" presStyleCnt="6"/>
      <dgm:spPr/>
    </dgm:pt>
    <dgm:pt modelId="{6914E125-D438-4624-BF70-1830C53CF5CF}" type="pres">
      <dgm:prSet presAssocID="{3577B89F-7958-4D62-B4D5-276A60FA3164}" presName="text4" presStyleLbl="fgAcc4" presStyleIdx="3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ECF0B2F-59BD-4D07-9501-FA8F0F0B9248}" type="pres">
      <dgm:prSet presAssocID="{3577B89F-7958-4D62-B4D5-276A60FA3164}" presName="hierChild5" presStyleCnt="0"/>
      <dgm:spPr/>
    </dgm:pt>
    <dgm:pt modelId="{A0DC06C1-C286-4AD4-B8ED-0A70A173C554}" type="pres">
      <dgm:prSet presAssocID="{FA85C9A8-1457-45A9-AE8A-5F5947BBFD45}" presName="Name10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252FA19E-B9B5-4E51-B73F-CFF3DDE93321}" type="pres">
      <dgm:prSet presAssocID="{4DA690E5-F105-4680-8C8D-8EC99F1393F3}" presName="hierRoot2" presStyleCnt="0"/>
      <dgm:spPr/>
    </dgm:pt>
    <dgm:pt modelId="{FB135143-E5AE-4D51-B459-3B143D012DA8}" type="pres">
      <dgm:prSet presAssocID="{4DA690E5-F105-4680-8C8D-8EC99F1393F3}" presName="composite2" presStyleCnt="0"/>
      <dgm:spPr/>
    </dgm:pt>
    <dgm:pt modelId="{13E00F02-6391-4849-81F1-C8E5E017C840}" type="pres">
      <dgm:prSet presAssocID="{4DA690E5-F105-4680-8C8D-8EC99F1393F3}" presName="background2" presStyleLbl="node2" presStyleIdx="3" presStyleCnt="4"/>
      <dgm:spPr/>
    </dgm:pt>
    <dgm:pt modelId="{4EEBDAD6-7C20-4D50-AAF6-2851D42E3D8C}" type="pres">
      <dgm:prSet presAssocID="{4DA690E5-F105-4680-8C8D-8EC99F1393F3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CCA5623-FDAB-42AD-9292-98F3F8AD6727}" type="pres">
      <dgm:prSet presAssocID="{4DA690E5-F105-4680-8C8D-8EC99F1393F3}" presName="hierChild3" presStyleCnt="0"/>
      <dgm:spPr/>
    </dgm:pt>
    <dgm:pt modelId="{47EB7D1E-2FEA-4A3F-B535-8BA5BB7F3DDA}" type="pres">
      <dgm:prSet presAssocID="{AFC5A5AC-227C-4ACB-A162-23D719DC1D85}" presName="Name17" presStyleLbl="parChTrans1D3" presStyleIdx="4" presStyleCnt="6"/>
      <dgm:spPr/>
    </dgm:pt>
    <dgm:pt modelId="{98202A92-BEDF-466F-87E8-13C780FFE5B9}" type="pres">
      <dgm:prSet presAssocID="{4A9569D2-35F0-4A97-B2CB-329080F5A5D3}" presName="hierRoot3" presStyleCnt="0"/>
      <dgm:spPr/>
    </dgm:pt>
    <dgm:pt modelId="{97FB922C-6A92-43FF-BF72-C858112329C8}" type="pres">
      <dgm:prSet presAssocID="{4A9569D2-35F0-4A97-B2CB-329080F5A5D3}" presName="composite3" presStyleCnt="0"/>
      <dgm:spPr/>
    </dgm:pt>
    <dgm:pt modelId="{936BC278-E5C9-41EC-A4B2-4129FE0E7E28}" type="pres">
      <dgm:prSet presAssocID="{4A9569D2-35F0-4A97-B2CB-329080F5A5D3}" presName="background3" presStyleLbl="node3" presStyleIdx="4" presStyleCnt="6"/>
      <dgm:spPr/>
    </dgm:pt>
    <dgm:pt modelId="{7D34A8CC-9778-44AA-ACC6-846477438419}" type="pres">
      <dgm:prSet presAssocID="{4A9569D2-35F0-4A97-B2CB-329080F5A5D3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29E862B-2FB6-43E2-8A83-1FAF3F7F7323}" type="pres">
      <dgm:prSet presAssocID="{4A9569D2-35F0-4A97-B2CB-329080F5A5D3}" presName="hierChild4" presStyleCnt="0"/>
      <dgm:spPr/>
    </dgm:pt>
    <dgm:pt modelId="{C8BECD1E-A000-4C46-84AC-68F12F1176F8}" type="pres">
      <dgm:prSet presAssocID="{432ED29F-82A6-42CF-983E-EDAD19581FB5}" presName="Name23" presStyleLbl="parChTrans1D4" presStyleIdx="4" presStyleCnt="6"/>
      <dgm:spPr/>
    </dgm:pt>
    <dgm:pt modelId="{015C2D3B-CC5F-42BA-BE6A-D1D5EEDF125A}" type="pres">
      <dgm:prSet presAssocID="{08E6298C-0DC1-450B-88D0-762504FB96FC}" presName="hierRoot4" presStyleCnt="0"/>
      <dgm:spPr/>
    </dgm:pt>
    <dgm:pt modelId="{12D315BA-7780-47F1-968F-646904549518}" type="pres">
      <dgm:prSet presAssocID="{08E6298C-0DC1-450B-88D0-762504FB96FC}" presName="composite4" presStyleCnt="0"/>
      <dgm:spPr/>
    </dgm:pt>
    <dgm:pt modelId="{049BD70C-1EB0-4EFE-AFE5-73B363052647}" type="pres">
      <dgm:prSet presAssocID="{08E6298C-0DC1-450B-88D0-762504FB96FC}" presName="background4" presStyleLbl="node4" presStyleIdx="4" presStyleCnt="6"/>
      <dgm:spPr/>
    </dgm:pt>
    <dgm:pt modelId="{FF3E0740-7565-463D-A1A2-F67A20460C17}" type="pres">
      <dgm:prSet presAssocID="{08E6298C-0DC1-450B-88D0-762504FB96FC}" presName="text4" presStyleLbl="fgAcc4" presStyleIdx="4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4EBC5AA-8A46-4F89-9860-AFCE48309E66}" type="pres">
      <dgm:prSet presAssocID="{08E6298C-0DC1-450B-88D0-762504FB96FC}" presName="hierChild5" presStyleCnt="0"/>
      <dgm:spPr/>
    </dgm:pt>
    <dgm:pt modelId="{D027A9D2-0FF0-46C9-9C38-F18624D80326}" type="pres">
      <dgm:prSet presAssocID="{1211EEB7-FD27-45E6-8DE1-15BBF5D0C680}" presName="Name17" presStyleLbl="parChTrans1D3" presStyleIdx="5" presStyleCnt="6"/>
      <dgm:spPr/>
    </dgm:pt>
    <dgm:pt modelId="{BDD56CC5-A721-4EB1-AEF1-62602FB62185}" type="pres">
      <dgm:prSet presAssocID="{2F51C0B9-394C-49F8-90DD-CE3881BCEB04}" presName="hierRoot3" presStyleCnt="0"/>
      <dgm:spPr/>
    </dgm:pt>
    <dgm:pt modelId="{59F1AFBF-455A-42D8-B791-15E4DBB89BCA}" type="pres">
      <dgm:prSet presAssocID="{2F51C0B9-394C-49F8-90DD-CE3881BCEB04}" presName="composite3" presStyleCnt="0"/>
      <dgm:spPr/>
    </dgm:pt>
    <dgm:pt modelId="{EB7CC84C-4E88-41CB-97CC-ACAAC56EF2B9}" type="pres">
      <dgm:prSet presAssocID="{2F51C0B9-394C-49F8-90DD-CE3881BCEB04}" presName="background3" presStyleLbl="node3" presStyleIdx="5" presStyleCnt="6"/>
      <dgm:spPr/>
    </dgm:pt>
    <dgm:pt modelId="{900C5145-1CF5-4AA6-9ED3-20BCD7A27378}" type="pres">
      <dgm:prSet presAssocID="{2F51C0B9-394C-49F8-90DD-CE3881BCEB04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8318674-C188-44C3-807B-B99B55C57484}" type="pres">
      <dgm:prSet presAssocID="{2F51C0B9-394C-49F8-90DD-CE3881BCEB04}" presName="hierChild4" presStyleCnt="0"/>
      <dgm:spPr/>
    </dgm:pt>
    <dgm:pt modelId="{CD17A9FD-3AE3-46BA-A010-E5B3ADDF973D}" type="pres">
      <dgm:prSet presAssocID="{377221B7-BB8A-465F-96D5-3C7F30E8569C}" presName="Name23" presStyleLbl="parChTrans1D4" presStyleIdx="5" presStyleCnt="6"/>
      <dgm:spPr/>
    </dgm:pt>
    <dgm:pt modelId="{F0FB03D9-8CD8-4C14-A75D-BB794B906DC3}" type="pres">
      <dgm:prSet presAssocID="{8D4E8CFC-70A4-4AA7-A906-A6F053D8AA70}" presName="hierRoot4" presStyleCnt="0"/>
      <dgm:spPr/>
    </dgm:pt>
    <dgm:pt modelId="{51FFDF02-F974-4C3D-A46B-E35CC1DF9BFE}" type="pres">
      <dgm:prSet presAssocID="{8D4E8CFC-70A4-4AA7-A906-A6F053D8AA70}" presName="composite4" presStyleCnt="0"/>
      <dgm:spPr/>
    </dgm:pt>
    <dgm:pt modelId="{2ABCB4E8-1884-415B-8B69-848FB381DAA1}" type="pres">
      <dgm:prSet presAssocID="{8D4E8CFC-70A4-4AA7-A906-A6F053D8AA70}" presName="background4" presStyleLbl="node4" presStyleIdx="5" presStyleCnt="6"/>
      <dgm:spPr/>
    </dgm:pt>
    <dgm:pt modelId="{971E82F0-EE96-4DA6-91DF-95813522AFC5}" type="pres">
      <dgm:prSet presAssocID="{8D4E8CFC-70A4-4AA7-A906-A6F053D8AA70}" presName="text4" presStyleLbl="fgAcc4" presStyleIdx="5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2965B69-162F-4D42-A0BE-F009936B5ED2}" type="pres">
      <dgm:prSet presAssocID="{8D4E8CFC-70A4-4AA7-A906-A6F053D8AA70}" presName="hierChild5" presStyleCnt="0"/>
      <dgm:spPr/>
    </dgm:pt>
  </dgm:ptLst>
  <dgm:cxnLst>
    <dgm:cxn modelId="{08E03F94-0665-43F4-8C8E-69972CF6C9D3}" type="presOf" srcId="{DFF49B50-549C-4D98-A8B1-FE2FE2C425FA}" destId="{799F1195-2AE3-4F76-B29A-5808899E8230}" srcOrd="0" destOrd="0" presId="urn:microsoft.com/office/officeart/2005/8/layout/hierarchy1"/>
    <dgm:cxn modelId="{814FC8FE-7E0E-4868-83D0-ED728305EE3D}" srcId="{33C1A581-F0A3-4D22-9A04-F5093E4982FC}" destId="{3577B89F-7958-4D62-B4D5-276A60FA3164}" srcOrd="0" destOrd="0" parTransId="{F03907A1-AB0F-4898-8FD3-0688DBEB3E4F}" sibTransId="{500C20F8-66B8-443F-A76F-7DFDC878F706}"/>
    <dgm:cxn modelId="{EEC078A6-2E7C-482F-98A4-134650313A1C}" type="presOf" srcId="{51260043-1431-46B4-9D8A-664680574AD1}" destId="{C9408D4D-EB24-4985-8BF2-185B9DDEAF38}" srcOrd="0" destOrd="0" presId="urn:microsoft.com/office/officeart/2005/8/layout/hierarchy1"/>
    <dgm:cxn modelId="{3BBD71F6-4530-4678-BF26-E73402EFC735}" type="presOf" srcId="{A7573D5F-B9FC-4D24-BCA1-DD8DA77FE07F}" destId="{ACF45947-B784-443A-A8D5-F76955F701E0}" srcOrd="0" destOrd="0" presId="urn:microsoft.com/office/officeart/2005/8/layout/hierarchy1"/>
    <dgm:cxn modelId="{4B73C95B-C74F-46AD-8575-48E52B5C522B}" srcId="{4DA690E5-F105-4680-8C8D-8EC99F1393F3}" destId="{4A9569D2-35F0-4A97-B2CB-329080F5A5D3}" srcOrd="0" destOrd="0" parTransId="{AFC5A5AC-227C-4ACB-A162-23D719DC1D85}" sibTransId="{F5ECD057-6295-462B-8431-8E52D157AE6A}"/>
    <dgm:cxn modelId="{5EA30E55-C374-45C4-A4E6-C8E9D6F565D0}" srcId="{DF992804-DD60-489A-B00C-139F79E7819C}" destId="{2A08A2E2-E4EF-4D56-9DF7-25FFFECDD86C}" srcOrd="0" destOrd="0" parTransId="{3B647F07-7CFB-43AD-935D-934075B4AC76}" sibTransId="{A2D12D22-31B3-445A-86BE-591EF75452DE}"/>
    <dgm:cxn modelId="{ABAB9A95-8BAD-491D-A2B9-3BD04D3A0399}" srcId="{2FFF38DD-E978-44B4-BD9E-59BCDC9DBA92}" destId="{9CF97712-7030-4F4A-8495-D6032A519C51}" srcOrd="0" destOrd="0" parTransId="{82BD74A7-E21C-40E6-AEDD-9EB864FAD77D}" sibTransId="{903CA507-BCFE-4B24-A0BA-B52DD9BB38AE}"/>
    <dgm:cxn modelId="{8C91CFE6-DC28-465D-B88E-04AAA1B24DE2}" type="presOf" srcId="{377221B7-BB8A-465F-96D5-3C7F30E8569C}" destId="{CD17A9FD-3AE3-46BA-A010-E5B3ADDF973D}" srcOrd="0" destOrd="0" presId="urn:microsoft.com/office/officeart/2005/8/layout/hierarchy1"/>
    <dgm:cxn modelId="{29D22E99-5564-400F-AC1B-2B9EACB506F1}" type="presOf" srcId="{DF992804-DD60-489A-B00C-139F79E7819C}" destId="{313FBAB4-1B99-445F-B2E8-9193A75C8D44}" srcOrd="0" destOrd="0" presId="urn:microsoft.com/office/officeart/2005/8/layout/hierarchy1"/>
    <dgm:cxn modelId="{069958BA-DC93-4ED2-AACD-D3648083EB05}" type="presOf" srcId="{8D4E8CFC-70A4-4AA7-A906-A6F053D8AA70}" destId="{971E82F0-EE96-4DA6-91DF-95813522AFC5}" srcOrd="0" destOrd="0" presId="urn:microsoft.com/office/officeart/2005/8/layout/hierarchy1"/>
    <dgm:cxn modelId="{EFF32B8A-B15D-42E1-A7EC-1F18256BFB9F}" type="presOf" srcId="{1211EEB7-FD27-45E6-8DE1-15BBF5D0C680}" destId="{D027A9D2-0FF0-46C9-9C38-F18624D80326}" srcOrd="0" destOrd="0" presId="urn:microsoft.com/office/officeart/2005/8/layout/hierarchy1"/>
    <dgm:cxn modelId="{93C60623-BF71-4AED-AC41-BD469134C105}" type="presOf" srcId="{2F51C0B9-394C-49F8-90DD-CE3881BCEB04}" destId="{900C5145-1CF5-4AA6-9ED3-20BCD7A27378}" srcOrd="0" destOrd="0" presId="urn:microsoft.com/office/officeart/2005/8/layout/hierarchy1"/>
    <dgm:cxn modelId="{B9026114-EDF4-4CF0-9BA6-7D8865429577}" srcId="{78825AD7-AC69-45FB-8BF8-E83150D3BE99}" destId="{33C1A581-F0A3-4D22-9A04-F5093E4982FC}" srcOrd="1" destOrd="0" parTransId="{95C4357B-23A3-4A80-86C9-CD3F6BA667FA}" sibTransId="{F7910B6D-B695-4AD5-8CB5-A036E5383D04}"/>
    <dgm:cxn modelId="{D375C94E-61C5-4A90-9044-F0A3D7D6177A}" type="presOf" srcId="{64E48460-9921-4669-9C56-277D4FAECDC2}" destId="{9A82FC01-9A61-4032-BAB5-836DB473B9B0}" srcOrd="0" destOrd="0" presId="urn:microsoft.com/office/officeart/2005/8/layout/hierarchy1"/>
    <dgm:cxn modelId="{33AC5F6E-9FBA-46FB-985E-0A9F7EC4D2CF}" srcId="{78825AD7-AC69-45FB-8BF8-E83150D3BE99}" destId="{89355F73-4FBF-4DCA-984A-4DC89F8EC984}" srcOrd="0" destOrd="0" parTransId="{47E55697-7A62-40C0-901D-B2932CB6F397}" sibTransId="{D4F176B8-2BEC-4A17-92B3-0B4D47D120F0}"/>
    <dgm:cxn modelId="{2B608D95-62B8-4635-B9A4-87E362E81A9B}" type="presOf" srcId="{0CA194F9-4270-4C11-B8F1-612A5A21E985}" destId="{A6F54CCE-B3F2-47B2-9390-AA74858E5160}" srcOrd="0" destOrd="0" presId="urn:microsoft.com/office/officeart/2005/8/layout/hierarchy1"/>
    <dgm:cxn modelId="{0CEB9523-1C95-4EB3-B4EA-34C74ABEA002}" type="presOf" srcId="{432ED29F-82A6-42CF-983E-EDAD19581FB5}" destId="{C8BECD1E-A000-4C46-84AC-68F12F1176F8}" srcOrd="0" destOrd="0" presId="urn:microsoft.com/office/officeart/2005/8/layout/hierarchy1"/>
    <dgm:cxn modelId="{4C38FB32-CB22-454C-B81B-8F0B1B3861D4}" type="presOf" srcId="{2FFF38DD-E978-44B4-BD9E-59BCDC9DBA92}" destId="{C5CB5941-AE64-47D9-8F63-031CC6A075C5}" srcOrd="0" destOrd="0" presId="urn:microsoft.com/office/officeart/2005/8/layout/hierarchy1"/>
    <dgm:cxn modelId="{C11566E8-EB40-4CDB-8E60-3E76697E3E57}" type="presOf" srcId="{33C1A581-F0A3-4D22-9A04-F5093E4982FC}" destId="{846F2FB1-590F-42BB-99F8-AA7C1312834A}" srcOrd="0" destOrd="0" presId="urn:microsoft.com/office/officeart/2005/8/layout/hierarchy1"/>
    <dgm:cxn modelId="{A62F0EB8-9AD7-4C66-82FC-95ACA3C9DAA0}" type="presOf" srcId="{9CD29078-FD3C-4408-BE89-AE5DA67C2CB7}" destId="{0B4D3CE8-157A-40DA-81A7-954844EC4004}" srcOrd="0" destOrd="0" presId="urn:microsoft.com/office/officeart/2005/8/layout/hierarchy1"/>
    <dgm:cxn modelId="{E63F6D8A-7813-4B8A-B938-BC8E0A6C41B4}" srcId="{2A08A2E2-E4EF-4D56-9DF7-25FFFECDD86C}" destId="{4DA690E5-F105-4680-8C8D-8EC99F1393F3}" srcOrd="3" destOrd="0" parTransId="{FA85C9A8-1457-45A9-AE8A-5F5947BBFD45}" sibTransId="{0E445BC6-0895-4AA3-9131-0F185683FB08}"/>
    <dgm:cxn modelId="{C31D1BCA-C642-4125-9AD7-54740A11DCD1}" srcId="{0CA194F9-4270-4C11-B8F1-612A5A21E985}" destId="{52343667-4D62-4B96-9139-5F3642B4286E}" srcOrd="0" destOrd="0" parTransId="{A7573D5F-B9FC-4D24-BCA1-DD8DA77FE07F}" sibTransId="{424E4EAE-95CB-40DD-B319-D8780B0FE45D}"/>
    <dgm:cxn modelId="{BF7816BC-B5ED-44E6-89E0-D14451999795}" type="presOf" srcId="{95C4357B-23A3-4A80-86C9-CD3F6BA667FA}" destId="{6FB6BCEE-5CC6-4B0A-907B-4A89E7D4D750}" srcOrd="0" destOrd="0" presId="urn:microsoft.com/office/officeart/2005/8/layout/hierarchy1"/>
    <dgm:cxn modelId="{DE4E4DF2-2262-4F78-B122-2D517D032D69}" srcId="{2A08A2E2-E4EF-4D56-9DF7-25FFFECDD86C}" destId="{78825AD7-AC69-45FB-8BF8-E83150D3BE99}" srcOrd="2" destOrd="0" parTransId="{DFF49B50-549C-4D98-A8B1-FE2FE2C425FA}" sibTransId="{D853EAE9-E207-4D28-B0EC-287329137349}"/>
    <dgm:cxn modelId="{CC47C90D-A28A-4CA1-8F3A-F77E0839BF9B}" type="presOf" srcId="{08E6298C-0DC1-450B-88D0-762504FB96FC}" destId="{FF3E0740-7565-463D-A1A2-F67A20460C17}" srcOrd="0" destOrd="0" presId="urn:microsoft.com/office/officeart/2005/8/layout/hierarchy1"/>
    <dgm:cxn modelId="{6A20E347-6921-4F59-907A-A08D0F059E3C}" type="presOf" srcId="{89355F73-4FBF-4DCA-984A-4DC89F8EC984}" destId="{B867FB28-210A-4BCB-B6B6-B87F0D8D977A}" srcOrd="0" destOrd="0" presId="urn:microsoft.com/office/officeart/2005/8/layout/hierarchy1"/>
    <dgm:cxn modelId="{81C4A331-115B-49BD-A4E8-C2C29CDEAFC8}" srcId="{52343667-4D62-4B96-9139-5F3642B4286E}" destId="{64E48460-9921-4669-9C56-277D4FAECDC2}" srcOrd="0" destOrd="0" parTransId="{14D0B652-7D5F-48DB-A458-095425CCF606}" sibTransId="{1EE11D3D-FF83-459C-9060-5B9513E32AE2}"/>
    <dgm:cxn modelId="{0459EE93-00BF-4904-A301-64CFF2866518}" type="presOf" srcId="{3577B89F-7958-4D62-B4D5-276A60FA3164}" destId="{6914E125-D438-4624-BF70-1830C53CF5CF}" srcOrd="0" destOrd="0" presId="urn:microsoft.com/office/officeart/2005/8/layout/hierarchy1"/>
    <dgm:cxn modelId="{3547D0F1-4648-4F95-97B2-25D9B45344B9}" type="presOf" srcId="{821FA50B-35B3-457E-AAEC-3EF9256913A6}" destId="{7BCC1B29-3151-48DF-8A54-403AAF59A274}" srcOrd="0" destOrd="0" presId="urn:microsoft.com/office/officeart/2005/8/layout/hierarchy1"/>
    <dgm:cxn modelId="{D482D72F-78ED-4CF3-9E2C-E358C01780C6}" type="presOf" srcId="{9CF97712-7030-4F4A-8495-D6032A519C51}" destId="{70C1938E-61E7-497B-80DB-311803AC0C0C}" srcOrd="0" destOrd="0" presId="urn:microsoft.com/office/officeart/2005/8/layout/hierarchy1"/>
    <dgm:cxn modelId="{1E136B2E-F700-488E-87BB-0BF12CD291F9}" type="presOf" srcId="{14D0B652-7D5F-48DB-A458-095425CCF606}" destId="{3C1B2FDD-8631-473C-9FFE-4FA6EDCF8F33}" srcOrd="0" destOrd="0" presId="urn:microsoft.com/office/officeart/2005/8/layout/hierarchy1"/>
    <dgm:cxn modelId="{69CA657A-770C-41BF-A96B-9D87C806CBFA}" type="presOf" srcId="{52343667-4D62-4B96-9139-5F3642B4286E}" destId="{C271B03E-C709-4113-8291-C8673539F282}" srcOrd="0" destOrd="0" presId="urn:microsoft.com/office/officeart/2005/8/layout/hierarchy1"/>
    <dgm:cxn modelId="{BF21EDCA-1D59-4BF6-89BA-904500C642FE}" srcId="{2A08A2E2-E4EF-4D56-9DF7-25FFFECDD86C}" destId="{0CA194F9-4270-4C11-B8F1-612A5A21E985}" srcOrd="1" destOrd="0" parTransId="{51260043-1431-46B4-9D8A-664680574AD1}" sibTransId="{7CC8C507-CB16-4309-B758-087797995923}"/>
    <dgm:cxn modelId="{D8160B1C-DEF6-46CB-9082-3BF76121EFE8}" srcId="{2F51C0B9-394C-49F8-90DD-CE3881BCEB04}" destId="{8D4E8CFC-70A4-4AA7-A906-A6F053D8AA70}" srcOrd="0" destOrd="0" parTransId="{377221B7-BB8A-465F-96D5-3C7F30E8569C}" sibTransId="{079FB034-78A9-4197-8094-B16E11FA5B07}"/>
    <dgm:cxn modelId="{7E3EF8B5-1C80-431B-9D0B-59468B693E52}" srcId="{2A08A2E2-E4EF-4D56-9DF7-25FFFECDD86C}" destId="{9CD29078-FD3C-4408-BE89-AE5DA67C2CB7}" srcOrd="0" destOrd="0" parTransId="{22445B11-BA4B-4D07-B2B5-B45BAFAC14D7}" sibTransId="{FF64863A-DEFB-4A83-B3D6-4A033F3C4E15}"/>
    <dgm:cxn modelId="{6722F7D1-3748-4F4D-818A-AA68B2103B8C}" type="presOf" srcId="{22445B11-BA4B-4D07-B2B5-B45BAFAC14D7}" destId="{20D1D39A-9D0F-49B8-9AE7-E8142AC21C66}" srcOrd="0" destOrd="0" presId="urn:microsoft.com/office/officeart/2005/8/layout/hierarchy1"/>
    <dgm:cxn modelId="{08C15F02-B1DC-4F6D-A09C-DAC2D74B182B}" type="presOf" srcId="{2A08A2E2-E4EF-4D56-9DF7-25FFFECDD86C}" destId="{20014398-EFBA-4AE2-AE29-B92E70B153AA}" srcOrd="0" destOrd="0" presId="urn:microsoft.com/office/officeart/2005/8/layout/hierarchy1"/>
    <dgm:cxn modelId="{1EBEA829-50B0-48B6-9288-0E45DBB67E9C}" type="presOf" srcId="{F03907A1-AB0F-4898-8FD3-0688DBEB3E4F}" destId="{E0DBF14C-DA39-4891-84B8-7E22D102395A}" srcOrd="0" destOrd="0" presId="urn:microsoft.com/office/officeart/2005/8/layout/hierarchy1"/>
    <dgm:cxn modelId="{2179EE62-CD69-4B52-9D2B-6D6B1BD66DB9}" type="presOf" srcId="{47E55697-7A62-40C0-901D-B2932CB6F397}" destId="{562F1606-2790-4B4C-9374-DEB4EB0F8441}" srcOrd="0" destOrd="0" presId="urn:microsoft.com/office/officeart/2005/8/layout/hierarchy1"/>
    <dgm:cxn modelId="{F04AC1A9-08A4-401E-8479-EE9A8A2B8F4A}" type="presOf" srcId="{4A9569D2-35F0-4A97-B2CB-329080F5A5D3}" destId="{7D34A8CC-9778-44AA-ACC6-846477438419}" srcOrd="0" destOrd="0" presId="urn:microsoft.com/office/officeart/2005/8/layout/hierarchy1"/>
    <dgm:cxn modelId="{BA6D156A-0BF9-47AB-A483-5BFE11DE3D28}" srcId="{4DA690E5-F105-4680-8C8D-8EC99F1393F3}" destId="{2F51C0B9-394C-49F8-90DD-CE3881BCEB04}" srcOrd="1" destOrd="0" parTransId="{1211EEB7-FD27-45E6-8DE1-15BBF5D0C680}" sibTransId="{E9D809D6-C4E0-4271-870A-0BDE8E797022}"/>
    <dgm:cxn modelId="{ABDEE035-164B-473A-8BDD-6904589FBA76}" type="presOf" srcId="{FA85C9A8-1457-45A9-AE8A-5F5947BBFD45}" destId="{A0DC06C1-C286-4AD4-B8ED-0A70A173C554}" srcOrd="0" destOrd="0" presId="urn:microsoft.com/office/officeart/2005/8/layout/hierarchy1"/>
    <dgm:cxn modelId="{9764DA5A-6381-4DA2-992F-4BAEDC7448DF}" srcId="{9CD29078-FD3C-4408-BE89-AE5DA67C2CB7}" destId="{2FFF38DD-E978-44B4-BD9E-59BCDC9DBA92}" srcOrd="0" destOrd="0" parTransId="{BC35EC51-11A3-488E-8AF0-B02A0F0822FE}" sibTransId="{EE9DCFF7-D8D4-4ED2-BBE3-F490F17D3B1A}"/>
    <dgm:cxn modelId="{BF0ACDEE-10C0-4D86-BE12-747EA46956A7}" type="presOf" srcId="{78825AD7-AC69-45FB-8BF8-E83150D3BE99}" destId="{EE768700-2C42-4524-8AD4-B8997426FAB5}" srcOrd="0" destOrd="0" presId="urn:microsoft.com/office/officeart/2005/8/layout/hierarchy1"/>
    <dgm:cxn modelId="{D887D3B2-521A-45EB-9F45-8D1A316466E1}" srcId="{89355F73-4FBF-4DCA-984A-4DC89F8EC984}" destId="{A8290B60-0650-4BF0-89EF-B7009202EDD7}" srcOrd="0" destOrd="0" parTransId="{821FA50B-35B3-457E-AAEC-3EF9256913A6}" sibTransId="{BF15D315-6430-430B-AE92-A779F870E1F2}"/>
    <dgm:cxn modelId="{BA8B7220-FE45-4B93-A90B-A558C63FFABF}" type="presOf" srcId="{4DA690E5-F105-4680-8C8D-8EC99F1393F3}" destId="{4EEBDAD6-7C20-4D50-AAF6-2851D42E3D8C}" srcOrd="0" destOrd="0" presId="urn:microsoft.com/office/officeart/2005/8/layout/hierarchy1"/>
    <dgm:cxn modelId="{CE9C2019-6860-4780-9C0A-91973ACEFA06}" type="presOf" srcId="{BC35EC51-11A3-488E-8AF0-B02A0F0822FE}" destId="{663B35BE-72C6-4779-AE47-2F2F0459B8D3}" srcOrd="0" destOrd="0" presId="urn:microsoft.com/office/officeart/2005/8/layout/hierarchy1"/>
    <dgm:cxn modelId="{68B57AD5-F05D-471E-80CA-76C307383CC5}" type="presOf" srcId="{A8290B60-0650-4BF0-89EF-B7009202EDD7}" destId="{8C0A1AD1-062A-4421-AB99-751CFE92DC3D}" srcOrd="0" destOrd="0" presId="urn:microsoft.com/office/officeart/2005/8/layout/hierarchy1"/>
    <dgm:cxn modelId="{AEB65800-6F2E-43FC-B79F-FE68755A57D7}" srcId="{4A9569D2-35F0-4A97-B2CB-329080F5A5D3}" destId="{08E6298C-0DC1-450B-88D0-762504FB96FC}" srcOrd="0" destOrd="0" parTransId="{432ED29F-82A6-42CF-983E-EDAD19581FB5}" sibTransId="{53C2FE3E-E657-46C0-865A-BC17A1F866E1}"/>
    <dgm:cxn modelId="{23AEE8DC-D97E-45B7-8886-482ED0CB8AC5}" type="presOf" srcId="{AFC5A5AC-227C-4ACB-A162-23D719DC1D85}" destId="{47EB7D1E-2FEA-4A3F-B535-8BA5BB7F3DDA}" srcOrd="0" destOrd="0" presId="urn:microsoft.com/office/officeart/2005/8/layout/hierarchy1"/>
    <dgm:cxn modelId="{676E798D-AFDF-4F8F-9E42-58F118696E46}" type="presOf" srcId="{82BD74A7-E21C-40E6-AEDD-9EB864FAD77D}" destId="{BF79D54B-A68D-4E27-BE70-2DE01E04E571}" srcOrd="0" destOrd="0" presId="urn:microsoft.com/office/officeart/2005/8/layout/hierarchy1"/>
    <dgm:cxn modelId="{88DA322D-4FFB-4307-9EBA-9086C6842B39}" type="presParOf" srcId="{313FBAB4-1B99-445F-B2E8-9193A75C8D44}" destId="{7251894F-EB67-49BB-9368-8AA3BE53DEEC}" srcOrd="0" destOrd="0" presId="urn:microsoft.com/office/officeart/2005/8/layout/hierarchy1"/>
    <dgm:cxn modelId="{876E22F5-8558-4729-88FF-4B60587E0918}" type="presParOf" srcId="{7251894F-EB67-49BB-9368-8AA3BE53DEEC}" destId="{B5E65474-C3BC-4E8E-A7AD-5F7F095E2F17}" srcOrd="0" destOrd="0" presId="urn:microsoft.com/office/officeart/2005/8/layout/hierarchy1"/>
    <dgm:cxn modelId="{8356DAC7-7CD6-4DEA-BC85-9D23828585B3}" type="presParOf" srcId="{B5E65474-C3BC-4E8E-A7AD-5F7F095E2F17}" destId="{94D21B04-DAE4-4279-9AF5-6324F572972B}" srcOrd="0" destOrd="0" presId="urn:microsoft.com/office/officeart/2005/8/layout/hierarchy1"/>
    <dgm:cxn modelId="{E36D2B55-2915-4C1B-91B0-6C0F4E72054C}" type="presParOf" srcId="{B5E65474-C3BC-4E8E-A7AD-5F7F095E2F17}" destId="{20014398-EFBA-4AE2-AE29-B92E70B153AA}" srcOrd="1" destOrd="0" presId="urn:microsoft.com/office/officeart/2005/8/layout/hierarchy1"/>
    <dgm:cxn modelId="{5F5A9AB5-4DE5-42BA-AB57-9646CEE05DA4}" type="presParOf" srcId="{7251894F-EB67-49BB-9368-8AA3BE53DEEC}" destId="{F582F890-870C-4402-949E-C5CF29CD973C}" srcOrd="1" destOrd="0" presId="urn:microsoft.com/office/officeart/2005/8/layout/hierarchy1"/>
    <dgm:cxn modelId="{59B85250-2213-4F29-892A-478E433A9B0B}" type="presParOf" srcId="{F582F890-870C-4402-949E-C5CF29CD973C}" destId="{20D1D39A-9D0F-49B8-9AE7-E8142AC21C66}" srcOrd="0" destOrd="0" presId="urn:microsoft.com/office/officeart/2005/8/layout/hierarchy1"/>
    <dgm:cxn modelId="{24BC6740-B53C-41D2-B00F-231381A32C43}" type="presParOf" srcId="{F582F890-870C-4402-949E-C5CF29CD973C}" destId="{614C5F5E-E2DC-43DB-9364-20DEA19C66C5}" srcOrd="1" destOrd="0" presId="urn:microsoft.com/office/officeart/2005/8/layout/hierarchy1"/>
    <dgm:cxn modelId="{87A091A4-3FCE-47B1-9F64-5916D9A289A3}" type="presParOf" srcId="{614C5F5E-E2DC-43DB-9364-20DEA19C66C5}" destId="{B6BE0B83-61C9-4BA5-BC21-6F6DF8ACF921}" srcOrd="0" destOrd="0" presId="urn:microsoft.com/office/officeart/2005/8/layout/hierarchy1"/>
    <dgm:cxn modelId="{51FE2D05-E20D-4677-9A0A-19AA1754A856}" type="presParOf" srcId="{B6BE0B83-61C9-4BA5-BC21-6F6DF8ACF921}" destId="{CDB9FE00-F36C-47D4-B138-3C8623408EC3}" srcOrd="0" destOrd="0" presId="urn:microsoft.com/office/officeart/2005/8/layout/hierarchy1"/>
    <dgm:cxn modelId="{EDAEDDB5-80B5-467A-96D4-DF06363456A0}" type="presParOf" srcId="{B6BE0B83-61C9-4BA5-BC21-6F6DF8ACF921}" destId="{0B4D3CE8-157A-40DA-81A7-954844EC4004}" srcOrd="1" destOrd="0" presId="urn:microsoft.com/office/officeart/2005/8/layout/hierarchy1"/>
    <dgm:cxn modelId="{02FD2ACB-615C-4699-B49C-D696454A50A0}" type="presParOf" srcId="{614C5F5E-E2DC-43DB-9364-20DEA19C66C5}" destId="{DA13F83A-E2DA-4070-A314-FC9B6C6EB97F}" srcOrd="1" destOrd="0" presId="urn:microsoft.com/office/officeart/2005/8/layout/hierarchy1"/>
    <dgm:cxn modelId="{DB4905EF-4015-47DA-909C-17F609D81210}" type="presParOf" srcId="{DA13F83A-E2DA-4070-A314-FC9B6C6EB97F}" destId="{663B35BE-72C6-4779-AE47-2F2F0459B8D3}" srcOrd="0" destOrd="0" presId="urn:microsoft.com/office/officeart/2005/8/layout/hierarchy1"/>
    <dgm:cxn modelId="{659216EF-CCEE-4079-B797-4A3B118BD674}" type="presParOf" srcId="{DA13F83A-E2DA-4070-A314-FC9B6C6EB97F}" destId="{73AE04EF-79E3-4F57-8237-5A7E14956D2F}" srcOrd="1" destOrd="0" presId="urn:microsoft.com/office/officeart/2005/8/layout/hierarchy1"/>
    <dgm:cxn modelId="{25ADA705-C86B-4F82-BBA2-590BA6C24133}" type="presParOf" srcId="{73AE04EF-79E3-4F57-8237-5A7E14956D2F}" destId="{9B63B9F4-C098-4C73-9004-34D905CF5800}" srcOrd="0" destOrd="0" presId="urn:microsoft.com/office/officeart/2005/8/layout/hierarchy1"/>
    <dgm:cxn modelId="{FFD3F6DE-2981-4063-8BF8-DFF29D054E44}" type="presParOf" srcId="{9B63B9F4-C098-4C73-9004-34D905CF5800}" destId="{89D0434F-DC5F-42BD-A70E-1B5D8D3E03B2}" srcOrd="0" destOrd="0" presId="urn:microsoft.com/office/officeart/2005/8/layout/hierarchy1"/>
    <dgm:cxn modelId="{CAD8F012-BB64-498E-A9AC-9561C759EE32}" type="presParOf" srcId="{9B63B9F4-C098-4C73-9004-34D905CF5800}" destId="{C5CB5941-AE64-47D9-8F63-031CC6A075C5}" srcOrd="1" destOrd="0" presId="urn:microsoft.com/office/officeart/2005/8/layout/hierarchy1"/>
    <dgm:cxn modelId="{24C51AE1-B8B9-4872-846F-3A1757F99621}" type="presParOf" srcId="{73AE04EF-79E3-4F57-8237-5A7E14956D2F}" destId="{E8848753-BD6F-4315-B86F-BBAC0B373E96}" srcOrd="1" destOrd="0" presId="urn:microsoft.com/office/officeart/2005/8/layout/hierarchy1"/>
    <dgm:cxn modelId="{8400CEB5-064A-444A-A220-358D371D4D93}" type="presParOf" srcId="{E8848753-BD6F-4315-B86F-BBAC0B373E96}" destId="{BF79D54B-A68D-4E27-BE70-2DE01E04E571}" srcOrd="0" destOrd="0" presId="urn:microsoft.com/office/officeart/2005/8/layout/hierarchy1"/>
    <dgm:cxn modelId="{97A4FDB5-314D-4F6B-94DA-6DC036E09F9E}" type="presParOf" srcId="{E8848753-BD6F-4315-B86F-BBAC0B373E96}" destId="{1B11B955-6C11-4A6E-A7FB-3B1ADC8D4872}" srcOrd="1" destOrd="0" presId="urn:microsoft.com/office/officeart/2005/8/layout/hierarchy1"/>
    <dgm:cxn modelId="{9F401292-659A-4E5C-A607-8B0361937FFA}" type="presParOf" srcId="{1B11B955-6C11-4A6E-A7FB-3B1ADC8D4872}" destId="{B29A8D47-433C-4726-A8C7-2070429D1B32}" srcOrd="0" destOrd="0" presId="urn:microsoft.com/office/officeart/2005/8/layout/hierarchy1"/>
    <dgm:cxn modelId="{E2EB983A-E464-4F81-8C20-ABB21D2B6F14}" type="presParOf" srcId="{B29A8D47-433C-4726-A8C7-2070429D1B32}" destId="{740AFA82-99BC-4E66-ACB0-EC6D419EE575}" srcOrd="0" destOrd="0" presId="urn:microsoft.com/office/officeart/2005/8/layout/hierarchy1"/>
    <dgm:cxn modelId="{74A9462D-6D5E-478A-843C-BB6847555490}" type="presParOf" srcId="{B29A8D47-433C-4726-A8C7-2070429D1B32}" destId="{70C1938E-61E7-497B-80DB-311803AC0C0C}" srcOrd="1" destOrd="0" presId="urn:microsoft.com/office/officeart/2005/8/layout/hierarchy1"/>
    <dgm:cxn modelId="{9CB63914-10C1-492D-8F99-3E73B057A7D5}" type="presParOf" srcId="{1B11B955-6C11-4A6E-A7FB-3B1ADC8D4872}" destId="{0EAE3266-1397-4B5F-B7F5-8DC3494F3E79}" srcOrd="1" destOrd="0" presId="urn:microsoft.com/office/officeart/2005/8/layout/hierarchy1"/>
    <dgm:cxn modelId="{42E05452-4DF9-4AFA-8129-C291537488C0}" type="presParOf" srcId="{F582F890-870C-4402-949E-C5CF29CD973C}" destId="{C9408D4D-EB24-4985-8BF2-185B9DDEAF38}" srcOrd="2" destOrd="0" presId="urn:microsoft.com/office/officeart/2005/8/layout/hierarchy1"/>
    <dgm:cxn modelId="{69DC398A-5685-46FC-BEB6-DFA5C05CD2F1}" type="presParOf" srcId="{F582F890-870C-4402-949E-C5CF29CD973C}" destId="{25248FAC-CF40-476C-8CFD-EC85EF1EA638}" srcOrd="3" destOrd="0" presId="urn:microsoft.com/office/officeart/2005/8/layout/hierarchy1"/>
    <dgm:cxn modelId="{2D4E1FA1-8EC0-40BB-AF7C-2FABDD81A108}" type="presParOf" srcId="{25248FAC-CF40-476C-8CFD-EC85EF1EA638}" destId="{3F11E078-4D3C-4639-B6F3-73DC6B8DBA77}" srcOrd="0" destOrd="0" presId="urn:microsoft.com/office/officeart/2005/8/layout/hierarchy1"/>
    <dgm:cxn modelId="{2E83202A-3FBA-48AC-9166-61094D94452B}" type="presParOf" srcId="{3F11E078-4D3C-4639-B6F3-73DC6B8DBA77}" destId="{A55A1A68-7AC6-462D-BAE9-D77E9108059F}" srcOrd="0" destOrd="0" presId="urn:microsoft.com/office/officeart/2005/8/layout/hierarchy1"/>
    <dgm:cxn modelId="{5DB433D9-CA49-4C06-B4C6-65A361298A86}" type="presParOf" srcId="{3F11E078-4D3C-4639-B6F3-73DC6B8DBA77}" destId="{A6F54CCE-B3F2-47B2-9390-AA74858E5160}" srcOrd="1" destOrd="0" presId="urn:microsoft.com/office/officeart/2005/8/layout/hierarchy1"/>
    <dgm:cxn modelId="{8B3A73E9-56EC-44B4-88A8-FD920A7E6FFB}" type="presParOf" srcId="{25248FAC-CF40-476C-8CFD-EC85EF1EA638}" destId="{7BB9B455-52C4-4E38-AE8E-15B4D55202B5}" srcOrd="1" destOrd="0" presId="urn:microsoft.com/office/officeart/2005/8/layout/hierarchy1"/>
    <dgm:cxn modelId="{4E76A049-207F-41C5-B79B-1173A0F60C10}" type="presParOf" srcId="{7BB9B455-52C4-4E38-AE8E-15B4D55202B5}" destId="{ACF45947-B784-443A-A8D5-F76955F701E0}" srcOrd="0" destOrd="0" presId="urn:microsoft.com/office/officeart/2005/8/layout/hierarchy1"/>
    <dgm:cxn modelId="{18E6F93A-A91B-4365-A183-3BEAB5A804A1}" type="presParOf" srcId="{7BB9B455-52C4-4E38-AE8E-15B4D55202B5}" destId="{D3BB200A-E1C9-474F-92BB-649C4A994807}" srcOrd="1" destOrd="0" presId="urn:microsoft.com/office/officeart/2005/8/layout/hierarchy1"/>
    <dgm:cxn modelId="{05D381BA-29D9-461A-894C-6F32266C2FAF}" type="presParOf" srcId="{D3BB200A-E1C9-474F-92BB-649C4A994807}" destId="{AFF6DFB2-1213-4F7B-9769-D90FBBF10719}" srcOrd="0" destOrd="0" presId="urn:microsoft.com/office/officeart/2005/8/layout/hierarchy1"/>
    <dgm:cxn modelId="{E503A939-7D00-4A32-B997-C51FDF10E3FC}" type="presParOf" srcId="{AFF6DFB2-1213-4F7B-9769-D90FBBF10719}" destId="{2AFCAF7B-3DC1-4C72-91C4-8EB32E55FB9F}" srcOrd="0" destOrd="0" presId="urn:microsoft.com/office/officeart/2005/8/layout/hierarchy1"/>
    <dgm:cxn modelId="{168082E9-B594-45B4-8318-0C671C1100BF}" type="presParOf" srcId="{AFF6DFB2-1213-4F7B-9769-D90FBBF10719}" destId="{C271B03E-C709-4113-8291-C8673539F282}" srcOrd="1" destOrd="0" presId="urn:microsoft.com/office/officeart/2005/8/layout/hierarchy1"/>
    <dgm:cxn modelId="{7C4B7E82-3192-463F-AB18-27DA9E27A659}" type="presParOf" srcId="{D3BB200A-E1C9-474F-92BB-649C4A994807}" destId="{D02B26D5-D2C0-42E1-BA2D-89AF4517C852}" srcOrd="1" destOrd="0" presId="urn:microsoft.com/office/officeart/2005/8/layout/hierarchy1"/>
    <dgm:cxn modelId="{D0E0EC0B-4344-4C73-A967-44D1FA15929C}" type="presParOf" srcId="{D02B26D5-D2C0-42E1-BA2D-89AF4517C852}" destId="{3C1B2FDD-8631-473C-9FFE-4FA6EDCF8F33}" srcOrd="0" destOrd="0" presId="urn:microsoft.com/office/officeart/2005/8/layout/hierarchy1"/>
    <dgm:cxn modelId="{324F8B31-0FCE-4256-8722-984A6980E81E}" type="presParOf" srcId="{D02B26D5-D2C0-42E1-BA2D-89AF4517C852}" destId="{4752FA2E-27E1-4DD2-AC00-A2B00FC01748}" srcOrd="1" destOrd="0" presId="urn:microsoft.com/office/officeart/2005/8/layout/hierarchy1"/>
    <dgm:cxn modelId="{1FB3D671-8B43-4D44-9F7F-D98BACA5919C}" type="presParOf" srcId="{4752FA2E-27E1-4DD2-AC00-A2B00FC01748}" destId="{82264A35-E74C-4728-846A-8C7384DB36EA}" srcOrd="0" destOrd="0" presId="urn:microsoft.com/office/officeart/2005/8/layout/hierarchy1"/>
    <dgm:cxn modelId="{C42A1282-838F-4424-8685-E6E85156BA8F}" type="presParOf" srcId="{82264A35-E74C-4728-846A-8C7384DB36EA}" destId="{3D9763AB-3DBA-497A-B7C5-853081868ED8}" srcOrd="0" destOrd="0" presId="urn:microsoft.com/office/officeart/2005/8/layout/hierarchy1"/>
    <dgm:cxn modelId="{625FA67C-78BF-4E50-9036-E8BD9E32BEBB}" type="presParOf" srcId="{82264A35-E74C-4728-846A-8C7384DB36EA}" destId="{9A82FC01-9A61-4032-BAB5-836DB473B9B0}" srcOrd="1" destOrd="0" presId="urn:microsoft.com/office/officeart/2005/8/layout/hierarchy1"/>
    <dgm:cxn modelId="{70333341-F6C9-4F88-A408-3ACBD6208CD0}" type="presParOf" srcId="{4752FA2E-27E1-4DD2-AC00-A2B00FC01748}" destId="{43AA8A4E-52F7-41B6-8FD9-7711640A0B2D}" srcOrd="1" destOrd="0" presId="urn:microsoft.com/office/officeart/2005/8/layout/hierarchy1"/>
    <dgm:cxn modelId="{92967F6D-F5CF-412D-9960-D3ED98C87050}" type="presParOf" srcId="{F582F890-870C-4402-949E-C5CF29CD973C}" destId="{799F1195-2AE3-4F76-B29A-5808899E8230}" srcOrd="4" destOrd="0" presId="urn:microsoft.com/office/officeart/2005/8/layout/hierarchy1"/>
    <dgm:cxn modelId="{6F1B7638-6F22-48AD-8E46-BA1EB593FA9F}" type="presParOf" srcId="{F582F890-870C-4402-949E-C5CF29CD973C}" destId="{2DBF6339-3EFE-466B-944E-C4AC10FDE7F7}" srcOrd="5" destOrd="0" presId="urn:microsoft.com/office/officeart/2005/8/layout/hierarchy1"/>
    <dgm:cxn modelId="{3F02513E-6980-47C4-A8A4-578F9BE88324}" type="presParOf" srcId="{2DBF6339-3EFE-466B-944E-C4AC10FDE7F7}" destId="{8E3B9881-66B5-42CC-AB15-F77E26457E0A}" srcOrd="0" destOrd="0" presId="urn:microsoft.com/office/officeart/2005/8/layout/hierarchy1"/>
    <dgm:cxn modelId="{871B5E19-17CA-4184-A9EC-E64425ECE3CE}" type="presParOf" srcId="{8E3B9881-66B5-42CC-AB15-F77E26457E0A}" destId="{607364D6-F433-40A0-BA03-D90352FCFE38}" srcOrd="0" destOrd="0" presId="urn:microsoft.com/office/officeart/2005/8/layout/hierarchy1"/>
    <dgm:cxn modelId="{61CBFD8C-CB3B-4899-BD1C-27A1A838BF13}" type="presParOf" srcId="{8E3B9881-66B5-42CC-AB15-F77E26457E0A}" destId="{EE768700-2C42-4524-8AD4-B8997426FAB5}" srcOrd="1" destOrd="0" presId="urn:microsoft.com/office/officeart/2005/8/layout/hierarchy1"/>
    <dgm:cxn modelId="{81C05D27-C9A4-4B9F-85BA-7B23AC35D11C}" type="presParOf" srcId="{2DBF6339-3EFE-466B-944E-C4AC10FDE7F7}" destId="{DF1666CC-2ADE-4C8B-96F7-F2FD3C161A16}" srcOrd="1" destOrd="0" presId="urn:microsoft.com/office/officeart/2005/8/layout/hierarchy1"/>
    <dgm:cxn modelId="{5E33733E-A085-4CBB-AF37-0A832BAC3781}" type="presParOf" srcId="{DF1666CC-2ADE-4C8B-96F7-F2FD3C161A16}" destId="{562F1606-2790-4B4C-9374-DEB4EB0F8441}" srcOrd="0" destOrd="0" presId="urn:microsoft.com/office/officeart/2005/8/layout/hierarchy1"/>
    <dgm:cxn modelId="{7E48E203-5FFC-45C2-84F1-7562FD9420FB}" type="presParOf" srcId="{DF1666CC-2ADE-4C8B-96F7-F2FD3C161A16}" destId="{C86DE96F-D8C4-4DB9-8C89-4381EE7C8ECD}" srcOrd="1" destOrd="0" presId="urn:microsoft.com/office/officeart/2005/8/layout/hierarchy1"/>
    <dgm:cxn modelId="{2982B77B-6F7F-4F2C-AAD1-EF29302B62BA}" type="presParOf" srcId="{C86DE96F-D8C4-4DB9-8C89-4381EE7C8ECD}" destId="{04A633B8-FA50-4872-909B-CF5BF40CE790}" srcOrd="0" destOrd="0" presId="urn:microsoft.com/office/officeart/2005/8/layout/hierarchy1"/>
    <dgm:cxn modelId="{B72EC1D6-EF85-4793-B343-684AA4665A6D}" type="presParOf" srcId="{04A633B8-FA50-4872-909B-CF5BF40CE790}" destId="{9903737B-67AA-47B9-B643-4F9F74C81366}" srcOrd="0" destOrd="0" presId="urn:microsoft.com/office/officeart/2005/8/layout/hierarchy1"/>
    <dgm:cxn modelId="{BCE3FEB1-1EE3-4613-9F68-2A2BF3108522}" type="presParOf" srcId="{04A633B8-FA50-4872-909B-CF5BF40CE790}" destId="{B867FB28-210A-4BCB-B6B6-B87F0D8D977A}" srcOrd="1" destOrd="0" presId="urn:microsoft.com/office/officeart/2005/8/layout/hierarchy1"/>
    <dgm:cxn modelId="{35821DC1-DAC1-436F-BC76-3D413EE64109}" type="presParOf" srcId="{C86DE96F-D8C4-4DB9-8C89-4381EE7C8ECD}" destId="{28E87F86-B864-40A1-9840-66F9A7156160}" srcOrd="1" destOrd="0" presId="urn:microsoft.com/office/officeart/2005/8/layout/hierarchy1"/>
    <dgm:cxn modelId="{C7F36F5D-22AE-4A5E-9517-FD1E6DBCA376}" type="presParOf" srcId="{28E87F86-B864-40A1-9840-66F9A7156160}" destId="{7BCC1B29-3151-48DF-8A54-403AAF59A274}" srcOrd="0" destOrd="0" presId="urn:microsoft.com/office/officeart/2005/8/layout/hierarchy1"/>
    <dgm:cxn modelId="{7133BD88-2086-472D-8F3E-33DA06460AF4}" type="presParOf" srcId="{28E87F86-B864-40A1-9840-66F9A7156160}" destId="{991FAEEC-CA9C-4AA7-9BC0-2F31C7D49C7B}" srcOrd="1" destOrd="0" presId="urn:microsoft.com/office/officeart/2005/8/layout/hierarchy1"/>
    <dgm:cxn modelId="{82A9BBBE-6410-4A73-B7DC-73483C376536}" type="presParOf" srcId="{991FAEEC-CA9C-4AA7-9BC0-2F31C7D49C7B}" destId="{D595D4FD-CF12-4191-B15F-D64E70833FC6}" srcOrd="0" destOrd="0" presId="urn:microsoft.com/office/officeart/2005/8/layout/hierarchy1"/>
    <dgm:cxn modelId="{DC7AB35D-F417-412D-A3BE-BD2D6A6A3B11}" type="presParOf" srcId="{D595D4FD-CF12-4191-B15F-D64E70833FC6}" destId="{202491A0-A2AC-4A51-9015-D3B5D54A2863}" srcOrd="0" destOrd="0" presId="urn:microsoft.com/office/officeart/2005/8/layout/hierarchy1"/>
    <dgm:cxn modelId="{5C2A4D4A-30F6-460D-81FE-EFEDC1CD4F1A}" type="presParOf" srcId="{D595D4FD-CF12-4191-B15F-D64E70833FC6}" destId="{8C0A1AD1-062A-4421-AB99-751CFE92DC3D}" srcOrd="1" destOrd="0" presId="urn:microsoft.com/office/officeart/2005/8/layout/hierarchy1"/>
    <dgm:cxn modelId="{1A60BB1C-11A5-4407-BED1-87B40226E22C}" type="presParOf" srcId="{991FAEEC-CA9C-4AA7-9BC0-2F31C7D49C7B}" destId="{6E971764-8A4D-4AC0-A9DC-F47C067E502D}" srcOrd="1" destOrd="0" presId="urn:microsoft.com/office/officeart/2005/8/layout/hierarchy1"/>
    <dgm:cxn modelId="{BE05C884-4EE3-482F-8E8C-92DEC08AFBFE}" type="presParOf" srcId="{DF1666CC-2ADE-4C8B-96F7-F2FD3C161A16}" destId="{6FB6BCEE-5CC6-4B0A-907B-4A89E7D4D750}" srcOrd="2" destOrd="0" presId="urn:microsoft.com/office/officeart/2005/8/layout/hierarchy1"/>
    <dgm:cxn modelId="{19E0CAAD-175D-4BFD-8EB4-521FA9C49E27}" type="presParOf" srcId="{DF1666CC-2ADE-4C8B-96F7-F2FD3C161A16}" destId="{B71B5C8B-E57A-4D56-A0BC-99E79A746FF1}" srcOrd="3" destOrd="0" presId="urn:microsoft.com/office/officeart/2005/8/layout/hierarchy1"/>
    <dgm:cxn modelId="{877398DB-4B4A-4D46-90E0-1771CCEC4BA3}" type="presParOf" srcId="{B71B5C8B-E57A-4D56-A0BC-99E79A746FF1}" destId="{60906D5D-208F-4C46-AF6E-453BD381DAD0}" srcOrd="0" destOrd="0" presId="urn:microsoft.com/office/officeart/2005/8/layout/hierarchy1"/>
    <dgm:cxn modelId="{EF9DCC5C-3638-4074-A45C-B78B77CB775C}" type="presParOf" srcId="{60906D5D-208F-4C46-AF6E-453BD381DAD0}" destId="{2AFBDBFB-E5E1-4925-AD8D-17C8C6602DEC}" srcOrd="0" destOrd="0" presId="urn:microsoft.com/office/officeart/2005/8/layout/hierarchy1"/>
    <dgm:cxn modelId="{178756B2-0918-4E0B-B659-C2C3C2DC6C4D}" type="presParOf" srcId="{60906D5D-208F-4C46-AF6E-453BD381DAD0}" destId="{846F2FB1-590F-42BB-99F8-AA7C1312834A}" srcOrd="1" destOrd="0" presId="urn:microsoft.com/office/officeart/2005/8/layout/hierarchy1"/>
    <dgm:cxn modelId="{AE3639DF-C2C1-4265-B1C6-450E46A5B2BF}" type="presParOf" srcId="{B71B5C8B-E57A-4D56-A0BC-99E79A746FF1}" destId="{0B15050F-8CDB-4C27-8F76-5B84EC1DCD6A}" srcOrd="1" destOrd="0" presId="urn:microsoft.com/office/officeart/2005/8/layout/hierarchy1"/>
    <dgm:cxn modelId="{7F2448AD-99C4-4A58-8FEC-3D1AAA6C9939}" type="presParOf" srcId="{0B15050F-8CDB-4C27-8F76-5B84EC1DCD6A}" destId="{E0DBF14C-DA39-4891-84B8-7E22D102395A}" srcOrd="0" destOrd="0" presId="urn:microsoft.com/office/officeart/2005/8/layout/hierarchy1"/>
    <dgm:cxn modelId="{14735518-BAAC-4D02-B87C-B0E5921DE5CA}" type="presParOf" srcId="{0B15050F-8CDB-4C27-8F76-5B84EC1DCD6A}" destId="{47A85B03-AFCB-4A93-9F4F-06FE82B4855F}" srcOrd="1" destOrd="0" presId="urn:microsoft.com/office/officeart/2005/8/layout/hierarchy1"/>
    <dgm:cxn modelId="{9F3E7AD5-B938-4C0D-A082-CA29A2CA129A}" type="presParOf" srcId="{47A85B03-AFCB-4A93-9F4F-06FE82B4855F}" destId="{CDA9BA94-EADA-49BF-949F-0B0CBD36381C}" srcOrd="0" destOrd="0" presId="urn:microsoft.com/office/officeart/2005/8/layout/hierarchy1"/>
    <dgm:cxn modelId="{F5FA5335-B75B-4B81-B187-154EE08BBF52}" type="presParOf" srcId="{CDA9BA94-EADA-49BF-949F-0B0CBD36381C}" destId="{67FE4D13-43E3-4BDF-8E16-6DE038E6D688}" srcOrd="0" destOrd="0" presId="urn:microsoft.com/office/officeart/2005/8/layout/hierarchy1"/>
    <dgm:cxn modelId="{514B5362-4439-4C7C-8896-6373DA7197CB}" type="presParOf" srcId="{CDA9BA94-EADA-49BF-949F-0B0CBD36381C}" destId="{6914E125-D438-4624-BF70-1830C53CF5CF}" srcOrd="1" destOrd="0" presId="urn:microsoft.com/office/officeart/2005/8/layout/hierarchy1"/>
    <dgm:cxn modelId="{B8850E8E-25DE-45E9-9F8F-E294E5D52181}" type="presParOf" srcId="{47A85B03-AFCB-4A93-9F4F-06FE82B4855F}" destId="{4ECF0B2F-59BD-4D07-9501-FA8F0F0B9248}" srcOrd="1" destOrd="0" presId="urn:microsoft.com/office/officeart/2005/8/layout/hierarchy1"/>
    <dgm:cxn modelId="{4E02FF63-3C80-41B4-BE72-2C31C240F3AF}" type="presParOf" srcId="{F582F890-870C-4402-949E-C5CF29CD973C}" destId="{A0DC06C1-C286-4AD4-B8ED-0A70A173C554}" srcOrd="6" destOrd="0" presId="urn:microsoft.com/office/officeart/2005/8/layout/hierarchy1"/>
    <dgm:cxn modelId="{B41E1DE2-ACEB-47F8-B5E5-BD71F278075E}" type="presParOf" srcId="{F582F890-870C-4402-949E-C5CF29CD973C}" destId="{252FA19E-B9B5-4E51-B73F-CFF3DDE93321}" srcOrd="7" destOrd="0" presId="urn:microsoft.com/office/officeart/2005/8/layout/hierarchy1"/>
    <dgm:cxn modelId="{CC5C83E4-B91C-4105-805E-E56F16B1C750}" type="presParOf" srcId="{252FA19E-B9B5-4E51-B73F-CFF3DDE93321}" destId="{FB135143-E5AE-4D51-B459-3B143D012DA8}" srcOrd="0" destOrd="0" presId="urn:microsoft.com/office/officeart/2005/8/layout/hierarchy1"/>
    <dgm:cxn modelId="{3B39C503-A409-454E-ADB7-9E6732C060CC}" type="presParOf" srcId="{FB135143-E5AE-4D51-B459-3B143D012DA8}" destId="{13E00F02-6391-4849-81F1-C8E5E017C840}" srcOrd="0" destOrd="0" presId="urn:microsoft.com/office/officeart/2005/8/layout/hierarchy1"/>
    <dgm:cxn modelId="{5D6B756C-DB40-4AC5-BD1C-D3EBEF51E111}" type="presParOf" srcId="{FB135143-E5AE-4D51-B459-3B143D012DA8}" destId="{4EEBDAD6-7C20-4D50-AAF6-2851D42E3D8C}" srcOrd="1" destOrd="0" presId="urn:microsoft.com/office/officeart/2005/8/layout/hierarchy1"/>
    <dgm:cxn modelId="{D9C32225-C444-430B-A794-05BCBF8F5BE5}" type="presParOf" srcId="{252FA19E-B9B5-4E51-B73F-CFF3DDE93321}" destId="{0CCA5623-FDAB-42AD-9292-98F3F8AD6727}" srcOrd="1" destOrd="0" presId="urn:microsoft.com/office/officeart/2005/8/layout/hierarchy1"/>
    <dgm:cxn modelId="{10B0BF4C-A3FE-408E-A7A5-46262DEFF658}" type="presParOf" srcId="{0CCA5623-FDAB-42AD-9292-98F3F8AD6727}" destId="{47EB7D1E-2FEA-4A3F-B535-8BA5BB7F3DDA}" srcOrd="0" destOrd="0" presId="urn:microsoft.com/office/officeart/2005/8/layout/hierarchy1"/>
    <dgm:cxn modelId="{5064050C-4EBF-46E5-A4F1-C044D6C7E735}" type="presParOf" srcId="{0CCA5623-FDAB-42AD-9292-98F3F8AD6727}" destId="{98202A92-BEDF-466F-87E8-13C780FFE5B9}" srcOrd="1" destOrd="0" presId="urn:microsoft.com/office/officeart/2005/8/layout/hierarchy1"/>
    <dgm:cxn modelId="{2C6D8A7E-6FE7-4C39-A59C-5211A63A81E4}" type="presParOf" srcId="{98202A92-BEDF-466F-87E8-13C780FFE5B9}" destId="{97FB922C-6A92-43FF-BF72-C858112329C8}" srcOrd="0" destOrd="0" presId="urn:microsoft.com/office/officeart/2005/8/layout/hierarchy1"/>
    <dgm:cxn modelId="{1D82196C-BEB3-4C3F-85D4-F927F47A000D}" type="presParOf" srcId="{97FB922C-6A92-43FF-BF72-C858112329C8}" destId="{936BC278-E5C9-41EC-A4B2-4129FE0E7E28}" srcOrd="0" destOrd="0" presId="urn:microsoft.com/office/officeart/2005/8/layout/hierarchy1"/>
    <dgm:cxn modelId="{94EF6314-8EBA-4D7D-A4CB-5BCFC7B85232}" type="presParOf" srcId="{97FB922C-6A92-43FF-BF72-C858112329C8}" destId="{7D34A8CC-9778-44AA-ACC6-846477438419}" srcOrd="1" destOrd="0" presId="urn:microsoft.com/office/officeart/2005/8/layout/hierarchy1"/>
    <dgm:cxn modelId="{E6FF82A8-A80E-4F40-9D1F-173BAF6C467F}" type="presParOf" srcId="{98202A92-BEDF-466F-87E8-13C780FFE5B9}" destId="{729E862B-2FB6-43E2-8A83-1FAF3F7F7323}" srcOrd="1" destOrd="0" presId="urn:microsoft.com/office/officeart/2005/8/layout/hierarchy1"/>
    <dgm:cxn modelId="{F2E96032-B59D-4000-B9F3-6D9ACB2F3142}" type="presParOf" srcId="{729E862B-2FB6-43E2-8A83-1FAF3F7F7323}" destId="{C8BECD1E-A000-4C46-84AC-68F12F1176F8}" srcOrd="0" destOrd="0" presId="urn:microsoft.com/office/officeart/2005/8/layout/hierarchy1"/>
    <dgm:cxn modelId="{D2B25355-F7F1-437B-9D0B-79C69EEFEBD6}" type="presParOf" srcId="{729E862B-2FB6-43E2-8A83-1FAF3F7F7323}" destId="{015C2D3B-CC5F-42BA-BE6A-D1D5EEDF125A}" srcOrd="1" destOrd="0" presId="urn:microsoft.com/office/officeart/2005/8/layout/hierarchy1"/>
    <dgm:cxn modelId="{917E2452-5CCC-4097-BC96-37C43C751F34}" type="presParOf" srcId="{015C2D3B-CC5F-42BA-BE6A-D1D5EEDF125A}" destId="{12D315BA-7780-47F1-968F-646904549518}" srcOrd="0" destOrd="0" presId="urn:microsoft.com/office/officeart/2005/8/layout/hierarchy1"/>
    <dgm:cxn modelId="{0C9DD1B2-46CC-42F5-BFB1-4F97D17418CC}" type="presParOf" srcId="{12D315BA-7780-47F1-968F-646904549518}" destId="{049BD70C-1EB0-4EFE-AFE5-73B363052647}" srcOrd="0" destOrd="0" presId="urn:microsoft.com/office/officeart/2005/8/layout/hierarchy1"/>
    <dgm:cxn modelId="{075697D8-5568-467C-8125-D2D663CAAB6D}" type="presParOf" srcId="{12D315BA-7780-47F1-968F-646904549518}" destId="{FF3E0740-7565-463D-A1A2-F67A20460C17}" srcOrd="1" destOrd="0" presId="urn:microsoft.com/office/officeart/2005/8/layout/hierarchy1"/>
    <dgm:cxn modelId="{E2A6D059-675A-480D-8EC2-A03B9B558A75}" type="presParOf" srcId="{015C2D3B-CC5F-42BA-BE6A-D1D5EEDF125A}" destId="{44EBC5AA-8A46-4F89-9860-AFCE48309E66}" srcOrd="1" destOrd="0" presId="urn:microsoft.com/office/officeart/2005/8/layout/hierarchy1"/>
    <dgm:cxn modelId="{18E0C355-9BF3-4174-97FB-52363CAA35CC}" type="presParOf" srcId="{0CCA5623-FDAB-42AD-9292-98F3F8AD6727}" destId="{D027A9D2-0FF0-46C9-9C38-F18624D80326}" srcOrd="2" destOrd="0" presId="urn:microsoft.com/office/officeart/2005/8/layout/hierarchy1"/>
    <dgm:cxn modelId="{6C7EA302-136D-4DBF-B864-A9DC433337CB}" type="presParOf" srcId="{0CCA5623-FDAB-42AD-9292-98F3F8AD6727}" destId="{BDD56CC5-A721-4EB1-AEF1-62602FB62185}" srcOrd="3" destOrd="0" presId="urn:microsoft.com/office/officeart/2005/8/layout/hierarchy1"/>
    <dgm:cxn modelId="{F53F99BD-149D-47D8-82A6-DF83EFA7A74E}" type="presParOf" srcId="{BDD56CC5-A721-4EB1-AEF1-62602FB62185}" destId="{59F1AFBF-455A-42D8-B791-15E4DBB89BCA}" srcOrd="0" destOrd="0" presId="urn:microsoft.com/office/officeart/2005/8/layout/hierarchy1"/>
    <dgm:cxn modelId="{F4720862-D40E-4AD2-B8E8-673B24DAF3AC}" type="presParOf" srcId="{59F1AFBF-455A-42D8-B791-15E4DBB89BCA}" destId="{EB7CC84C-4E88-41CB-97CC-ACAAC56EF2B9}" srcOrd="0" destOrd="0" presId="urn:microsoft.com/office/officeart/2005/8/layout/hierarchy1"/>
    <dgm:cxn modelId="{042FAF98-0DBA-4E15-B572-37F094D40835}" type="presParOf" srcId="{59F1AFBF-455A-42D8-B791-15E4DBB89BCA}" destId="{900C5145-1CF5-4AA6-9ED3-20BCD7A27378}" srcOrd="1" destOrd="0" presId="urn:microsoft.com/office/officeart/2005/8/layout/hierarchy1"/>
    <dgm:cxn modelId="{81DE353E-411B-47A6-A571-B166F4D64318}" type="presParOf" srcId="{BDD56CC5-A721-4EB1-AEF1-62602FB62185}" destId="{F8318674-C188-44C3-807B-B99B55C57484}" srcOrd="1" destOrd="0" presId="urn:microsoft.com/office/officeart/2005/8/layout/hierarchy1"/>
    <dgm:cxn modelId="{8F89B4F3-B9D7-4FE0-9737-2162A0F1E14E}" type="presParOf" srcId="{F8318674-C188-44C3-807B-B99B55C57484}" destId="{CD17A9FD-3AE3-46BA-A010-E5B3ADDF973D}" srcOrd="0" destOrd="0" presId="urn:microsoft.com/office/officeart/2005/8/layout/hierarchy1"/>
    <dgm:cxn modelId="{6260C0F0-AF88-4C02-B112-60F7CD2A57EB}" type="presParOf" srcId="{F8318674-C188-44C3-807B-B99B55C57484}" destId="{F0FB03D9-8CD8-4C14-A75D-BB794B906DC3}" srcOrd="1" destOrd="0" presId="urn:microsoft.com/office/officeart/2005/8/layout/hierarchy1"/>
    <dgm:cxn modelId="{BDBF1351-6E92-4243-A62D-E767BA3141B2}" type="presParOf" srcId="{F0FB03D9-8CD8-4C14-A75D-BB794B906DC3}" destId="{51FFDF02-F974-4C3D-A46B-E35CC1DF9BFE}" srcOrd="0" destOrd="0" presId="urn:microsoft.com/office/officeart/2005/8/layout/hierarchy1"/>
    <dgm:cxn modelId="{9E6420E3-3D0A-45B0-8765-78D354722F97}" type="presParOf" srcId="{51FFDF02-F974-4C3D-A46B-E35CC1DF9BFE}" destId="{2ABCB4E8-1884-415B-8B69-848FB381DAA1}" srcOrd="0" destOrd="0" presId="urn:microsoft.com/office/officeart/2005/8/layout/hierarchy1"/>
    <dgm:cxn modelId="{376CB61A-926B-4BD2-8662-EE7FFD297577}" type="presParOf" srcId="{51FFDF02-F974-4C3D-A46B-E35CC1DF9BFE}" destId="{971E82F0-EE96-4DA6-91DF-95813522AFC5}" srcOrd="1" destOrd="0" presId="urn:microsoft.com/office/officeart/2005/8/layout/hierarchy1"/>
    <dgm:cxn modelId="{CF3FB85D-A531-4B92-B2C7-7B723F2E6030}" type="presParOf" srcId="{F0FB03D9-8CD8-4C14-A75D-BB794B906DC3}" destId="{A2965B69-162F-4D42-A0BE-F009936B5ED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8E89D3B4-A903-4813-BCA4-88323ED49032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اسم الفعل</a:t>
          </a:r>
          <a:endParaRPr lang="ar-SA" sz="2200" b="1" dirty="0">
            <a:cs typeface="Traditional Arabic" pitchFamily="2" charset="-78"/>
          </a:endParaRPr>
        </a:p>
      </dgm:t>
    </dgm:pt>
    <dgm:pt modelId="{F45A1193-8CC3-43BB-BF52-0198050AC838}" type="par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052D4EB7-A89A-46B0-9378-E7CCC3C0007B}" type="sib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F0D320D4-D143-4331-A394-742FA30449BF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اسم فعل ماضي</a:t>
          </a:r>
          <a:endParaRPr lang="ar-SA" sz="2200" b="1" dirty="0">
            <a:cs typeface="Traditional Arabic" pitchFamily="2" charset="-78"/>
          </a:endParaRPr>
        </a:p>
      </dgm:t>
    </dgm:pt>
    <dgm:pt modelId="{9C0F1C32-36A4-4B02-8B88-78B9A1FCD836}" type="par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5C918DA2-EB09-41AC-AE91-D3DE3AE4D52C}" type="sib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2A08A2E2-E4EF-4D56-9DF7-25FFFECDD86C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اسم فعل مضارع</a:t>
          </a:r>
          <a:endParaRPr lang="ar-SA" sz="2200" b="1" dirty="0">
            <a:cs typeface="Traditional Arabic" pitchFamily="2" charset="-78"/>
          </a:endParaRPr>
        </a:p>
      </dgm:t>
    </dgm:pt>
    <dgm:pt modelId="{3B647F07-7CFB-43AD-935D-934075B4AC76}" type="par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A2D12D22-31B3-445A-86BE-591EF75452DE}" type="sib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1983539C-DB79-4FFB-86D5-2B225A915070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اسم فعل أمر</a:t>
          </a:r>
        </a:p>
        <a:p>
          <a:pPr rtl="1"/>
          <a:r>
            <a:rPr lang="ar-SA" sz="2200" b="1" dirty="0" smtClean="0">
              <a:cs typeface="Traditional Arabic" pitchFamily="2" charset="-78"/>
            </a:rPr>
            <a:t>وهو أكثرها وجودًا</a:t>
          </a:r>
          <a:endParaRPr lang="ar-SA" sz="2200" b="1" dirty="0">
            <a:cs typeface="Traditional Arabic" pitchFamily="2" charset="-78"/>
          </a:endParaRPr>
        </a:p>
      </dgm:t>
    </dgm:pt>
    <dgm:pt modelId="{025DC524-C5CC-464F-99F5-2855A3374713}" type="par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FE5BA0BA-3FCB-4CB4-8742-4294AF8E635F}" type="sib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0DCED4B4-EC6A-4AD5-932F-E6B115D3E10B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هيْهات = بَعُد</a:t>
          </a:r>
        </a:p>
        <a:p>
          <a:pPr rtl="1"/>
          <a:r>
            <a:rPr lang="ar-SA" sz="2200" b="1" dirty="0" smtClean="0">
              <a:cs typeface="Traditional Arabic" pitchFamily="2" charset="-78"/>
            </a:rPr>
            <a:t>َشَتَّانَ = افترق</a:t>
          </a:r>
          <a:endParaRPr lang="ar-SA" sz="2200" b="1" dirty="0">
            <a:cs typeface="Traditional Arabic" pitchFamily="2" charset="-78"/>
          </a:endParaRPr>
        </a:p>
      </dgm:t>
    </dgm:pt>
    <dgm:pt modelId="{6130927C-344D-4362-9629-6F0691AF68A6}" type="parTrans" cxnId="{7A25357E-4F18-4491-ABF8-14CFA8B1454D}">
      <dgm:prSet/>
      <dgm:spPr/>
    </dgm:pt>
    <dgm:pt modelId="{00F28E40-3731-40E5-935E-05D475AD1229}" type="sibTrans" cxnId="{7A25357E-4F18-4491-ABF8-14CFA8B1454D}">
      <dgm:prSet/>
      <dgm:spPr/>
    </dgm:pt>
    <dgm:pt modelId="{4FE431B5-AB08-479E-9F62-DB309C940EBC}">
      <dgm:prSet phldrT="[نص]" custT="1"/>
      <dgm:spPr/>
      <dgm:t>
        <a:bodyPr/>
        <a:lstStyle/>
        <a:p>
          <a:pPr rtl="1"/>
          <a:r>
            <a:rPr lang="ar-SA" sz="2200" b="1" dirty="0" err="1" smtClean="0">
              <a:cs typeface="Traditional Arabic" pitchFamily="2" charset="-78"/>
            </a:rPr>
            <a:t>وَيْ</a:t>
          </a:r>
          <a:r>
            <a:rPr lang="ar-SA" sz="2200" b="1" dirty="0" smtClean="0">
              <a:cs typeface="Traditional Arabic" pitchFamily="2" charset="-78"/>
            </a:rPr>
            <a:t> = أتعجب</a:t>
          </a:r>
        </a:p>
        <a:p>
          <a:pPr rtl="1"/>
          <a:r>
            <a:rPr lang="ar-SA" sz="2200" b="1" dirty="0" smtClean="0">
              <a:cs typeface="Traditional Arabic" pitchFamily="2" charset="-78"/>
            </a:rPr>
            <a:t>أفٌ = أتضجَّر</a:t>
          </a:r>
          <a:endParaRPr lang="ar-SA" sz="2200" b="1" dirty="0">
            <a:cs typeface="Traditional Arabic" pitchFamily="2" charset="-78"/>
          </a:endParaRPr>
        </a:p>
      </dgm:t>
    </dgm:pt>
    <dgm:pt modelId="{287ECE65-7DD2-40AA-9119-87C33666231B}" type="parTrans" cxnId="{B7D3C7A2-049C-40C3-9E0C-957387D6B64E}">
      <dgm:prSet/>
      <dgm:spPr/>
    </dgm:pt>
    <dgm:pt modelId="{AEBCF804-0C5E-48D6-9D46-4C66BD7E231F}" type="sibTrans" cxnId="{B7D3C7A2-049C-40C3-9E0C-957387D6B64E}">
      <dgm:prSet/>
      <dgm:spPr/>
    </dgm:pt>
    <dgm:pt modelId="{12AF292C-4AF1-4DD3-85DF-82E24F2B5971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صَهْ = اسكتْ</a:t>
          </a:r>
        </a:p>
        <a:p>
          <a:pPr rtl="1"/>
          <a:r>
            <a:rPr lang="ar-SA" sz="2200" b="1" dirty="0" smtClean="0">
              <a:cs typeface="Traditional Arabic" pitchFamily="2" charset="-78"/>
            </a:rPr>
            <a:t>آمينَ = استجبْ</a:t>
          </a:r>
          <a:endParaRPr lang="ar-SA" sz="2200" b="1" dirty="0">
            <a:cs typeface="Traditional Arabic" pitchFamily="2" charset="-78"/>
          </a:endParaRPr>
        </a:p>
      </dgm:t>
    </dgm:pt>
    <dgm:pt modelId="{38DDD592-3C78-4467-A5AE-CA074C32612C}" type="parTrans" cxnId="{9D1C5E62-C1ED-4AD3-B111-A068A1A5667F}">
      <dgm:prSet/>
      <dgm:spPr/>
    </dgm:pt>
    <dgm:pt modelId="{F3540714-F00A-4718-AC75-4F785F90E81E}" type="sibTrans" cxnId="{9D1C5E62-C1ED-4AD3-B111-A068A1A5667F}">
      <dgm:prSet/>
      <dgm:spPr/>
    </dgm:pt>
    <dgm:pt modelId="{313FBAB4-1B99-445F-B2E8-9193A75C8D44}" type="pres">
      <dgm:prSet presAssocID="{DF992804-DD60-489A-B00C-139F79E7819C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23805AD-081F-4F3D-9289-E4C5F18FCF8D}" type="pres">
      <dgm:prSet presAssocID="{8E89D3B4-A903-4813-BCA4-88323ED49032}" presName="hierRoot1" presStyleCnt="0"/>
      <dgm:spPr/>
    </dgm:pt>
    <dgm:pt modelId="{A34B35CF-0664-4352-BC6B-8AF05D7391CE}" type="pres">
      <dgm:prSet presAssocID="{8E89D3B4-A903-4813-BCA4-88323ED49032}" presName="composite" presStyleCnt="0"/>
      <dgm:spPr/>
    </dgm:pt>
    <dgm:pt modelId="{7BC8A61E-C1DA-4CAC-A321-8AA775A0B891}" type="pres">
      <dgm:prSet presAssocID="{8E89D3B4-A903-4813-BCA4-88323ED49032}" presName="background" presStyleLbl="node0" presStyleIdx="0" presStyleCnt="1"/>
      <dgm:spPr/>
    </dgm:pt>
    <dgm:pt modelId="{BF70F11D-BB44-4D0F-AA9C-CA7DBFB8F74F}" type="pres">
      <dgm:prSet presAssocID="{8E89D3B4-A903-4813-BCA4-88323ED4903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E677511-99B3-4EC8-BCC1-FE220F945432}" type="pres">
      <dgm:prSet presAssocID="{8E89D3B4-A903-4813-BCA4-88323ED49032}" presName="hierChild2" presStyleCnt="0"/>
      <dgm:spPr/>
    </dgm:pt>
    <dgm:pt modelId="{5C3E564F-52E2-4C00-BBFB-65926F291AF7}" type="pres">
      <dgm:prSet presAssocID="{9C0F1C32-36A4-4B02-8B88-78B9A1FCD836}" presName="Name10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B4076A9F-164E-45C3-8707-254F16913B34}" type="pres">
      <dgm:prSet presAssocID="{F0D320D4-D143-4331-A394-742FA30449BF}" presName="hierRoot2" presStyleCnt="0"/>
      <dgm:spPr/>
    </dgm:pt>
    <dgm:pt modelId="{04F396FD-4296-4FAE-BC65-9A5AB9B84168}" type="pres">
      <dgm:prSet presAssocID="{F0D320D4-D143-4331-A394-742FA30449BF}" presName="composite2" presStyleCnt="0"/>
      <dgm:spPr/>
    </dgm:pt>
    <dgm:pt modelId="{E1324B44-328B-48E0-994A-7C894F7F2719}" type="pres">
      <dgm:prSet presAssocID="{F0D320D4-D143-4331-A394-742FA30449BF}" presName="background2" presStyleLbl="node2" presStyleIdx="0" presStyleCnt="3"/>
      <dgm:spPr/>
    </dgm:pt>
    <dgm:pt modelId="{A33C8EE7-1EFA-4400-BF98-0885AC8B8C65}" type="pres">
      <dgm:prSet presAssocID="{F0D320D4-D143-4331-A394-742FA30449BF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B6C9645-6704-4818-812C-3031E7AEAD4C}" type="pres">
      <dgm:prSet presAssocID="{F0D320D4-D143-4331-A394-742FA30449BF}" presName="hierChild3" presStyleCnt="0"/>
      <dgm:spPr/>
    </dgm:pt>
    <dgm:pt modelId="{8CBA11AC-E85D-4089-B673-9A8DF7B55198}" type="pres">
      <dgm:prSet presAssocID="{6130927C-344D-4362-9629-6F0691AF68A6}" presName="Name17" presStyleLbl="parChTrans1D3" presStyleIdx="0" presStyleCnt="3"/>
      <dgm:spPr/>
    </dgm:pt>
    <dgm:pt modelId="{9DC5EAD9-E039-4A04-BF22-BEDDA09FEC66}" type="pres">
      <dgm:prSet presAssocID="{0DCED4B4-EC6A-4AD5-932F-E6B115D3E10B}" presName="hierRoot3" presStyleCnt="0"/>
      <dgm:spPr/>
    </dgm:pt>
    <dgm:pt modelId="{F757C1D6-3AFC-4B6B-B42F-BF11FF93ED83}" type="pres">
      <dgm:prSet presAssocID="{0DCED4B4-EC6A-4AD5-932F-E6B115D3E10B}" presName="composite3" presStyleCnt="0"/>
      <dgm:spPr/>
    </dgm:pt>
    <dgm:pt modelId="{82A00ABC-3367-4D7C-945D-B47DED1FD624}" type="pres">
      <dgm:prSet presAssocID="{0DCED4B4-EC6A-4AD5-932F-E6B115D3E10B}" presName="background3" presStyleLbl="node3" presStyleIdx="0" presStyleCnt="3"/>
      <dgm:spPr/>
    </dgm:pt>
    <dgm:pt modelId="{F07E4E39-0F99-4E16-92BF-3524505E5760}" type="pres">
      <dgm:prSet presAssocID="{0DCED4B4-EC6A-4AD5-932F-E6B115D3E10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77D70B8-E91E-4679-883F-55457A7A48FB}" type="pres">
      <dgm:prSet presAssocID="{0DCED4B4-EC6A-4AD5-932F-E6B115D3E10B}" presName="hierChild4" presStyleCnt="0"/>
      <dgm:spPr/>
    </dgm:pt>
    <dgm:pt modelId="{0580023F-917C-4957-8CDE-384644BE7886}" type="pres">
      <dgm:prSet presAssocID="{3B647F07-7CFB-43AD-935D-934075B4AC76}" presName="Name10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508E51A1-A87C-432F-877E-D661C4B639E9}" type="pres">
      <dgm:prSet presAssocID="{2A08A2E2-E4EF-4D56-9DF7-25FFFECDD86C}" presName="hierRoot2" presStyleCnt="0"/>
      <dgm:spPr/>
    </dgm:pt>
    <dgm:pt modelId="{BF6322FF-E403-4D11-8345-338B673BD7C7}" type="pres">
      <dgm:prSet presAssocID="{2A08A2E2-E4EF-4D56-9DF7-25FFFECDD86C}" presName="composite2" presStyleCnt="0"/>
      <dgm:spPr/>
    </dgm:pt>
    <dgm:pt modelId="{B97645C9-67A8-465F-AAED-92603E1EA766}" type="pres">
      <dgm:prSet presAssocID="{2A08A2E2-E4EF-4D56-9DF7-25FFFECDD86C}" presName="background2" presStyleLbl="node2" presStyleIdx="1" presStyleCnt="3"/>
      <dgm:spPr/>
    </dgm:pt>
    <dgm:pt modelId="{62B9574C-3317-4C3C-901C-E2A2E4A96A46}" type="pres">
      <dgm:prSet presAssocID="{2A08A2E2-E4EF-4D56-9DF7-25FFFECDD86C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5342322-AFEC-4A8E-B06C-4D0960E21580}" type="pres">
      <dgm:prSet presAssocID="{2A08A2E2-E4EF-4D56-9DF7-25FFFECDD86C}" presName="hierChild3" presStyleCnt="0"/>
      <dgm:spPr/>
    </dgm:pt>
    <dgm:pt modelId="{E95A3741-C1D8-4770-B02A-ADA5615C5AF7}" type="pres">
      <dgm:prSet presAssocID="{287ECE65-7DD2-40AA-9119-87C33666231B}" presName="Name17" presStyleLbl="parChTrans1D3" presStyleIdx="1" presStyleCnt="3"/>
      <dgm:spPr/>
    </dgm:pt>
    <dgm:pt modelId="{BA293D17-88BE-43E5-848A-29E4FC698A6D}" type="pres">
      <dgm:prSet presAssocID="{4FE431B5-AB08-479E-9F62-DB309C940EBC}" presName="hierRoot3" presStyleCnt="0"/>
      <dgm:spPr/>
    </dgm:pt>
    <dgm:pt modelId="{7951E5C1-817C-4056-A5DA-76A34982A9B7}" type="pres">
      <dgm:prSet presAssocID="{4FE431B5-AB08-479E-9F62-DB309C940EBC}" presName="composite3" presStyleCnt="0"/>
      <dgm:spPr/>
    </dgm:pt>
    <dgm:pt modelId="{D08DF3E5-00A2-426B-9855-5146D642144D}" type="pres">
      <dgm:prSet presAssocID="{4FE431B5-AB08-479E-9F62-DB309C940EBC}" presName="background3" presStyleLbl="node3" presStyleIdx="1" presStyleCnt="3"/>
      <dgm:spPr/>
    </dgm:pt>
    <dgm:pt modelId="{85419ADA-4C8B-4F90-AC72-76567B4122AD}" type="pres">
      <dgm:prSet presAssocID="{4FE431B5-AB08-479E-9F62-DB309C940EBC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0E9AB0D-3181-4B50-891F-7278DD1E43F3}" type="pres">
      <dgm:prSet presAssocID="{4FE431B5-AB08-479E-9F62-DB309C940EBC}" presName="hierChild4" presStyleCnt="0"/>
      <dgm:spPr/>
    </dgm:pt>
    <dgm:pt modelId="{1F2FF631-355F-4EF1-AD0F-FCE3AAEDDA42}" type="pres">
      <dgm:prSet presAssocID="{025DC524-C5CC-464F-99F5-2855A3374713}" presName="Name10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8BB24B0C-40D4-4F0D-A9FF-03CC2B7D9364}" type="pres">
      <dgm:prSet presAssocID="{1983539C-DB79-4FFB-86D5-2B225A915070}" presName="hierRoot2" presStyleCnt="0"/>
      <dgm:spPr/>
    </dgm:pt>
    <dgm:pt modelId="{12AF4C10-12DD-4563-A899-E241D0846CF1}" type="pres">
      <dgm:prSet presAssocID="{1983539C-DB79-4FFB-86D5-2B225A915070}" presName="composite2" presStyleCnt="0"/>
      <dgm:spPr/>
    </dgm:pt>
    <dgm:pt modelId="{E9BB9709-EB68-4268-9700-62E472A6031A}" type="pres">
      <dgm:prSet presAssocID="{1983539C-DB79-4FFB-86D5-2B225A915070}" presName="background2" presStyleLbl="node2" presStyleIdx="2" presStyleCnt="3"/>
      <dgm:spPr/>
    </dgm:pt>
    <dgm:pt modelId="{44C778D2-4311-4261-B6D9-1948E64169B1}" type="pres">
      <dgm:prSet presAssocID="{1983539C-DB79-4FFB-86D5-2B225A915070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9639A43-8820-4518-8FA3-BA15478C3309}" type="pres">
      <dgm:prSet presAssocID="{1983539C-DB79-4FFB-86D5-2B225A915070}" presName="hierChild3" presStyleCnt="0"/>
      <dgm:spPr/>
    </dgm:pt>
    <dgm:pt modelId="{1A0EC726-7362-430D-B79C-B347AFA23302}" type="pres">
      <dgm:prSet presAssocID="{38DDD592-3C78-4467-A5AE-CA074C32612C}" presName="Name17" presStyleLbl="parChTrans1D3" presStyleIdx="2" presStyleCnt="3"/>
      <dgm:spPr/>
    </dgm:pt>
    <dgm:pt modelId="{0FB97FA7-B6A9-4D2F-A5FF-92C80D207B5B}" type="pres">
      <dgm:prSet presAssocID="{12AF292C-4AF1-4DD3-85DF-82E24F2B5971}" presName="hierRoot3" presStyleCnt="0"/>
      <dgm:spPr/>
    </dgm:pt>
    <dgm:pt modelId="{37A537FA-7455-4ACB-8580-3D632374F89F}" type="pres">
      <dgm:prSet presAssocID="{12AF292C-4AF1-4DD3-85DF-82E24F2B5971}" presName="composite3" presStyleCnt="0"/>
      <dgm:spPr/>
    </dgm:pt>
    <dgm:pt modelId="{899B7199-87D9-4BDB-8BCC-AE22D18F0ACD}" type="pres">
      <dgm:prSet presAssocID="{12AF292C-4AF1-4DD3-85DF-82E24F2B5971}" presName="background3" presStyleLbl="node3" presStyleIdx="2" presStyleCnt="3"/>
      <dgm:spPr/>
    </dgm:pt>
    <dgm:pt modelId="{59125EC0-2730-4FD0-8AC9-E963FA7B7D55}" type="pres">
      <dgm:prSet presAssocID="{12AF292C-4AF1-4DD3-85DF-82E24F2B597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3CD233B-8199-4933-B225-C8AFDEFD6F84}" type="pres">
      <dgm:prSet presAssocID="{12AF292C-4AF1-4DD3-85DF-82E24F2B5971}" presName="hierChild4" presStyleCnt="0"/>
      <dgm:spPr/>
    </dgm:pt>
  </dgm:ptLst>
  <dgm:cxnLst>
    <dgm:cxn modelId="{5EA30E55-C374-45C4-A4E6-C8E9D6F565D0}" srcId="{8E89D3B4-A903-4813-BCA4-88323ED49032}" destId="{2A08A2E2-E4EF-4D56-9DF7-25FFFECDD86C}" srcOrd="1" destOrd="0" parTransId="{3B647F07-7CFB-43AD-935D-934075B4AC76}" sibTransId="{A2D12D22-31B3-445A-86BE-591EF75452DE}"/>
    <dgm:cxn modelId="{A97C7ECC-A072-49E5-8366-AD9DE8E374F4}" type="presOf" srcId="{12AF292C-4AF1-4DD3-85DF-82E24F2B5971}" destId="{59125EC0-2730-4FD0-8AC9-E963FA7B7D55}" srcOrd="0" destOrd="0" presId="urn:microsoft.com/office/officeart/2005/8/layout/hierarchy1"/>
    <dgm:cxn modelId="{CF73FCFC-3DA7-433E-A20F-9B66F441554C}" type="presOf" srcId="{F0D320D4-D143-4331-A394-742FA30449BF}" destId="{A33C8EE7-1EFA-4400-BF98-0885AC8B8C65}" srcOrd="0" destOrd="0" presId="urn:microsoft.com/office/officeart/2005/8/layout/hierarchy1"/>
    <dgm:cxn modelId="{8E1360D7-7A0F-49C6-8615-992401A78AA3}" type="presOf" srcId="{6130927C-344D-4362-9629-6F0691AF68A6}" destId="{8CBA11AC-E85D-4089-B673-9A8DF7B55198}" srcOrd="0" destOrd="0" presId="urn:microsoft.com/office/officeart/2005/8/layout/hierarchy1"/>
    <dgm:cxn modelId="{B7D3C7A2-049C-40C3-9E0C-957387D6B64E}" srcId="{2A08A2E2-E4EF-4D56-9DF7-25FFFECDD86C}" destId="{4FE431B5-AB08-479E-9F62-DB309C940EBC}" srcOrd="0" destOrd="0" parTransId="{287ECE65-7DD2-40AA-9119-87C33666231B}" sibTransId="{AEBCF804-0C5E-48D6-9D46-4C66BD7E231F}"/>
    <dgm:cxn modelId="{5648CD9E-C3D1-4612-A522-68EB0882E67B}" srcId="{8E89D3B4-A903-4813-BCA4-88323ED49032}" destId="{1983539C-DB79-4FFB-86D5-2B225A915070}" srcOrd="2" destOrd="0" parTransId="{025DC524-C5CC-464F-99F5-2855A3374713}" sibTransId="{FE5BA0BA-3FCB-4CB4-8742-4294AF8E635F}"/>
    <dgm:cxn modelId="{7A25357E-4F18-4491-ABF8-14CFA8B1454D}" srcId="{F0D320D4-D143-4331-A394-742FA30449BF}" destId="{0DCED4B4-EC6A-4AD5-932F-E6B115D3E10B}" srcOrd="0" destOrd="0" parTransId="{6130927C-344D-4362-9629-6F0691AF68A6}" sibTransId="{00F28E40-3731-40E5-935E-05D475AD1229}"/>
    <dgm:cxn modelId="{590DCE5D-25C6-4EBD-9DA6-56B7E664F48F}" type="presOf" srcId="{1983539C-DB79-4FFB-86D5-2B225A915070}" destId="{44C778D2-4311-4261-B6D9-1948E64169B1}" srcOrd="0" destOrd="0" presId="urn:microsoft.com/office/officeart/2005/8/layout/hierarchy1"/>
    <dgm:cxn modelId="{3FD097D8-42A5-48BB-8536-E44F7DF4EE2A}" type="presOf" srcId="{025DC524-C5CC-464F-99F5-2855A3374713}" destId="{1F2FF631-355F-4EF1-AD0F-FCE3AAEDDA42}" srcOrd="0" destOrd="0" presId="urn:microsoft.com/office/officeart/2005/8/layout/hierarchy1"/>
    <dgm:cxn modelId="{E3AE9224-9FAF-4D36-B2F1-9C46E0135EE5}" type="presOf" srcId="{2A08A2E2-E4EF-4D56-9DF7-25FFFECDD86C}" destId="{62B9574C-3317-4C3C-901C-E2A2E4A96A46}" srcOrd="0" destOrd="0" presId="urn:microsoft.com/office/officeart/2005/8/layout/hierarchy1"/>
    <dgm:cxn modelId="{F604E107-A308-489E-8357-756530731066}" type="presOf" srcId="{9C0F1C32-36A4-4B02-8B88-78B9A1FCD836}" destId="{5C3E564F-52E2-4C00-BBFB-65926F291AF7}" srcOrd="0" destOrd="0" presId="urn:microsoft.com/office/officeart/2005/8/layout/hierarchy1"/>
    <dgm:cxn modelId="{9D1C5E62-C1ED-4AD3-B111-A068A1A5667F}" srcId="{1983539C-DB79-4FFB-86D5-2B225A915070}" destId="{12AF292C-4AF1-4DD3-85DF-82E24F2B5971}" srcOrd="0" destOrd="0" parTransId="{38DDD592-3C78-4467-A5AE-CA074C32612C}" sibTransId="{F3540714-F00A-4718-AC75-4F785F90E81E}"/>
    <dgm:cxn modelId="{7010F90C-B3C9-42AE-9C6C-0F10B97229C7}" type="presOf" srcId="{287ECE65-7DD2-40AA-9119-87C33666231B}" destId="{E95A3741-C1D8-4770-B02A-ADA5615C5AF7}" srcOrd="0" destOrd="0" presId="urn:microsoft.com/office/officeart/2005/8/layout/hierarchy1"/>
    <dgm:cxn modelId="{5BE3C31D-BC9A-4CB6-AA45-88B13E58F258}" type="presOf" srcId="{3B647F07-7CFB-43AD-935D-934075B4AC76}" destId="{0580023F-917C-4957-8CDE-384644BE7886}" srcOrd="0" destOrd="0" presId="urn:microsoft.com/office/officeart/2005/8/layout/hierarchy1"/>
    <dgm:cxn modelId="{DF822C40-A01D-4C64-855F-269A35B90DC0}" type="presOf" srcId="{DF992804-DD60-489A-B00C-139F79E7819C}" destId="{313FBAB4-1B99-445F-B2E8-9193A75C8D44}" srcOrd="0" destOrd="0" presId="urn:microsoft.com/office/officeart/2005/8/layout/hierarchy1"/>
    <dgm:cxn modelId="{11962756-2F07-48DF-A7E4-DADEA793EF3C}" type="presOf" srcId="{4FE431B5-AB08-479E-9F62-DB309C940EBC}" destId="{85419ADA-4C8B-4F90-AC72-76567B4122AD}" srcOrd="0" destOrd="0" presId="urn:microsoft.com/office/officeart/2005/8/layout/hierarchy1"/>
    <dgm:cxn modelId="{A7190556-219E-4A19-86A9-BCAED06E202C}" type="presOf" srcId="{0DCED4B4-EC6A-4AD5-932F-E6B115D3E10B}" destId="{F07E4E39-0F99-4E16-92BF-3524505E5760}" srcOrd="0" destOrd="0" presId="urn:microsoft.com/office/officeart/2005/8/layout/hierarchy1"/>
    <dgm:cxn modelId="{EB7FD78E-5718-4B07-B27C-BABA0F5EE4A2}" srcId="{DF992804-DD60-489A-B00C-139F79E7819C}" destId="{8E89D3B4-A903-4813-BCA4-88323ED49032}" srcOrd="0" destOrd="0" parTransId="{F45A1193-8CC3-43BB-BF52-0198050AC838}" sibTransId="{052D4EB7-A89A-46B0-9378-E7CCC3C0007B}"/>
    <dgm:cxn modelId="{73F2F709-8527-40B8-93D5-8B572CC30EAE}" type="presOf" srcId="{38DDD592-3C78-4467-A5AE-CA074C32612C}" destId="{1A0EC726-7362-430D-B79C-B347AFA23302}" srcOrd="0" destOrd="0" presId="urn:microsoft.com/office/officeart/2005/8/layout/hierarchy1"/>
    <dgm:cxn modelId="{508CDD50-A945-4446-A047-2C77672D693A}" srcId="{8E89D3B4-A903-4813-BCA4-88323ED49032}" destId="{F0D320D4-D143-4331-A394-742FA30449BF}" srcOrd="0" destOrd="0" parTransId="{9C0F1C32-36A4-4B02-8B88-78B9A1FCD836}" sibTransId="{5C918DA2-EB09-41AC-AE91-D3DE3AE4D52C}"/>
    <dgm:cxn modelId="{50E13DCA-B4E5-4364-9953-ED2CA126057D}" type="presOf" srcId="{8E89D3B4-A903-4813-BCA4-88323ED49032}" destId="{BF70F11D-BB44-4D0F-AA9C-CA7DBFB8F74F}" srcOrd="0" destOrd="0" presId="urn:microsoft.com/office/officeart/2005/8/layout/hierarchy1"/>
    <dgm:cxn modelId="{87990F94-63BD-4B14-8DF6-BCAE29FAB9BE}" type="presParOf" srcId="{313FBAB4-1B99-445F-B2E8-9193A75C8D44}" destId="{323805AD-081F-4F3D-9289-E4C5F18FCF8D}" srcOrd="0" destOrd="0" presId="urn:microsoft.com/office/officeart/2005/8/layout/hierarchy1"/>
    <dgm:cxn modelId="{18C342DD-880D-4F2D-AAB2-AC631487201C}" type="presParOf" srcId="{323805AD-081F-4F3D-9289-E4C5F18FCF8D}" destId="{A34B35CF-0664-4352-BC6B-8AF05D7391CE}" srcOrd="0" destOrd="0" presId="urn:microsoft.com/office/officeart/2005/8/layout/hierarchy1"/>
    <dgm:cxn modelId="{9E38E8FC-3DD3-4865-B0C4-80DC5D9DA8F6}" type="presParOf" srcId="{A34B35CF-0664-4352-BC6B-8AF05D7391CE}" destId="{7BC8A61E-C1DA-4CAC-A321-8AA775A0B891}" srcOrd="0" destOrd="0" presId="urn:microsoft.com/office/officeart/2005/8/layout/hierarchy1"/>
    <dgm:cxn modelId="{AD08693E-CED7-4D90-A659-DA486A052E38}" type="presParOf" srcId="{A34B35CF-0664-4352-BC6B-8AF05D7391CE}" destId="{BF70F11D-BB44-4D0F-AA9C-CA7DBFB8F74F}" srcOrd="1" destOrd="0" presId="urn:microsoft.com/office/officeart/2005/8/layout/hierarchy1"/>
    <dgm:cxn modelId="{244DB5FD-6999-4620-867A-3D47E386CB57}" type="presParOf" srcId="{323805AD-081F-4F3D-9289-E4C5F18FCF8D}" destId="{8E677511-99B3-4EC8-BCC1-FE220F945432}" srcOrd="1" destOrd="0" presId="urn:microsoft.com/office/officeart/2005/8/layout/hierarchy1"/>
    <dgm:cxn modelId="{7012EDF8-D5E6-4B79-AA8B-6E7D6118D700}" type="presParOf" srcId="{8E677511-99B3-4EC8-BCC1-FE220F945432}" destId="{5C3E564F-52E2-4C00-BBFB-65926F291AF7}" srcOrd="0" destOrd="0" presId="urn:microsoft.com/office/officeart/2005/8/layout/hierarchy1"/>
    <dgm:cxn modelId="{18F46023-0D9E-48BD-A173-09AD98D7BAC2}" type="presParOf" srcId="{8E677511-99B3-4EC8-BCC1-FE220F945432}" destId="{B4076A9F-164E-45C3-8707-254F16913B34}" srcOrd="1" destOrd="0" presId="urn:microsoft.com/office/officeart/2005/8/layout/hierarchy1"/>
    <dgm:cxn modelId="{7C507355-327B-4829-9F58-373265E39B23}" type="presParOf" srcId="{B4076A9F-164E-45C3-8707-254F16913B34}" destId="{04F396FD-4296-4FAE-BC65-9A5AB9B84168}" srcOrd="0" destOrd="0" presId="urn:microsoft.com/office/officeart/2005/8/layout/hierarchy1"/>
    <dgm:cxn modelId="{66F900CD-1582-402C-8BDC-DE2B4CEF3285}" type="presParOf" srcId="{04F396FD-4296-4FAE-BC65-9A5AB9B84168}" destId="{E1324B44-328B-48E0-994A-7C894F7F2719}" srcOrd="0" destOrd="0" presId="urn:microsoft.com/office/officeart/2005/8/layout/hierarchy1"/>
    <dgm:cxn modelId="{A5C77DB3-0BAF-4957-A1EC-309207B6BF39}" type="presParOf" srcId="{04F396FD-4296-4FAE-BC65-9A5AB9B84168}" destId="{A33C8EE7-1EFA-4400-BF98-0885AC8B8C65}" srcOrd="1" destOrd="0" presId="urn:microsoft.com/office/officeart/2005/8/layout/hierarchy1"/>
    <dgm:cxn modelId="{0FBFED81-483F-4CA9-984D-84A1C638D7FB}" type="presParOf" srcId="{B4076A9F-164E-45C3-8707-254F16913B34}" destId="{4B6C9645-6704-4818-812C-3031E7AEAD4C}" srcOrd="1" destOrd="0" presId="urn:microsoft.com/office/officeart/2005/8/layout/hierarchy1"/>
    <dgm:cxn modelId="{9ABFC446-094D-4E1D-AA1E-ECC425BF18E4}" type="presParOf" srcId="{4B6C9645-6704-4818-812C-3031E7AEAD4C}" destId="{8CBA11AC-E85D-4089-B673-9A8DF7B55198}" srcOrd="0" destOrd="0" presId="urn:microsoft.com/office/officeart/2005/8/layout/hierarchy1"/>
    <dgm:cxn modelId="{D42B131F-E9C7-4365-AF30-4E8C77F68B94}" type="presParOf" srcId="{4B6C9645-6704-4818-812C-3031E7AEAD4C}" destId="{9DC5EAD9-E039-4A04-BF22-BEDDA09FEC66}" srcOrd="1" destOrd="0" presId="urn:microsoft.com/office/officeart/2005/8/layout/hierarchy1"/>
    <dgm:cxn modelId="{C5083E74-4E2A-4519-8B58-1C991B3AF627}" type="presParOf" srcId="{9DC5EAD9-E039-4A04-BF22-BEDDA09FEC66}" destId="{F757C1D6-3AFC-4B6B-B42F-BF11FF93ED83}" srcOrd="0" destOrd="0" presId="urn:microsoft.com/office/officeart/2005/8/layout/hierarchy1"/>
    <dgm:cxn modelId="{AF1B800D-FC19-4002-953F-2B3370558C7D}" type="presParOf" srcId="{F757C1D6-3AFC-4B6B-B42F-BF11FF93ED83}" destId="{82A00ABC-3367-4D7C-945D-B47DED1FD624}" srcOrd="0" destOrd="0" presId="urn:microsoft.com/office/officeart/2005/8/layout/hierarchy1"/>
    <dgm:cxn modelId="{233718EA-F2DD-447B-AB55-73EE15323D27}" type="presParOf" srcId="{F757C1D6-3AFC-4B6B-B42F-BF11FF93ED83}" destId="{F07E4E39-0F99-4E16-92BF-3524505E5760}" srcOrd="1" destOrd="0" presId="urn:microsoft.com/office/officeart/2005/8/layout/hierarchy1"/>
    <dgm:cxn modelId="{100B56D2-EEEF-4838-BFB4-FB3DDCAC0905}" type="presParOf" srcId="{9DC5EAD9-E039-4A04-BF22-BEDDA09FEC66}" destId="{B77D70B8-E91E-4679-883F-55457A7A48FB}" srcOrd="1" destOrd="0" presId="urn:microsoft.com/office/officeart/2005/8/layout/hierarchy1"/>
    <dgm:cxn modelId="{D2E57A95-10FE-42BC-8AE7-1FAC24F1988E}" type="presParOf" srcId="{8E677511-99B3-4EC8-BCC1-FE220F945432}" destId="{0580023F-917C-4957-8CDE-384644BE7886}" srcOrd="2" destOrd="0" presId="urn:microsoft.com/office/officeart/2005/8/layout/hierarchy1"/>
    <dgm:cxn modelId="{1DB49FE8-0391-4FAF-8902-BEF6BB487930}" type="presParOf" srcId="{8E677511-99B3-4EC8-BCC1-FE220F945432}" destId="{508E51A1-A87C-432F-877E-D661C4B639E9}" srcOrd="3" destOrd="0" presId="urn:microsoft.com/office/officeart/2005/8/layout/hierarchy1"/>
    <dgm:cxn modelId="{04C8956D-6E4E-413A-8E0F-D78761EE5299}" type="presParOf" srcId="{508E51A1-A87C-432F-877E-D661C4B639E9}" destId="{BF6322FF-E403-4D11-8345-338B673BD7C7}" srcOrd="0" destOrd="0" presId="urn:microsoft.com/office/officeart/2005/8/layout/hierarchy1"/>
    <dgm:cxn modelId="{6D4B7990-B23F-4D42-8EBC-7D723B4A4CDE}" type="presParOf" srcId="{BF6322FF-E403-4D11-8345-338B673BD7C7}" destId="{B97645C9-67A8-465F-AAED-92603E1EA766}" srcOrd="0" destOrd="0" presId="urn:microsoft.com/office/officeart/2005/8/layout/hierarchy1"/>
    <dgm:cxn modelId="{1091277B-068F-4480-8B0B-7636893033F0}" type="presParOf" srcId="{BF6322FF-E403-4D11-8345-338B673BD7C7}" destId="{62B9574C-3317-4C3C-901C-E2A2E4A96A46}" srcOrd="1" destOrd="0" presId="urn:microsoft.com/office/officeart/2005/8/layout/hierarchy1"/>
    <dgm:cxn modelId="{D94AF4B0-63D3-475C-85EF-7BDA97F57E63}" type="presParOf" srcId="{508E51A1-A87C-432F-877E-D661C4B639E9}" destId="{55342322-AFEC-4A8E-B06C-4D0960E21580}" srcOrd="1" destOrd="0" presId="urn:microsoft.com/office/officeart/2005/8/layout/hierarchy1"/>
    <dgm:cxn modelId="{F6157879-7893-435F-8DE3-5F7F16D8C2A1}" type="presParOf" srcId="{55342322-AFEC-4A8E-B06C-4D0960E21580}" destId="{E95A3741-C1D8-4770-B02A-ADA5615C5AF7}" srcOrd="0" destOrd="0" presId="urn:microsoft.com/office/officeart/2005/8/layout/hierarchy1"/>
    <dgm:cxn modelId="{BD21E13D-17B1-4FBD-89D4-63888ED55685}" type="presParOf" srcId="{55342322-AFEC-4A8E-B06C-4D0960E21580}" destId="{BA293D17-88BE-43E5-848A-29E4FC698A6D}" srcOrd="1" destOrd="0" presId="urn:microsoft.com/office/officeart/2005/8/layout/hierarchy1"/>
    <dgm:cxn modelId="{563D0C3E-C358-42FE-A0A7-A59E5E716BCC}" type="presParOf" srcId="{BA293D17-88BE-43E5-848A-29E4FC698A6D}" destId="{7951E5C1-817C-4056-A5DA-76A34982A9B7}" srcOrd="0" destOrd="0" presId="urn:microsoft.com/office/officeart/2005/8/layout/hierarchy1"/>
    <dgm:cxn modelId="{A44E7DDE-37B2-48BE-ACAA-CD998474C051}" type="presParOf" srcId="{7951E5C1-817C-4056-A5DA-76A34982A9B7}" destId="{D08DF3E5-00A2-426B-9855-5146D642144D}" srcOrd="0" destOrd="0" presId="urn:microsoft.com/office/officeart/2005/8/layout/hierarchy1"/>
    <dgm:cxn modelId="{0CAF9B4C-6A6E-4450-8916-D44F76CDEAC5}" type="presParOf" srcId="{7951E5C1-817C-4056-A5DA-76A34982A9B7}" destId="{85419ADA-4C8B-4F90-AC72-76567B4122AD}" srcOrd="1" destOrd="0" presId="urn:microsoft.com/office/officeart/2005/8/layout/hierarchy1"/>
    <dgm:cxn modelId="{EAF85789-F24D-4D0A-BCE5-033891D5AC80}" type="presParOf" srcId="{BA293D17-88BE-43E5-848A-29E4FC698A6D}" destId="{F0E9AB0D-3181-4B50-891F-7278DD1E43F3}" srcOrd="1" destOrd="0" presId="urn:microsoft.com/office/officeart/2005/8/layout/hierarchy1"/>
    <dgm:cxn modelId="{C5DF33EF-07DE-4561-8060-3986951D5B3E}" type="presParOf" srcId="{8E677511-99B3-4EC8-BCC1-FE220F945432}" destId="{1F2FF631-355F-4EF1-AD0F-FCE3AAEDDA42}" srcOrd="4" destOrd="0" presId="urn:microsoft.com/office/officeart/2005/8/layout/hierarchy1"/>
    <dgm:cxn modelId="{786AD23C-9D7F-4A0B-B22F-302E18D3A6A8}" type="presParOf" srcId="{8E677511-99B3-4EC8-BCC1-FE220F945432}" destId="{8BB24B0C-40D4-4F0D-A9FF-03CC2B7D9364}" srcOrd="5" destOrd="0" presId="urn:microsoft.com/office/officeart/2005/8/layout/hierarchy1"/>
    <dgm:cxn modelId="{794BCDB7-F5BB-4F79-8572-36030E21E323}" type="presParOf" srcId="{8BB24B0C-40D4-4F0D-A9FF-03CC2B7D9364}" destId="{12AF4C10-12DD-4563-A899-E241D0846CF1}" srcOrd="0" destOrd="0" presId="urn:microsoft.com/office/officeart/2005/8/layout/hierarchy1"/>
    <dgm:cxn modelId="{C102D3C0-10C1-4F56-A446-49543076D657}" type="presParOf" srcId="{12AF4C10-12DD-4563-A899-E241D0846CF1}" destId="{E9BB9709-EB68-4268-9700-62E472A6031A}" srcOrd="0" destOrd="0" presId="urn:microsoft.com/office/officeart/2005/8/layout/hierarchy1"/>
    <dgm:cxn modelId="{DEE78D3F-02C8-401A-A5D8-85956755FFA1}" type="presParOf" srcId="{12AF4C10-12DD-4563-A899-E241D0846CF1}" destId="{44C778D2-4311-4261-B6D9-1948E64169B1}" srcOrd="1" destOrd="0" presId="urn:microsoft.com/office/officeart/2005/8/layout/hierarchy1"/>
    <dgm:cxn modelId="{E2DBF85A-A458-473A-88CC-DEA72F38B70A}" type="presParOf" srcId="{8BB24B0C-40D4-4F0D-A9FF-03CC2B7D9364}" destId="{79639A43-8820-4518-8FA3-BA15478C3309}" srcOrd="1" destOrd="0" presId="urn:microsoft.com/office/officeart/2005/8/layout/hierarchy1"/>
    <dgm:cxn modelId="{1A78D056-02AD-4F09-896F-945B05EE7C40}" type="presParOf" srcId="{79639A43-8820-4518-8FA3-BA15478C3309}" destId="{1A0EC726-7362-430D-B79C-B347AFA23302}" srcOrd="0" destOrd="0" presId="urn:microsoft.com/office/officeart/2005/8/layout/hierarchy1"/>
    <dgm:cxn modelId="{B5951205-27DE-47A1-9A31-995B8654031B}" type="presParOf" srcId="{79639A43-8820-4518-8FA3-BA15478C3309}" destId="{0FB97FA7-B6A9-4D2F-A5FF-92C80D207B5B}" srcOrd="1" destOrd="0" presId="urn:microsoft.com/office/officeart/2005/8/layout/hierarchy1"/>
    <dgm:cxn modelId="{EEC11D5D-4E77-46EB-A65D-7F797368EF41}" type="presParOf" srcId="{0FB97FA7-B6A9-4D2F-A5FF-92C80D207B5B}" destId="{37A537FA-7455-4ACB-8580-3D632374F89F}" srcOrd="0" destOrd="0" presId="urn:microsoft.com/office/officeart/2005/8/layout/hierarchy1"/>
    <dgm:cxn modelId="{84140D3E-8F8B-45DC-AB39-61E1ED56F011}" type="presParOf" srcId="{37A537FA-7455-4ACB-8580-3D632374F89F}" destId="{899B7199-87D9-4BDB-8BCC-AE22D18F0ACD}" srcOrd="0" destOrd="0" presId="urn:microsoft.com/office/officeart/2005/8/layout/hierarchy1"/>
    <dgm:cxn modelId="{53980819-877E-4BE8-B04C-E6B87B654A9E}" type="presParOf" srcId="{37A537FA-7455-4ACB-8580-3D632374F89F}" destId="{59125EC0-2730-4FD0-8AC9-E963FA7B7D55}" srcOrd="1" destOrd="0" presId="urn:microsoft.com/office/officeart/2005/8/layout/hierarchy1"/>
    <dgm:cxn modelId="{53672FE4-A90A-4703-AA7D-0EF51474C306}" type="presParOf" srcId="{0FB97FA7-B6A9-4D2F-A5FF-92C80D207B5B}" destId="{23CD233B-8199-4933-B225-C8AFDEFD6F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1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8E89D3B4-A903-4813-BCA4-88323ED49032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الفعل</a:t>
          </a:r>
          <a:endParaRPr lang="ar-SA" sz="1600" b="1" dirty="0">
            <a:cs typeface="Traditional Arabic" pitchFamily="2" charset="-78"/>
          </a:endParaRPr>
        </a:p>
      </dgm:t>
    </dgm:pt>
    <dgm:pt modelId="{F45A1193-8CC3-43BB-BF52-0198050AC838}" type="par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052D4EB7-A89A-46B0-9378-E7CCC3C0007B}" type="sib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60F97415-AA2A-48FB-AB6B-4847FC457FB5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صحيح</a:t>
          </a:r>
          <a:endParaRPr lang="ar-SA" sz="1600" b="1" dirty="0">
            <a:cs typeface="Traditional Arabic" pitchFamily="2" charset="-78"/>
          </a:endParaRPr>
        </a:p>
      </dgm:t>
    </dgm:pt>
    <dgm:pt modelId="{3F180F28-387D-4784-8308-9CF79BF9D878}" type="parTrans" cxnId="{0F8AA6F9-82AA-4B09-A9D8-86126A9DEAD1}">
      <dgm:prSet/>
      <dgm:spPr/>
      <dgm:t>
        <a:bodyPr/>
        <a:lstStyle/>
        <a:p>
          <a:pPr rtl="1"/>
          <a:endParaRPr lang="ar-SA"/>
        </a:p>
      </dgm:t>
    </dgm:pt>
    <dgm:pt modelId="{3D77C32D-9AD3-4D42-BE55-2BE7A134CE84}" type="sibTrans" cxnId="{0F8AA6F9-82AA-4B09-A9D8-86126A9DEAD1}">
      <dgm:prSet/>
      <dgm:spPr/>
      <dgm:t>
        <a:bodyPr/>
        <a:lstStyle/>
        <a:p>
          <a:pPr rtl="1"/>
          <a:endParaRPr lang="ar-SA"/>
        </a:p>
      </dgm:t>
    </dgm:pt>
    <dgm:pt modelId="{64AA9C43-F146-4315-90FB-13E6CC82614E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معتل</a:t>
          </a:r>
          <a:endParaRPr lang="ar-SA" sz="1600" b="1" dirty="0">
            <a:cs typeface="Traditional Arabic" pitchFamily="2" charset="-78"/>
          </a:endParaRPr>
        </a:p>
      </dgm:t>
    </dgm:pt>
    <dgm:pt modelId="{1D23E611-027F-4D6F-B827-8DD2AC8ECA82}" type="parTrans" cxnId="{5B89EEC7-F6A3-416A-9831-DFB19C4E7A33}">
      <dgm:prSet/>
      <dgm:spPr/>
      <dgm:t>
        <a:bodyPr/>
        <a:lstStyle/>
        <a:p>
          <a:pPr rtl="1"/>
          <a:endParaRPr lang="ar-SA"/>
        </a:p>
      </dgm:t>
    </dgm:pt>
    <dgm:pt modelId="{9024F793-80B1-49C9-A095-A38421150706}" type="sibTrans" cxnId="{5B89EEC7-F6A3-416A-9831-DFB19C4E7A33}">
      <dgm:prSet/>
      <dgm:spPr/>
      <dgm:t>
        <a:bodyPr/>
        <a:lstStyle/>
        <a:p>
          <a:pPr rtl="1"/>
          <a:endParaRPr lang="ar-SA"/>
        </a:p>
      </dgm:t>
    </dgm:pt>
    <dgm:pt modelId="{A7385C32-4018-4819-B5BC-FEFAA008BC23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سالم</a:t>
          </a:r>
          <a:endParaRPr lang="ar-SA" sz="1600" b="1" dirty="0">
            <a:cs typeface="Traditional Arabic" pitchFamily="2" charset="-78"/>
          </a:endParaRPr>
        </a:p>
      </dgm:t>
    </dgm:pt>
    <dgm:pt modelId="{A341BC65-7C81-4562-B932-999A42D643F5}" type="parTrans" cxnId="{D9020A1F-8D56-4C41-B896-15A9790D2442}">
      <dgm:prSet/>
      <dgm:spPr/>
      <dgm:t>
        <a:bodyPr/>
        <a:lstStyle/>
        <a:p>
          <a:pPr rtl="1"/>
          <a:endParaRPr lang="ar-SA"/>
        </a:p>
      </dgm:t>
    </dgm:pt>
    <dgm:pt modelId="{A0E71582-B972-4ABA-8B67-BF1709FC0A63}" type="sibTrans" cxnId="{D9020A1F-8D56-4C41-B896-15A9790D2442}">
      <dgm:prSet/>
      <dgm:spPr/>
      <dgm:t>
        <a:bodyPr/>
        <a:lstStyle/>
        <a:p>
          <a:pPr rtl="1"/>
          <a:endParaRPr lang="ar-SA"/>
        </a:p>
      </dgm:t>
    </dgm:pt>
    <dgm:pt modelId="{CE29CD43-C88D-4136-BCDE-88BC0459351E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مضعف</a:t>
          </a:r>
          <a:endParaRPr lang="ar-SA" sz="1600" b="1" dirty="0">
            <a:cs typeface="Traditional Arabic" pitchFamily="2" charset="-78"/>
          </a:endParaRPr>
        </a:p>
      </dgm:t>
    </dgm:pt>
    <dgm:pt modelId="{6B85B43E-045C-426F-9606-C9AA02025F22}" type="parTrans" cxnId="{F98BDF68-9AFA-4A5D-8C85-419295A3DEEA}">
      <dgm:prSet/>
      <dgm:spPr/>
      <dgm:t>
        <a:bodyPr/>
        <a:lstStyle/>
        <a:p>
          <a:pPr rtl="1"/>
          <a:endParaRPr lang="ar-SA"/>
        </a:p>
      </dgm:t>
    </dgm:pt>
    <dgm:pt modelId="{618E7FD5-E6B3-40CA-9593-B7B4215D71FB}" type="sibTrans" cxnId="{F98BDF68-9AFA-4A5D-8C85-419295A3DEEA}">
      <dgm:prSet/>
      <dgm:spPr/>
      <dgm:t>
        <a:bodyPr/>
        <a:lstStyle/>
        <a:p>
          <a:pPr rtl="1"/>
          <a:endParaRPr lang="ar-SA"/>
        </a:p>
      </dgm:t>
    </dgm:pt>
    <dgm:pt modelId="{137F0C8F-9409-4201-BE87-C22A8017A5FC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مهموز</a:t>
          </a:r>
          <a:endParaRPr lang="ar-SA" sz="1600" b="1" dirty="0">
            <a:cs typeface="Traditional Arabic" pitchFamily="2" charset="-78"/>
          </a:endParaRPr>
        </a:p>
      </dgm:t>
    </dgm:pt>
    <dgm:pt modelId="{B8803171-5751-495C-95A5-7988A4175B8A}" type="parTrans" cxnId="{F911B413-6081-4015-96C1-844E7FC72359}">
      <dgm:prSet/>
      <dgm:spPr/>
      <dgm:t>
        <a:bodyPr/>
        <a:lstStyle/>
        <a:p>
          <a:pPr rtl="1"/>
          <a:endParaRPr lang="ar-SA"/>
        </a:p>
      </dgm:t>
    </dgm:pt>
    <dgm:pt modelId="{3840571B-A257-4959-B4E0-656A8FFE5C0D}" type="sibTrans" cxnId="{F911B413-6081-4015-96C1-844E7FC72359}">
      <dgm:prSet/>
      <dgm:spPr/>
      <dgm:t>
        <a:bodyPr/>
        <a:lstStyle/>
        <a:p>
          <a:pPr rtl="1"/>
          <a:endParaRPr lang="ar-SA"/>
        </a:p>
      </dgm:t>
    </dgm:pt>
    <dgm:pt modelId="{D3D5A434-FCA8-4BE2-91ED-D125DB0BC10A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مثال</a:t>
          </a:r>
          <a:endParaRPr lang="ar-SA" sz="1600" b="1" dirty="0">
            <a:cs typeface="Traditional Arabic" pitchFamily="2" charset="-78"/>
          </a:endParaRPr>
        </a:p>
      </dgm:t>
    </dgm:pt>
    <dgm:pt modelId="{E6CBB15E-BB8F-4C11-8039-72FCB0AAAFDA}" type="parTrans" cxnId="{9AFEE23F-5E58-48B0-9768-D39BA6DB5F32}">
      <dgm:prSet/>
      <dgm:spPr/>
      <dgm:t>
        <a:bodyPr/>
        <a:lstStyle/>
        <a:p>
          <a:pPr rtl="1"/>
          <a:endParaRPr lang="ar-SA"/>
        </a:p>
      </dgm:t>
    </dgm:pt>
    <dgm:pt modelId="{2130C006-AF7F-40F1-A88B-00A294E1EFB0}" type="sibTrans" cxnId="{9AFEE23F-5E58-48B0-9768-D39BA6DB5F32}">
      <dgm:prSet/>
      <dgm:spPr/>
      <dgm:t>
        <a:bodyPr/>
        <a:lstStyle/>
        <a:p>
          <a:pPr rtl="1"/>
          <a:endParaRPr lang="ar-SA"/>
        </a:p>
      </dgm:t>
    </dgm:pt>
    <dgm:pt modelId="{4DECC8C2-0686-46A5-890B-CABEE07C0620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أجوف</a:t>
          </a:r>
          <a:endParaRPr lang="ar-SA" sz="1600" b="1" dirty="0">
            <a:cs typeface="Traditional Arabic" pitchFamily="2" charset="-78"/>
          </a:endParaRPr>
        </a:p>
      </dgm:t>
    </dgm:pt>
    <dgm:pt modelId="{EDA72CD5-CE11-4ACC-9893-FA3E24DA74A3}" type="parTrans" cxnId="{2C11A531-2246-443A-9A20-FC5DDB95270E}">
      <dgm:prSet/>
      <dgm:spPr/>
      <dgm:t>
        <a:bodyPr/>
        <a:lstStyle/>
        <a:p>
          <a:pPr rtl="1"/>
          <a:endParaRPr lang="ar-SA"/>
        </a:p>
      </dgm:t>
    </dgm:pt>
    <dgm:pt modelId="{3A21ADBF-7C23-40C3-8A29-AB7852EB445C}" type="sibTrans" cxnId="{2C11A531-2246-443A-9A20-FC5DDB95270E}">
      <dgm:prSet/>
      <dgm:spPr/>
      <dgm:t>
        <a:bodyPr/>
        <a:lstStyle/>
        <a:p>
          <a:pPr rtl="1"/>
          <a:endParaRPr lang="ar-SA"/>
        </a:p>
      </dgm:t>
    </dgm:pt>
    <dgm:pt modelId="{2C00C0EF-672D-4ED9-BF33-3147DCA71A89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ناقص</a:t>
          </a:r>
          <a:endParaRPr lang="ar-SA" sz="1600" b="1" dirty="0">
            <a:cs typeface="Traditional Arabic" pitchFamily="2" charset="-78"/>
          </a:endParaRPr>
        </a:p>
      </dgm:t>
    </dgm:pt>
    <dgm:pt modelId="{96A974BD-6221-4324-857E-8238E11DCE97}" type="parTrans" cxnId="{90359129-BE26-4489-8E79-DA030A105120}">
      <dgm:prSet/>
      <dgm:spPr/>
      <dgm:t>
        <a:bodyPr/>
        <a:lstStyle/>
        <a:p>
          <a:pPr rtl="1"/>
          <a:endParaRPr lang="ar-SA"/>
        </a:p>
      </dgm:t>
    </dgm:pt>
    <dgm:pt modelId="{5C0D8154-A6AC-4616-8B48-096FD25D8B4F}" type="sibTrans" cxnId="{90359129-BE26-4489-8E79-DA030A105120}">
      <dgm:prSet/>
      <dgm:spPr/>
      <dgm:t>
        <a:bodyPr/>
        <a:lstStyle/>
        <a:p>
          <a:pPr rtl="1"/>
          <a:endParaRPr lang="ar-SA"/>
        </a:p>
      </dgm:t>
    </dgm:pt>
    <dgm:pt modelId="{8FDEB2E0-3FA0-49A3-8D51-6B2A4C19EB63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لفيف</a:t>
          </a:r>
          <a:endParaRPr lang="ar-SA" sz="1600" b="1" dirty="0">
            <a:cs typeface="Traditional Arabic" pitchFamily="2" charset="-78"/>
          </a:endParaRPr>
        </a:p>
      </dgm:t>
    </dgm:pt>
    <dgm:pt modelId="{2070A6FF-58BF-4C70-8C36-1ADC6787700C}" type="parTrans" cxnId="{C4B25835-51AB-467A-AB66-2AF2FD218A0B}">
      <dgm:prSet/>
      <dgm:spPr/>
      <dgm:t>
        <a:bodyPr/>
        <a:lstStyle/>
        <a:p>
          <a:pPr rtl="1"/>
          <a:endParaRPr lang="ar-SA"/>
        </a:p>
      </dgm:t>
    </dgm:pt>
    <dgm:pt modelId="{9FF65EDF-503F-4D28-BA9C-8C76EDA98FD5}" type="sibTrans" cxnId="{C4B25835-51AB-467A-AB66-2AF2FD218A0B}">
      <dgm:prSet/>
      <dgm:spPr/>
      <dgm:t>
        <a:bodyPr/>
        <a:lstStyle/>
        <a:p>
          <a:pPr rtl="1"/>
          <a:endParaRPr lang="ar-SA"/>
        </a:p>
      </dgm:t>
    </dgm:pt>
    <dgm:pt modelId="{C12D3812-84B8-40EF-A52F-E1130EE4D8B2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مفروق</a:t>
          </a:r>
          <a:endParaRPr lang="ar-SA" sz="1600" b="1" dirty="0">
            <a:cs typeface="Traditional Arabic" pitchFamily="2" charset="-78"/>
          </a:endParaRPr>
        </a:p>
      </dgm:t>
    </dgm:pt>
    <dgm:pt modelId="{CAE00A13-FDD7-4DD3-B9B5-0FF2E4A347E1}" type="parTrans" cxnId="{08A03AD3-C49C-41F5-BD9B-D1CFAFD0AE31}">
      <dgm:prSet/>
      <dgm:spPr/>
      <dgm:t>
        <a:bodyPr/>
        <a:lstStyle/>
        <a:p>
          <a:pPr rtl="1"/>
          <a:endParaRPr lang="ar-SA"/>
        </a:p>
      </dgm:t>
    </dgm:pt>
    <dgm:pt modelId="{23CF4BE2-80FF-4DAD-A281-DB9B14CE4569}" type="sibTrans" cxnId="{08A03AD3-C49C-41F5-BD9B-D1CFAFD0AE31}">
      <dgm:prSet/>
      <dgm:spPr/>
      <dgm:t>
        <a:bodyPr/>
        <a:lstStyle/>
        <a:p>
          <a:pPr rtl="1"/>
          <a:endParaRPr lang="ar-SA"/>
        </a:p>
      </dgm:t>
    </dgm:pt>
    <dgm:pt modelId="{AB1A9EBD-BBC0-4645-824E-DD5996A16BD6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مقرون</a:t>
          </a:r>
          <a:endParaRPr lang="ar-SA" sz="1600" b="1" dirty="0">
            <a:cs typeface="Traditional Arabic" pitchFamily="2" charset="-78"/>
          </a:endParaRPr>
        </a:p>
      </dgm:t>
    </dgm:pt>
    <dgm:pt modelId="{EEFE7A80-0E0A-4B5F-AC50-550DB3316784}" type="parTrans" cxnId="{7C9E608D-C46E-4492-A9AF-932587CF67F4}">
      <dgm:prSet/>
      <dgm:spPr/>
      <dgm:t>
        <a:bodyPr/>
        <a:lstStyle/>
        <a:p>
          <a:pPr rtl="1"/>
          <a:endParaRPr lang="ar-SA"/>
        </a:p>
      </dgm:t>
    </dgm:pt>
    <dgm:pt modelId="{194B6D5D-C53D-414A-BAE1-B2893A609A40}" type="sibTrans" cxnId="{7C9E608D-C46E-4492-A9AF-932587CF67F4}">
      <dgm:prSet/>
      <dgm:spPr/>
      <dgm:t>
        <a:bodyPr/>
        <a:lstStyle/>
        <a:p>
          <a:pPr rtl="1"/>
          <a:endParaRPr lang="ar-SA"/>
        </a:p>
      </dgm:t>
    </dgm:pt>
    <dgm:pt modelId="{11B59C7C-AE6C-4BA7-A6E3-85E3F28839D6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ضرب</a:t>
          </a:r>
          <a:endParaRPr lang="ar-SA" sz="1600" b="1" dirty="0">
            <a:cs typeface="Traditional Arabic" pitchFamily="2" charset="-78"/>
          </a:endParaRPr>
        </a:p>
      </dgm:t>
    </dgm:pt>
    <dgm:pt modelId="{F9E58C09-0254-4F69-BEBF-6F8196D71D8A}" type="parTrans" cxnId="{BFFCA32F-1D5D-4321-85EE-D42B4E48EB9D}">
      <dgm:prSet/>
      <dgm:spPr/>
      <dgm:t>
        <a:bodyPr/>
        <a:lstStyle/>
        <a:p>
          <a:pPr rtl="1"/>
          <a:endParaRPr lang="ar-SA"/>
        </a:p>
      </dgm:t>
    </dgm:pt>
    <dgm:pt modelId="{ADB39BCE-D62B-4575-9B7F-5E2928524A3E}" type="sibTrans" cxnId="{BFFCA32F-1D5D-4321-85EE-D42B4E48EB9D}">
      <dgm:prSet/>
      <dgm:spPr/>
      <dgm:t>
        <a:bodyPr/>
        <a:lstStyle/>
        <a:p>
          <a:pPr rtl="1"/>
          <a:endParaRPr lang="ar-SA"/>
        </a:p>
      </dgm:t>
    </dgm:pt>
    <dgm:pt modelId="{AA875817-9E69-432A-A66F-6E03ACA649BB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مَدَّ</a:t>
          </a:r>
          <a:endParaRPr lang="ar-SA" sz="1600" b="1" dirty="0">
            <a:cs typeface="Traditional Arabic" pitchFamily="2" charset="-78"/>
          </a:endParaRPr>
        </a:p>
      </dgm:t>
    </dgm:pt>
    <dgm:pt modelId="{02E07973-B4DC-476E-923F-6A5A5972D93A}" type="parTrans" cxnId="{0AD77A35-EF91-43AC-BB31-7C8946B8337C}">
      <dgm:prSet/>
      <dgm:spPr/>
      <dgm:t>
        <a:bodyPr/>
        <a:lstStyle/>
        <a:p>
          <a:pPr rtl="1"/>
          <a:endParaRPr lang="ar-SA"/>
        </a:p>
      </dgm:t>
    </dgm:pt>
    <dgm:pt modelId="{051AA47D-BAC5-48A1-BCE8-CA3F43FF28D2}" type="sibTrans" cxnId="{0AD77A35-EF91-43AC-BB31-7C8946B8337C}">
      <dgm:prSet/>
      <dgm:spPr/>
      <dgm:t>
        <a:bodyPr/>
        <a:lstStyle/>
        <a:p>
          <a:pPr rtl="1"/>
          <a:endParaRPr lang="ar-SA"/>
        </a:p>
      </dgm:t>
    </dgm:pt>
    <dgm:pt modelId="{AE79A42A-55E6-4C90-8951-5AF866F8D99E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أكل</a:t>
          </a:r>
          <a:endParaRPr lang="ar-SA" sz="1600" b="1" dirty="0">
            <a:cs typeface="Traditional Arabic" pitchFamily="2" charset="-78"/>
          </a:endParaRPr>
        </a:p>
      </dgm:t>
    </dgm:pt>
    <dgm:pt modelId="{F1C72CE3-CE93-4B58-BEBC-E209246AA709}" type="parTrans" cxnId="{8C242375-5AA7-49EC-8113-62B3E9C6472C}">
      <dgm:prSet/>
      <dgm:spPr/>
      <dgm:t>
        <a:bodyPr/>
        <a:lstStyle/>
        <a:p>
          <a:pPr rtl="1"/>
          <a:endParaRPr lang="ar-SA"/>
        </a:p>
      </dgm:t>
    </dgm:pt>
    <dgm:pt modelId="{89E23D24-FEBB-4568-A219-005B5D0BD6D6}" type="sibTrans" cxnId="{8C242375-5AA7-49EC-8113-62B3E9C6472C}">
      <dgm:prSet/>
      <dgm:spPr/>
      <dgm:t>
        <a:bodyPr/>
        <a:lstStyle/>
        <a:p>
          <a:pPr rtl="1"/>
          <a:endParaRPr lang="ar-SA"/>
        </a:p>
      </dgm:t>
    </dgm:pt>
    <dgm:pt modelId="{63B8CFA8-616A-498F-A7D7-6D7B0B3F40AE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وجد</a:t>
          </a:r>
          <a:endParaRPr lang="ar-SA" sz="1600" b="1" dirty="0">
            <a:cs typeface="Traditional Arabic" pitchFamily="2" charset="-78"/>
          </a:endParaRPr>
        </a:p>
      </dgm:t>
    </dgm:pt>
    <dgm:pt modelId="{DD15273E-3D55-4714-8B65-CED64939D3BA}" type="parTrans" cxnId="{52CA6896-E55A-428B-9DF9-EC41E17A1D6F}">
      <dgm:prSet/>
      <dgm:spPr/>
      <dgm:t>
        <a:bodyPr/>
        <a:lstStyle/>
        <a:p>
          <a:pPr rtl="1"/>
          <a:endParaRPr lang="ar-SA"/>
        </a:p>
      </dgm:t>
    </dgm:pt>
    <dgm:pt modelId="{7EB84571-DAF8-4196-A8D0-AF94C4D9743D}" type="sibTrans" cxnId="{52CA6896-E55A-428B-9DF9-EC41E17A1D6F}">
      <dgm:prSet/>
      <dgm:spPr/>
      <dgm:t>
        <a:bodyPr/>
        <a:lstStyle/>
        <a:p>
          <a:pPr rtl="1"/>
          <a:endParaRPr lang="ar-SA"/>
        </a:p>
      </dgm:t>
    </dgm:pt>
    <dgm:pt modelId="{CA2C773D-01FC-415E-8C6B-42E0EAF126BC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قال</a:t>
          </a:r>
          <a:endParaRPr lang="ar-SA" sz="1600" b="1" dirty="0">
            <a:cs typeface="Traditional Arabic" pitchFamily="2" charset="-78"/>
          </a:endParaRPr>
        </a:p>
      </dgm:t>
    </dgm:pt>
    <dgm:pt modelId="{1020AF4E-5ACB-4907-8CE8-3F9598E683B3}" type="parTrans" cxnId="{404D584E-B3D1-4E3C-AF5A-C04077C6FC38}">
      <dgm:prSet/>
      <dgm:spPr/>
      <dgm:t>
        <a:bodyPr/>
        <a:lstStyle/>
        <a:p>
          <a:pPr rtl="1"/>
          <a:endParaRPr lang="ar-SA"/>
        </a:p>
      </dgm:t>
    </dgm:pt>
    <dgm:pt modelId="{140449D0-5C9B-4412-852C-E24495CEB705}" type="sibTrans" cxnId="{404D584E-B3D1-4E3C-AF5A-C04077C6FC38}">
      <dgm:prSet/>
      <dgm:spPr/>
      <dgm:t>
        <a:bodyPr/>
        <a:lstStyle/>
        <a:p>
          <a:pPr rtl="1"/>
          <a:endParaRPr lang="ar-SA"/>
        </a:p>
      </dgm:t>
    </dgm:pt>
    <dgm:pt modelId="{B3DB81BC-6A60-48E8-9864-A6344B7C8C8A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سعى</a:t>
          </a:r>
          <a:endParaRPr lang="ar-SA" sz="1600" b="1" dirty="0">
            <a:cs typeface="Traditional Arabic" pitchFamily="2" charset="-78"/>
          </a:endParaRPr>
        </a:p>
      </dgm:t>
    </dgm:pt>
    <dgm:pt modelId="{D9F3BA3D-5513-41B2-8F5F-FC5EA54B61D4}" type="parTrans" cxnId="{02D9B63E-6CB1-40EC-B1D6-FBA19EB41478}">
      <dgm:prSet/>
      <dgm:spPr/>
      <dgm:t>
        <a:bodyPr/>
        <a:lstStyle/>
        <a:p>
          <a:pPr rtl="1"/>
          <a:endParaRPr lang="ar-SA"/>
        </a:p>
      </dgm:t>
    </dgm:pt>
    <dgm:pt modelId="{6DC7F0C9-D192-4821-804D-E3F597BEFA36}" type="sibTrans" cxnId="{02D9B63E-6CB1-40EC-B1D6-FBA19EB41478}">
      <dgm:prSet/>
      <dgm:spPr/>
      <dgm:t>
        <a:bodyPr/>
        <a:lstStyle/>
        <a:p>
          <a:pPr rtl="1"/>
          <a:endParaRPr lang="ar-SA"/>
        </a:p>
      </dgm:t>
    </dgm:pt>
    <dgm:pt modelId="{E0836795-6C15-4CD3-BF17-C6688BC20AA4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وقى</a:t>
          </a:r>
          <a:endParaRPr lang="ar-SA" sz="1600" b="1" dirty="0">
            <a:cs typeface="Traditional Arabic" pitchFamily="2" charset="-78"/>
          </a:endParaRPr>
        </a:p>
      </dgm:t>
    </dgm:pt>
    <dgm:pt modelId="{E2475FE8-59AF-4567-B099-15A5419CD493}" type="parTrans" cxnId="{E899118A-0125-466E-B794-87305B3E4C08}">
      <dgm:prSet/>
      <dgm:spPr/>
      <dgm:t>
        <a:bodyPr/>
        <a:lstStyle/>
        <a:p>
          <a:pPr rtl="1"/>
          <a:endParaRPr lang="ar-SA"/>
        </a:p>
      </dgm:t>
    </dgm:pt>
    <dgm:pt modelId="{50F6362A-3BAF-4A8C-B8DE-E5F271E620EF}" type="sibTrans" cxnId="{E899118A-0125-466E-B794-87305B3E4C08}">
      <dgm:prSet/>
      <dgm:spPr/>
      <dgm:t>
        <a:bodyPr/>
        <a:lstStyle/>
        <a:p>
          <a:pPr rtl="1"/>
          <a:endParaRPr lang="ar-SA"/>
        </a:p>
      </dgm:t>
    </dgm:pt>
    <dgm:pt modelId="{CF1121B8-2F4B-4B89-B4C7-CB62C6B37321}">
      <dgm:prSet phldrT="[نص]" custT="1"/>
      <dgm:spPr/>
      <dgm:t>
        <a:bodyPr/>
        <a:lstStyle/>
        <a:p>
          <a:pPr rtl="1"/>
          <a:r>
            <a:rPr lang="ar-SA" sz="1600" b="1" dirty="0" err="1" smtClean="0">
              <a:cs typeface="Traditional Arabic" pitchFamily="2" charset="-78"/>
            </a:rPr>
            <a:t>حوى</a:t>
          </a:r>
          <a:endParaRPr lang="ar-SA" sz="1600" b="1" dirty="0">
            <a:cs typeface="Traditional Arabic" pitchFamily="2" charset="-78"/>
          </a:endParaRPr>
        </a:p>
      </dgm:t>
    </dgm:pt>
    <dgm:pt modelId="{3AB50BB0-A6D8-44F8-A291-24F15729E96D}" type="parTrans" cxnId="{186B07DA-7813-4B17-9710-ABE3D6545055}">
      <dgm:prSet/>
      <dgm:spPr/>
      <dgm:t>
        <a:bodyPr/>
        <a:lstStyle/>
        <a:p>
          <a:pPr rtl="1"/>
          <a:endParaRPr lang="ar-SA"/>
        </a:p>
      </dgm:t>
    </dgm:pt>
    <dgm:pt modelId="{5549BDD1-09A6-4707-83B6-E1E8BF3CFD36}" type="sibTrans" cxnId="{186B07DA-7813-4B17-9710-ABE3D6545055}">
      <dgm:prSet/>
      <dgm:spPr/>
      <dgm:t>
        <a:bodyPr/>
        <a:lstStyle/>
        <a:p>
          <a:pPr rtl="1"/>
          <a:endParaRPr lang="ar-SA"/>
        </a:p>
      </dgm:t>
    </dgm:pt>
    <dgm:pt modelId="{DAF4EE42-74C3-4DC5-B8DA-4A0D5A80DB79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زلزل</a:t>
          </a:r>
          <a:endParaRPr lang="ar-SA" sz="1600" b="1" dirty="0">
            <a:cs typeface="Traditional Arabic" pitchFamily="2" charset="-78"/>
          </a:endParaRPr>
        </a:p>
      </dgm:t>
    </dgm:pt>
    <dgm:pt modelId="{47B9D37F-2F7B-4BD1-9382-52D19C140E3D}" type="parTrans" cxnId="{8EA06CB9-9922-4B65-9C46-7EA86C537699}">
      <dgm:prSet/>
      <dgm:spPr/>
      <dgm:t>
        <a:bodyPr/>
        <a:lstStyle/>
        <a:p>
          <a:pPr rtl="1"/>
          <a:endParaRPr lang="ar-SA"/>
        </a:p>
      </dgm:t>
    </dgm:pt>
    <dgm:pt modelId="{36124CFF-51D7-4383-B6B6-4F20A54C5BC9}" type="sibTrans" cxnId="{8EA06CB9-9922-4B65-9C46-7EA86C537699}">
      <dgm:prSet/>
      <dgm:spPr/>
      <dgm:t>
        <a:bodyPr/>
        <a:lstStyle/>
        <a:p>
          <a:pPr rtl="1"/>
          <a:endParaRPr lang="ar-SA"/>
        </a:p>
      </dgm:t>
    </dgm:pt>
    <dgm:pt modelId="{9EB8AAE5-7DCB-4D8C-8707-EBFEBCCDBC36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مضعف الثلاثي</a:t>
          </a:r>
          <a:endParaRPr lang="ar-SA" sz="1600" b="1" dirty="0">
            <a:cs typeface="Traditional Arabic" pitchFamily="2" charset="-78"/>
          </a:endParaRPr>
        </a:p>
      </dgm:t>
    </dgm:pt>
    <dgm:pt modelId="{CB80406A-0946-43BE-9892-FCDD71061B1A}" type="parTrans" cxnId="{97FF74E5-78BA-4AFC-971F-381FB4613E51}">
      <dgm:prSet/>
      <dgm:spPr/>
      <dgm:t>
        <a:bodyPr/>
        <a:lstStyle/>
        <a:p>
          <a:pPr rtl="1"/>
          <a:endParaRPr lang="ar-SA"/>
        </a:p>
      </dgm:t>
    </dgm:pt>
    <dgm:pt modelId="{4009F991-3B48-409C-B31C-2A86635F0478}" type="sibTrans" cxnId="{97FF74E5-78BA-4AFC-971F-381FB4613E51}">
      <dgm:prSet/>
      <dgm:spPr/>
      <dgm:t>
        <a:bodyPr/>
        <a:lstStyle/>
        <a:p>
          <a:pPr rtl="1"/>
          <a:endParaRPr lang="ar-SA"/>
        </a:p>
      </dgm:t>
    </dgm:pt>
    <dgm:pt modelId="{8F52F272-6DC5-40F3-8D0B-531D07E2E6D0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مضعف الرباعي</a:t>
          </a:r>
          <a:endParaRPr lang="ar-SA" sz="1600" b="1" dirty="0">
            <a:cs typeface="Traditional Arabic" pitchFamily="2" charset="-78"/>
          </a:endParaRPr>
        </a:p>
      </dgm:t>
    </dgm:pt>
    <dgm:pt modelId="{9B9C5CC3-FB68-4EE9-9DC8-5F5A79784DD2}" type="parTrans" cxnId="{C4BCB5EE-5AA6-4692-B8EE-839CACFBCC04}">
      <dgm:prSet/>
      <dgm:spPr/>
      <dgm:t>
        <a:bodyPr/>
        <a:lstStyle/>
        <a:p>
          <a:pPr rtl="1"/>
          <a:endParaRPr lang="ar-SA"/>
        </a:p>
      </dgm:t>
    </dgm:pt>
    <dgm:pt modelId="{D42242FD-C19D-477B-BB64-F1DFECE8BCC7}" type="sibTrans" cxnId="{C4BCB5EE-5AA6-4692-B8EE-839CACFBCC04}">
      <dgm:prSet/>
      <dgm:spPr/>
      <dgm:t>
        <a:bodyPr/>
        <a:lstStyle/>
        <a:p>
          <a:pPr rtl="1"/>
          <a:endParaRPr lang="ar-SA"/>
        </a:p>
      </dgm:t>
    </dgm:pt>
    <dgm:pt modelId="{7EF2D1D3-8062-4AF0-A2A3-E6425D0A8964}" type="pres">
      <dgm:prSet presAssocID="{DF992804-DD60-489A-B00C-139F79E7819C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C26446B7-07E1-4458-9A25-959795FFD377}" type="pres">
      <dgm:prSet presAssocID="{8E89D3B4-A903-4813-BCA4-88323ED49032}" presName="hierRoot1" presStyleCnt="0"/>
      <dgm:spPr/>
    </dgm:pt>
    <dgm:pt modelId="{C1E1E58A-9513-44C6-804F-0C2ECFBAD299}" type="pres">
      <dgm:prSet presAssocID="{8E89D3B4-A903-4813-BCA4-88323ED49032}" presName="composite" presStyleCnt="0"/>
      <dgm:spPr/>
    </dgm:pt>
    <dgm:pt modelId="{3AA22982-4912-400B-8011-C4D8DD085606}" type="pres">
      <dgm:prSet presAssocID="{8E89D3B4-A903-4813-BCA4-88323ED49032}" presName="background" presStyleLbl="node0" presStyleIdx="0" presStyleCnt="1"/>
      <dgm:spPr/>
    </dgm:pt>
    <dgm:pt modelId="{5E380481-44C6-40D3-94FE-76A8EB7F70E9}" type="pres">
      <dgm:prSet presAssocID="{8E89D3B4-A903-4813-BCA4-88323ED4903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FF7E6F3-82DB-47F3-90BC-28DEEEAAB6DA}" type="pres">
      <dgm:prSet presAssocID="{8E89D3B4-A903-4813-BCA4-88323ED49032}" presName="hierChild2" presStyleCnt="0"/>
      <dgm:spPr/>
    </dgm:pt>
    <dgm:pt modelId="{FDB5B29A-FC5D-4A10-9AD2-11214394E0C4}" type="pres">
      <dgm:prSet presAssocID="{3F180F28-387D-4784-8308-9CF79BF9D878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FCEDC5A5-BE1E-4701-B355-D16438AE9990}" type="pres">
      <dgm:prSet presAssocID="{60F97415-AA2A-48FB-AB6B-4847FC457FB5}" presName="hierRoot2" presStyleCnt="0"/>
      <dgm:spPr/>
    </dgm:pt>
    <dgm:pt modelId="{28719FAC-C8D5-4833-AECA-3F517E290773}" type="pres">
      <dgm:prSet presAssocID="{60F97415-AA2A-48FB-AB6B-4847FC457FB5}" presName="composite2" presStyleCnt="0"/>
      <dgm:spPr/>
    </dgm:pt>
    <dgm:pt modelId="{5434787A-C367-4E60-9DFD-9D66E7E1537D}" type="pres">
      <dgm:prSet presAssocID="{60F97415-AA2A-48FB-AB6B-4847FC457FB5}" presName="background2" presStyleLbl="node2" presStyleIdx="0" presStyleCnt="2"/>
      <dgm:spPr/>
    </dgm:pt>
    <dgm:pt modelId="{2391A21D-A7AB-4DF7-B153-937ABECA9843}" type="pres">
      <dgm:prSet presAssocID="{60F97415-AA2A-48FB-AB6B-4847FC457FB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D5DAC2B-42B3-4C0F-A205-C2405C16A54C}" type="pres">
      <dgm:prSet presAssocID="{60F97415-AA2A-48FB-AB6B-4847FC457FB5}" presName="hierChild3" presStyleCnt="0"/>
      <dgm:spPr/>
    </dgm:pt>
    <dgm:pt modelId="{0ADC615C-0CD9-4483-B91A-37A47EC28CAC}" type="pres">
      <dgm:prSet presAssocID="{A341BC65-7C81-4562-B932-999A42D643F5}" presName="Name17" presStyleLbl="parChTrans1D3" presStyleIdx="0" presStyleCnt="7"/>
      <dgm:spPr/>
      <dgm:t>
        <a:bodyPr/>
        <a:lstStyle/>
        <a:p>
          <a:pPr rtl="1"/>
          <a:endParaRPr lang="ar-SA"/>
        </a:p>
      </dgm:t>
    </dgm:pt>
    <dgm:pt modelId="{32023638-372F-4944-AA81-E518E1E866E5}" type="pres">
      <dgm:prSet presAssocID="{A7385C32-4018-4819-B5BC-FEFAA008BC23}" presName="hierRoot3" presStyleCnt="0"/>
      <dgm:spPr/>
    </dgm:pt>
    <dgm:pt modelId="{DD26F9B1-7B41-4FAD-AAB3-40B86B105087}" type="pres">
      <dgm:prSet presAssocID="{A7385C32-4018-4819-B5BC-FEFAA008BC23}" presName="composite3" presStyleCnt="0"/>
      <dgm:spPr/>
    </dgm:pt>
    <dgm:pt modelId="{0377EF46-558E-4158-9D3B-7B20F49BBD1A}" type="pres">
      <dgm:prSet presAssocID="{A7385C32-4018-4819-B5BC-FEFAA008BC23}" presName="background3" presStyleLbl="node3" presStyleIdx="0" presStyleCnt="7"/>
      <dgm:spPr/>
    </dgm:pt>
    <dgm:pt modelId="{56B8FE0A-4723-4C95-B59A-15EB0D60583D}" type="pres">
      <dgm:prSet presAssocID="{A7385C32-4018-4819-B5BC-FEFAA008BC23}" presName="text3" presStyleLbl="fgAcc3" presStyleIdx="0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9C93E6F-BDAE-4725-9244-F73325880866}" type="pres">
      <dgm:prSet presAssocID="{A7385C32-4018-4819-B5BC-FEFAA008BC23}" presName="hierChild4" presStyleCnt="0"/>
      <dgm:spPr/>
    </dgm:pt>
    <dgm:pt modelId="{C163492E-92D1-4D26-8C6D-F92D2E37E8C9}" type="pres">
      <dgm:prSet presAssocID="{F9E58C09-0254-4F69-BEBF-6F8196D71D8A}" presName="Name23" presStyleLbl="parChTrans1D4" presStyleIdx="0" presStyleCnt="13"/>
      <dgm:spPr/>
      <dgm:t>
        <a:bodyPr/>
        <a:lstStyle/>
        <a:p>
          <a:pPr rtl="1"/>
          <a:endParaRPr lang="ar-SA"/>
        </a:p>
      </dgm:t>
    </dgm:pt>
    <dgm:pt modelId="{CDA27A87-03BA-4647-96B1-6FB952AD149D}" type="pres">
      <dgm:prSet presAssocID="{11B59C7C-AE6C-4BA7-A6E3-85E3F28839D6}" presName="hierRoot4" presStyleCnt="0"/>
      <dgm:spPr/>
    </dgm:pt>
    <dgm:pt modelId="{6981AACB-562A-457B-8ECB-5E3BD88E25EF}" type="pres">
      <dgm:prSet presAssocID="{11B59C7C-AE6C-4BA7-A6E3-85E3F28839D6}" presName="composite4" presStyleCnt="0"/>
      <dgm:spPr/>
    </dgm:pt>
    <dgm:pt modelId="{A0550674-0D51-4D54-BE22-8757BA1011FB}" type="pres">
      <dgm:prSet presAssocID="{11B59C7C-AE6C-4BA7-A6E3-85E3F28839D6}" presName="background4" presStyleLbl="node4" presStyleIdx="0" presStyleCnt="13"/>
      <dgm:spPr/>
    </dgm:pt>
    <dgm:pt modelId="{2610F1B6-9700-49C7-B4BF-3E2E76CD3546}" type="pres">
      <dgm:prSet presAssocID="{11B59C7C-AE6C-4BA7-A6E3-85E3F28839D6}" presName="text4" presStyleLbl="fgAcc4" presStyleIdx="0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BB8482-43A6-4EAC-8AE9-4D1088785D3B}" type="pres">
      <dgm:prSet presAssocID="{11B59C7C-AE6C-4BA7-A6E3-85E3F28839D6}" presName="hierChild5" presStyleCnt="0"/>
      <dgm:spPr/>
    </dgm:pt>
    <dgm:pt modelId="{897AF98B-CCA2-45E3-95B9-00BDA00A9833}" type="pres">
      <dgm:prSet presAssocID="{6B85B43E-045C-426F-9606-C9AA02025F22}" presName="Name17" presStyleLbl="parChTrans1D3" presStyleIdx="1" presStyleCnt="7"/>
      <dgm:spPr/>
      <dgm:t>
        <a:bodyPr/>
        <a:lstStyle/>
        <a:p>
          <a:pPr rtl="1"/>
          <a:endParaRPr lang="ar-SA"/>
        </a:p>
      </dgm:t>
    </dgm:pt>
    <dgm:pt modelId="{28BD8601-F89A-40A8-ACB3-59DDABBFFD30}" type="pres">
      <dgm:prSet presAssocID="{CE29CD43-C88D-4136-BCDE-88BC0459351E}" presName="hierRoot3" presStyleCnt="0"/>
      <dgm:spPr/>
    </dgm:pt>
    <dgm:pt modelId="{93C046EB-E1BF-43F6-B18C-D3BCA3CF3AFE}" type="pres">
      <dgm:prSet presAssocID="{CE29CD43-C88D-4136-BCDE-88BC0459351E}" presName="composite3" presStyleCnt="0"/>
      <dgm:spPr/>
    </dgm:pt>
    <dgm:pt modelId="{1ED0DF4F-0C3D-45B5-BD27-0247DD90AAC9}" type="pres">
      <dgm:prSet presAssocID="{CE29CD43-C88D-4136-BCDE-88BC0459351E}" presName="background3" presStyleLbl="node3" presStyleIdx="1" presStyleCnt="7"/>
      <dgm:spPr/>
    </dgm:pt>
    <dgm:pt modelId="{8B6E516D-24DE-4F41-BC47-FF672D220700}" type="pres">
      <dgm:prSet presAssocID="{CE29CD43-C88D-4136-BCDE-88BC0459351E}" presName="text3" presStyleLbl="fgAcc3" presStyleIdx="1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E37B262-7D11-42F1-895F-8649B876447A}" type="pres">
      <dgm:prSet presAssocID="{CE29CD43-C88D-4136-BCDE-88BC0459351E}" presName="hierChild4" presStyleCnt="0"/>
      <dgm:spPr/>
    </dgm:pt>
    <dgm:pt modelId="{6A1F8BE2-4588-414D-BE98-DCF526C649FA}" type="pres">
      <dgm:prSet presAssocID="{CB80406A-0946-43BE-9892-FCDD71061B1A}" presName="Name23" presStyleLbl="parChTrans1D4" presStyleIdx="1" presStyleCnt="13"/>
      <dgm:spPr/>
      <dgm:t>
        <a:bodyPr/>
        <a:lstStyle/>
        <a:p>
          <a:pPr rtl="1"/>
          <a:endParaRPr lang="ar-SA"/>
        </a:p>
      </dgm:t>
    </dgm:pt>
    <dgm:pt modelId="{C97B6638-21C4-467F-9781-2FEADD6F819B}" type="pres">
      <dgm:prSet presAssocID="{9EB8AAE5-7DCB-4D8C-8707-EBFEBCCDBC36}" presName="hierRoot4" presStyleCnt="0"/>
      <dgm:spPr/>
    </dgm:pt>
    <dgm:pt modelId="{CD4A01D8-C7A6-4128-8E2E-EBA98651B6FA}" type="pres">
      <dgm:prSet presAssocID="{9EB8AAE5-7DCB-4D8C-8707-EBFEBCCDBC36}" presName="composite4" presStyleCnt="0"/>
      <dgm:spPr/>
    </dgm:pt>
    <dgm:pt modelId="{68EEE0D3-6B75-412A-91BF-35A79768C578}" type="pres">
      <dgm:prSet presAssocID="{9EB8AAE5-7DCB-4D8C-8707-EBFEBCCDBC36}" presName="background4" presStyleLbl="node4" presStyleIdx="1" presStyleCnt="13"/>
      <dgm:spPr/>
    </dgm:pt>
    <dgm:pt modelId="{C104A0A5-BB13-4F66-8F98-8586773B4465}" type="pres">
      <dgm:prSet presAssocID="{9EB8AAE5-7DCB-4D8C-8707-EBFEBCCDBC36}" presName="text4" presStyleLbl="fgAcc4" presStyleIdx="1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C5A1784-A401-4E73-8F9D-6C7BAB5CA895}" type="pres">
      <dgm:prSet presAssocID="{9EB8AAE5-7DCB-4D8C-8707-EBFEBCCDBC36}" presName="hierChild5" presStyleCnt="0"/>
      <dgm:spPr/>
    </dgm:pt>
    <dgm:pt modelId="{0B89D03B-FF8F-41D5-B88D-9FAE2D39C3DD}" type="pres">
      <dgm:prSet presAssocID="{02E07973-B4DC-476E-923F-6A5A5972D93A}" presName="Name23" presStyleLbl="parChTrans1D4" presStyleIdx="2" presStyleCnt="13"/>
      <dgm:spPr/>
      <dgm:t>
        <a:bodyPr/>
        <a:lstStyle/>
        <a:p>
          <a:pPr rtl="1"/>
          <a:endParaRPr lang="ar-SA"/>
        </a:p>
      </dgm:t>
    </dgm:pt>
    <dgm:pt modelId="{2F4A4691-23D5-4E61-B068-6C708D43D342}" type="pres">
      <dgm:prSet presAssocID="{AA875817-9E69-432A-A66F-6E03ACA649BB}" presName="hierRoot4" presStyleCnt="0"/>
      <dgm:spPr/>
    </dgm:pt>
    <dgm:pt modelId="{67CE33D1-388C-480C-B715-342466634971}" type="pres">
      <dgm:prSet presAssocID="{AA875817-9E69-432A-A66F-6E03ACA649BB}" presName="composite4" presStyleCnt="0"/>
      <dgm:spPr/>
    </dgm:pt>
    <dgm:pt modelId="{AFE69F4C-34B1-413F-B3F7-3E255AEE2F00}" type="pres">
      <dgm:prSet presAssocID="{AA875817-9E69-432A-A66F-6E03ACA649BB}" presName="background4" presStyleLbl="node4" presStyleIdx="2" presStyleCnt="13"/>
      <dgm:spPr/>
    </dgm:pt>
    <dgm:pt modelId="{2F67D4BB-D9A7-4278-9059-7F85A08E3E54}" type="pres">
      <dgm:prSet presAssocID="{AA875817-9E69-432A-A66F-6E03ACA649BB}" presName="text4" presStyleLbl="fgAcc4" presStyleIdx="2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92302D3-C115-40CF-A32B-83294F4A56DF}" type="pres">
      <dgm:prSet presAssocID="{AA875817-9E69-432A-A66F-6E03ACA649BB}" presName="hierChild5" presStyleCnt="0"/>
      <dgm:spPr/>
    </dgm:pt>
    <dgm:pt modelId="{072AD378-F5B0-473F-88A2-F975143BF08B}" type="pres">
      <dgm:prSet presAssocID="{9B9C5CC3-FB68-4EE9-9DC8-5F5A79784DD2}" presName="Name23" presStyleLbl="parChTrans1D4" presStyleIdx="3" presStyleCnt="13"/>
      <dgm:spPr/>
      <dgm:t>
        <a:bodyPr/>
        <a:lstStyle/>
        <a:p>
          <a:pPr rtl="1"/>
          <a:endParaRPr lang="ar-SA"/>
        </a:p>
      </dgm:t>
    </dgm:pt>
    <dgm:pt modelId="{0904183A-5FB8-4475-943A-C73FAA2DA6F0}" type="pres">
      <dgm:prSet presAssocID="{8F52F272-6DC5-40F3-8D0B-531D07E2E6D0}" presName="hierRoot4" presStyleCnt="0"/>
      <dgm:spPr/>
    </dgm:pt>
    <dgm:pt modelId="{5FAB8A88-B8C5-441A-B76E-3EF12B2D7175}" type="pres">
      <dgm:prSet presAssocID="{8F52F272-6DC5-40F3-8D0B-531D07E2E6D0}" presName="composite4" presStyleCnt="0"/>
      <dgm:spPr/>
    </dgm:pt>
    <dgm:pt modelId="{4B593401-A985-4B51-8FBA-B29ACEF63981}" type="pres">
      <dgm:prSet presAssocID="{8F52F272-6DC5-40F3-8D0B-531D07E2E6D0}" presName="background4" presStyleLbl="node4" presStyleIdx="3" presStyleCnt="13"/>
      <dgm:spPr/>
    </dgm:pt>
    <dgm:pt modelId="{08F6D2D0-A1FA-4382-9780-B027ECC644EC}" type="pres">
      <dgm:prSet presAssocID="{8F52F272-6DC5-40F3-8D0B-531D07E2E6D0}" presName="text4" presStyleLbl="fgAcc4" presStyleIdx="3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371A4F2-5F5E-4581-BD7E-6804D0515853}" type="pres">
      <dgm:prSet presAssocID="{8F52F272-6DC5-40F3-8D0B-531D07E2E6D0}" presName="hierChild5" presStyleCnt="0"/>
      <dgm:spPr/>
    </dgm:pt>
    <dgm:pt modelId="{2F04BB2F-85F4-44E0-8EAC-97A79445E60C}" type="pres">
      <dgm:prSet presAssocID="{47B9D37F-2F7B-4BD1-9382-52D19C140E3D}" presName="Name23" presStyleLbl="parChTrans1D4" presStyleIdx="4" presStyleCnt="13"/>
      <dgm:spPr/>
      <dgm:t>
        <a:bodyPr/>
        <a:lstStyle/>
        <a:p>
          <a:pPr rtl="1"/>
          <a:endParaRPr lang="ar-SA"/>
        </a:p>
      </dgm:t>
    </dgm:pt>
    <dgm:pt modelId="{7EC29C95-2A74-4440-AA78-F48EBFACA688}" type="pres">
      <dgm:prSet presAssocID="{DAF4EE42-74C3-4DC5-B8DA-4A0D5A80DB79}" presName="hierRoot4" presStyleCnt="0"/>
      <dgm:spPr/>
    </dgm:pt>
    <dgm:pt modelId="{3CA5D308-DFC9-47E0-A331-3AB6E30DAEBC}" type="pres">
      <dgm:prSet presAssocID="{DAF4EE42-74C3-4DC5-B8DA-4A0D5A80DB79}" presName="composite4" presStyleCnt="0"/>
      <dgm:spPr/>
    </dgm:pt>
    <dgm:pt modelId="{C2874158-945E-42D8-8625-895BC94B246F}" type="pres">
      <dgm:prSet presAssocID="{DAF4EE42-74C3-4DC5-B8DA-4A0D5A80DB79}" presName="background4" presStyleLbl="node4" presStyleIdx="4" presStyleCnt="13"/>
      <dgm:spPr/>
    </dgm:pt>
    <dgm:pt modelId="{ADA97CF1-2524-47CD-933F-F508E93FEA17}" type="pres">
      <dgm:prSet presAssocID="{DAF4EE42-74C3-4DC5-B8DA-4A0D5A80DB79}" presName="text4" presStyleLbl="fgAcc4" presStyleIdx="4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EF28F24-60CF-4FD0-9D65-8E68E7BEC9E8}" type="pres">
      <dgm:prSet presAssocID="{DAF4EE42-74C3-4DC5-B8DA-4A0D5A80DB79}" presName="hierChild5" presStyleCnt="0"/>
      <dgm:spPr/>
    </dgm:pt>
    <dgm:pt modelId="{ADED7CC4-66EF-4A72-87E8-D01EDFEF8E0D}" type="pres">
      <dgm:prSet presAssocID="{B8803171-5751-495C-95A5-7988A4175B8A}" presName="Name17" presStyleLbl="parChTrans1D3" presStyleIdx="2" presStyleCnt="7"/>
      <dgm:spPr/>
      <dgm:t>
        <a:bodyPr/>
        <a:lstStyle/>
        <a:p>
          <a:pPr rtl="1"/>
          <a:endParaRPr lang="ar-SA"/>
        </a:p>
      </dgm:t>
    </dgm:pt>
    <dgm:pt modelId="{C312DADD-F397-4A45-AECF-0EE5412DF5EE}" type="pres">
      <dgm:prSet presAssocID="{137F0C8F-9409-4201-BE87-C22A8017A5FC}" presName="hierRoot3" presStyleCnt="0"/>
      <dgm:spPr/>
    </dgm:pt>
    <dgm:pt modelId="{C846F77C-0F13-4ECF-92D5-9D66E8B32FDE}" type="pres">
      <dgm:prSet presAssocID="{137F0C8F-9409-4201-BE87-C22A8017A5FC}" presName="composite3" presStyleCnt="0"/>
      <dgm:spPr/>
    </dgm:pt>
    <dgm:pt modelId="{A0EB6A63-47C9-4C8F-99D2-DD70C59FBB32}" type="pres">
      <dgm:prSet presAssocID="{137F0C8F-9409-4201-BE87-C22A8017A5FC}" presName="background3" presStyleLbl="node3" presStyleIdx="2" presStyleCnt="7"/>
      <dgm:spPr/>
    </dgm:pt>
    <dgm:pt modelId="{3253A2E3-8C75-41D4-8E9F-556D9091D542}" type="pres">
      <dgm:prSet presAssocID="{137F0C8F-9409-4201-BE87-C22A8017A5FC}" presName="text3" presStyleLbl="fgAcc3" presStyleIdx="2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BC53887-7C6E-4378-AA34-5028A1C5CDA0}" type="pres">
      <dgm:prSet presAssocID="{137F0C8F-9409-4201-BE87-C22A8017A5FC}" presName="hierChild4" presStyleCnt="0"/>
      <dgm:spPr/>
    </dgm:pt>
    <dgm:pt modelId="{632FD8D0-1024-4AA7-9F93-889512B820CD}" type="pres">
      <dgm:prSet presAssocID="{F1C72CE3-CE93-4B58-BEBC-E209246AA709}" presName="Name23" presStyleLbl="parChTrans1D4" presStyleIdx="5" presStyleCnt="13"/>
      <dgm:spPr/>
      <dgm:t>
        <a:bodyPr/>
        <a:lstStyle/>
        <a:p>
          <a:pPr rtl="1"/>
          <a:endParaRPr lang="ar-SA"/>
        </a:p>
      </dgm:t>
    </dgm:pt>
    <dgm:pt modelId="{37C6DDEB-922C-4248-8467-E0D5CABFD395}" type="pres">
      <dgm:prSet presAssocID="{AE79A42A-55E6-4C90-8951-5AF866F8D99E}" presName="hierRoot4" presStyleCnt="0"/>
      <dgm:spPr/>
    </dgm:pt>
    <dgm:pt modelId="{32E9AF29-20C8-44F9-ACCF-25CBB9334691}" type="pres">
      <dgm:prSet presAssocID="{AE79A42A-55E6-4C90-8951-5AF866F8D99E}" presName="composite4" presStyleCnt="0"/>
      <dgm:spPr/>
    </dgm:pt>
    <dgm:pt modelId="{002F5E43-33F2-4B35-BEF0-01A7EE15323F}" type="pres">
      <dgm:prSet presAssocID="{AE79A42A-55E6-4C90-8951-5AF866F8D99E}" presName="background4" presStyleLbl="node4" presStyleIdx="5" presStyleCnt="13"/>
      <dgm:spPr/>
    </dgm:pt>
    <dgm:pt modelId="{6246F8DD-9D7D-4B14-BECA-D2F6070BF40F}" type="pres">
      <dgm:prSet presAssocID="{AE79A42A-55E6-4C90-8951-5AF866F8D99E}" presName="text4" presStyleLbl="fgAcc4" presStyleIdx="5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10D1544-67EB-4656-88DE-143840FA6CF0}" type="pres">
      <dgm:prSet presAssocID="{AE79A42A-55E6-4C90-8951-5AF866F8D99E}" presName="hierChild5" presStyleCnt="0"/>
      <dgm:spPr/>
    </dgm:pt>
    <dgm:pt modelId="{8BD2C9B9-2031-4855-9DEB-3BF1982D5810}" type="pres">
      <dgm:prSet presAssocID="{1D23E611-027F-4D6F-B827-8DD2AC8ECA82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9BA8D7D0-198F-43B0-8432-A37FF4512293}" type="pres">
      <dgm:prSet presAssocID="{64AA9C43-F146-4315-90FB-13E6CC82614E}" presName="hierRoot2" presStyleCnt="0"/>
      <dgm:spPr/>
    </dgm:pt>
    <dgm:pt modelId="{1931FB85-3F40-404E-9897-9095CF85D1DF}" type="pres">
      <dgm:prSet presAssocID="{64AA9C43-F146-4315-90FB-13E6CC82614E}" presName="composite2" presStyleCnt="0"/>
      <dgm:spPr/>
    </dgm:pt>
    <dgm:pt modelId="{53CF1116-F21F-42CA-AF42-0A13DB9ABEC6}" type="pres">
      <dgm:prSet presAssocID="{64AA9C43-F146-4315-90FB-13E6CC82614E}" presName="background2" presStyleLbl="node2" presStyleIdx="1" presStyleCnt="2"/>
      <dgm:spPr/>
    </dgm:pt>
    <dgm:pt modelId="{0C5584FC-EAE4-4ED9-BF8E-3D8416D85A15}" type="pres">
      <dgm:prSet presAssocID="{64AA9C43-F146-4315-90FB-13E6CC82614E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12F5505-2ECB-43C7-A569-05762B1063AF}" type="pres">
      <dgm:prSet presAssocID="{64AA9C43-F146-4315-90FB-13E6CC82614E}" presName="hierChild3" presStyleCnt="0"/>
      <dgm:spPr/>
    </dgm:pt>
    <dgm:pt modelId="{BFBA4F67-EFEE-438E-948A-69C2DFEDD33F}" type="pres">
      <dgm:prSet presAssocID="{E6CBB15E-BB8F-4C11-8039-72FCB0AAAFDA}" presName="Name17" presStyleLbl="parChTrans1D3" presStyleIdx="3" presStyleCnt="7"/>
      <dgm:spPr/>
      <dgm:t>
        <a:bodyPr/>
        <a:lstStyle/>
        <a:p>
          <a:pPr rtl="1"/>
          <a:endParaRPr lang="ar-SA"/>
        </a:p>
      </dgm:t>
    </dgm:pt>
    <dgm:pt modelId="{8603DEC4-ABAA-4635-A44C-B8197B7C7181}" type="pres">
      <dgm:prSet presAssocID="{D3D5A434-FCA8-4BE2-91ED-D125DB0BC10A}" presName="hierRoot3" presStyleCnt="0"/>
      <dgm:spPr/>
    </dgm:pt>
    <dgm:pt modelId="{EFF7BC62-7267-4302-BFE9-E3F0AE53F36B}" type="pres">
      <dgm:prSet presAssocID="{D3D5A434-FCA8-4BE2-91ED-D125DB0BC10A}" presName="composite3" presStyleCnt="0"/>
      <dgm:spPr/>
    </dgm:pt>
    <dgm:pt modelId="{A0DEFC52-5034-4C49-9023-9B055A6F5AE5}" type="pres">
      <dgm:prSet presAssocID="{D3D5A434-FCA8-4BE2-91ED-D125DB0BC10A}" presName="background3" presStyleLbl="node3" presStyleIdx="3" presStyleCnt="7"/>
      <dgm:spPr/>
    </dgm:pt>
    <dgm:pt modelId="{E34FF86B-99A6-43D5-BCE4-A0B31365E1DF}" type="pres">
      <dgm:prSet presAssocID="{D3D5A434-FCA8-4BE2-91ED-D125DB0BC10A}" presName="text3" presStyleLbl="fgAcc3" presStyleIdx="3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FFEC1D7-7EA1-43EA-953B-1EC6953FBB04}" type="pres">
      <dgm:prSet presAssocID="{D3D5A434-FCA8-4BE2-91ED-D125DB0BC10A}" presName="hierChild4" presStyleCnt="0"/>
      <dgm:spPr/>
    </dgm:pt>
    <dgm:pt modelId="{ABFD476C-4F71-4E6C-8D54-01DD173EB947}" type="pres">
      <dgm:prSet presAssocID="{DD15273E-3D55-4714-8B65-CED64939D3BA}" presName="Name23" presStyleLbl="parChTrans1D4" presStyleIdx="6" presStyleCnt="13"/>
      <dgm:spPr/>
      <dgm:t>
        <a:bodyPr/>
        <a:lstStyle/>
        <a:p>
          <a:pPr rtl="1"/>
          <a:endParaRPr lang="ar-SA"/>
        </a:p>
      </dgm:t>
    </dgm:pt>
    <dgm:pt modelId="{E77046E1-80DE-407B-98D4-24B36EA57359}" type="pres">
      <dgm:prSet presAssocID="{63B8CFA8-616A-498F-A7D7-6D7B0B3F40AE}" presName="hierRoot4" presStyleCnt="0"/>
      <dgm:spPr/>
    </dgm:pt>
    <dgm:pt modelId="{F73FF551-849C-49E5-9F62-4A1CC02D8098}" type="pres">
      <dgm:prSet presAssocID="{63B8CFA8-616A-498F-A7D7-6D7B0B3F40AE}" presName="composite4" presStyleCnt="0"/>
      <dgm:spPr/>
    </dgm:pt>
    <dgm:pt modelId="{1454D73B-1960-41A8-AC81-87361022D2F9}" type="pres">
      <dgm:prSet presAssocID="{63B8CFA8-616A-498F-A7D7-6D7B0B3F40AE}" presName="background4" presStyleLbl="node4" presStyleIdx="6" presStyleCnt="13"/>
      <dgm:spPr/>
    </dgm:pt>
    <dgm:pt modelId="{5334B7C8-29C1-403B-B820-F08616562D60}" type="pres">
      <dgm:prSet presAssocID="{63B8CFA8-616A-498F-A7D7-6D7B0B3F40AE}" presName="text4" presStyleLbl="fgAcc4" presStyleIdx="6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563377-59D7-4D6B-9F61-F29F47500EDF}" type="pres">
      <dgm:prSet presAssocID="{63B8CFA8-616A-498F-A7D7-6D7B0B3F40AE}" presName="hierChild5" presStyleCnt="0"/>
      <dgm:spPr/>
    </dgm:pt>
    <dgm:pt modelId="{64B78482-2DD1-49FC-8F59-3650E26BD27D}" type="pres">
      <dgm:prSet presAssocID="{EDA72CD5-CE11-4ACC-9893-FA3E24DA74A3}" presName="Name17" presStyleLbl="parChTrans1D3" presStyleIdx="4" presStyleCnt="7"/>
      <dgm:spPr/>
      <dgm:t>
        <a:bodyPr/>
        <a:lstStyle/>
        <a:p>
          <a:pPr rtl="1"/>
          <a:endParaRPr lang="ar-SA"/>
        </a:p>
      </dgm:t>
    </dgm:pt>
    <dgm:pt modelId="{3BAD280F-C673-4257-AF28-05A5FEBEE6CF}" type="pres">
      <dgm:prSet presAssocID="{4DECC8C2-0686-46A5-890B-CABEE07C0620}" presName="hierRoot3" presStyleCnt="0"/>
      <dgm:spPr/>
    </dgm:pt>
    <dgm:pt modelId="{3B68CB32-5304-4DC6-B880-F4210D54C2FE}" type="pres">
      <dgm:prSet presAssocID="{4DECC8C2-0686-46A5-890B-CABEE07C0620}" presName="composite3" presStyleCnt="0"/>
      <dgm:spPr/>
    </dgm:pt>
    <dgm:pt modelId="{56B482A1-328C-428C-9ED3-2C194F9D3595}" type="pres">
      <dgm:prSet presAssocID="{4DECC8C2-0686-46A5-890B-CABEE07C0620}" presName="background3" presStyleLbl="node3" presStyleIdx="4" presStyleCnt="7"/>
      <dgm:spPr/>
    </dgm:pt>
    <dgm:pt modelId="{DADB1A5D-CA7B-4B93-B0E4-05D09655E6B8}" type="pres">
      <dgm:prSet presAssocID="{4DECC8C2-0686-46A5-890B-CABEE07C0620}" presName="text3" presStyleLbl="fgAcc3" presStyleIdx="4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37F7396-1901-42FC-9BDB-B255FDF07916}" type="pres">
      <dgm:prSet presAssocID="{4DECC8C2-0686-46A5-890B-CABEE07C0620}" presName="hierChild4" presStyleCnt="0"/>
      <dgm:spPr/>
    </dgm:pt>
    <dgm:pt modelId="{18609F18-A79E-4E5A-A379-245025373AB4}" type="pres">
      <dgm:prSet presAssocID="{1020AF4E-5ACB-4907-8CE8-3F9598E683B3}" presName="Name23" presStyleLbl="parChTrans1D4" presStyleIdx="7" presStyleCnt="13"/>
      <dgm:spPr/>
      <dgm:t>
        <a:bodyPr/>
        <a:lstStyle/>
        <a:p>
          <a:pPr rtl="1"/>
          <a:endParaRPr lang="ar-SA"/>
        </a:p>
      </dgm:t>
    </dgm:pt>
    <dgm:pt modelId="{AC5D29D2-758A-4F6A-A13C-F88F183EFE8B}" type="pres">
      <dgm:prSet presAssocID="{CA2C773D-01FC-415E-8C6B-42E0EAF126BC}" presName="hierRoot4" presStyleCnt="0"/>
      <dgm:spPr/>
    </dgm:pt>
    <dgm:pt modelId="{7ADF170C-F21E-4D9B-8422-A72BF8789429}" type="pres">
      <dgm:prSet presAssocID="{CA2C773D-01FC-415E-8C6B-42E0EAF126BC}" presName="composite4" presStyleCnt="0"/>
      <dgm:spPr/>
    </dgm:pt>
    <dgm:pt modelId="{89087AEF-226E-41A6-91D5-B21B58B384F2}" type="pres">
      <dgm:prSet presAssocID="{CA2C773D-01FC-415E-8C6B-42E0EAF126BC}" presName="background4" presStyleLbl="node4" presStyleIdx="7" presStyleCnt="13"/>
      <dgm:spPr/>
    </dgm:pt>
    <dgm:pt modelId="{97D60435-3E2A-491E-96E2-7EA2F6E136BA}" type="pres">
      <dgm:prSet presAssocID="{CA2C773D-01FC-415E-8C6B-42E0EAF126BC}" presName="text4" presStyleLbl="fgAcc4" presStyleIdx="7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2A6B5F9-828B-4F00-873B-362322536359}" type="pres">
      <dgm:prSet presAssocID="{CA2C773D-01FC-415E-8C6B-42E0EAF126BC}" presName="hierChild5" presStyleCnt="0"/>
      <dgm:spPr/>
    </dgm:pt>
    <dgm:pt modelId="{660BCAF0-54C6-46DB-A381-4856CC078FF6}" type="pres">
      <dgm:prSet presAssocID="{96A974BD-6221-4324-857E-8238E11DCE97}" presName="Name17" presStyleLbl="parChTrans1D3" presStyleIdx="5" presStyleCnt="7"/>
      <dgm:spPr/>
      <dgm:t>
        <a:bodyPr/>
        <a:lstStyle/>
        <a:p>
          <a:pPr rtl="1"/>
          <a:endParaRPr lang="ar-SA"/>
        </a:p>
      </dgm:t>
    </dgm:pt>
    <dgm:pt modelId="{57C13EAA-E996-49F2-A235-9171BC51B714}" type="pres">
      <dgm:prSet presAssocID="{2C00C0EF-672D-4ED9-BF33-3147DCA71A89}" presName="hierRoot3" presStyleCnt="0"/>
      <dgm:spPr/>
    </dgm:pt>
    <dgm:pt modelId="{18EE9411-9D2D-4C7A-9E4E-B48E91607B9D}" type="pres">
      <dgm:prSet presAssocID="{2C00C0EF-672D-4ED9-BF33-3147DCA71A89}" presName="composite3" presStyleCnt="0"/>
      <dgm:spPr/>
    </dgm:pt>
    <dgm:pt modelId="{6F77EA6D-20BC-4F95-82F1-39730A6B596E}" type="pres">
      <dgm:prSet presAssocID="{2C00C0EF-672D-4ED9-BF33-3147DCA71A89}" presName="background3" presStyleLbl="node3" presStyleIdx="5" presStyleCnt="7"/>
      <dgm:spPr/>
    </dgm:pt>
    <dgm:pt modelId="{6CD7AF5C-FE27-44F0-8647-4EE4AEE53CE8}" type="pres">
      <dgm:prSet presAssocID="{2C00C0EF-672D-4ED9-BF33-3147DCA71A89}" presName="text3" presStyleLbl="fgAcc3" presStyleIdx="5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63BF933-9C18-4BB4-809C-5FEF9EF656B6}" type="pres">
      <dgm:prSet presAssocID="{2C00C0EF-672D-4ED9-BF33-3147DCA71A89}" presName="hierChild4" presStyleCnt="0"/>
      <dgm:spPr/>
    </dgm:pt>
    <dgm:pt modelId="{671D08A3-911D-4A32-9870-B577D1C32A76}" type="pres">
      <dgm:prSet presAssocID="{D9F3BA3D-5513-41B2-8F5F-FC5EA54B61D4}" presName="Name23" presStyleLbl="parChTrans1D4" presStyleIdx="8" presStyleCnt="13"/>
      <dgm:spPr/>
      <dgm:t>
        <a:bodyPr/>
        <a:lstStyle/>
        <a:p>
          <a:pPr rtl="1"/>
          <a:endParaRPr lang="ar-SA"/>
        </a:p>
      </dgm:t>
    </dgm:pt>
    <dgm:pt modelId="{27F82F8B-B1A1-41A3-B68A-A976263A63ED}" type="pres">
      <dgm:prSet presAssocID="{B3DB81BC-6A60-48E8-9864-A6344B7C8C8A}" presName="hierRoot4" presStyleCnt="0"/>
      <dgm:spPr/>
    </dgm:pt>
    <dgm:pt modelId="{5B986641-7CDD-46F2-83F8-69883EBD3510}" type="pres">
      <dgm:prSet presAssocID="{B3DB81BC-6A60-48E8-9864-A6344B7C8C8A}" presName="composite4" presStyleCnt="0"/>
      <dgm:spPr/>
    </dgm:pt>
    <dgm:pt modelId="{8EFE8916-D5E9-415C-B9F5-9776B7479788}" type="pres">
      <dgm:prSet presAssocID="{B3DB81BC-6A60-48E8-9864-A6344B7C8C8A}" presName="background4" presStyleLbl="node4" presStyleIdx="8" presStyleCnt="13"/>
      <dgm:spPr/>
    </dgm:pt>
    <dgm:pt modelId="{C213BF6F-FC2E-4F71-A0A9-5E2F92E1B1F3}" type="pres">
      <dgm:prSet presAssocID="{B3DB81BC-6A60-48E8-9864-A6344B7C8C8A}" presName="text4" presStyleLbl="fgAcc4" presStyleIdx="8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F63C15C-71BA-48F6-8787-63E90FFE47FA}" type="pres">
      <dgm:prSet presAssocID="{B3DB81BC-6A60-48E8-9864-A6344B7C8C8A}" presName="hierChild5" presStyleCnt="0"/>
      <dgm:spPr/>
    </dgm:pt>
    <dgm:pt modelId="{5A8645A1-8930-475C-A340-B72308765592}" type="pres">
      <dgm:prSet presAssocID="{2070A6FF-58BF-4C70-8C36-1ADC6787700C}" presName="Name17" presStyleLbl="parChTrans1D3" presStyleIdx="6" presStyleCnt="7"/>
      <dgm:spPr/>
      <dgm:t>
        <a:bodyPr/>
        <a:lstStyle/>
        <a:p>
          <a:pPr rtl="1"/>
          <a:endParaRPr lang="ar-SA"/>
        </a:p>
      </dgm:t>
    </dgm:pt>
    <dgm:pt modelId="{EB9F49B1-ECAE-4476-88DF-4AEAAAA4E0A6}" type="pres">
      <dgm:prSet presAssocID="{8FDEB2E0-3FA0-49A3-8D51-6B2A4C19EB63}" presName="hierRoot3" presStyleCnt="0"/>
      <dgm:spPr/>
    </dgm:pt>
    <dgm:pt modelId="{17DD5334-3004-4282-8D8A-351E7DE268AD}" type="pres">
      <dgm:prSet presAssocID="{8FDEB2E0-3FA0-49A3-8D51-6B2A4C19EB63}" presName="composite3" presStyleCnt="0"/>
      <dgm:spPr/>
    </dgm:pt>
    <dgm:pt modelId="{C5717C22-F435-4580-93CD-CC093FD0ACD0}" type="pres">
      <dgm:prSet presAssocID="{8FDEB2E0-3FA0-49A3-8D51-6B2A4C19EB63}" presName="background3" presStyleLbl="node3" presStyleIdx="6" presStyleCnt="7"/>
      <dgm:spPr/>
    </dgm:pt>
    <dgm:pt modelId="{1B56DCB9-5269-4F91-92BE-BB78DF55A3D3}" type="pres">
      <dgm:prSet presAssocID="{8FDEB2E0-3FA0-49A3-8D51-6B2A4C19EB63}" presName="text3" presStyleLbl="fgAcc3" presStyleIdx="6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981C72A-B80F-4430-A3CD-E4308D2CCC67}" type="pres">
      <dgm:prSet presAssocID="{8FDEB2E0-3FA0-49A3-8D51-6B2A4C19EB63}" presName="hierChild4" presStyleCnt="0"/>
      <dgm:spPr/>
    </dgm:pt>
    <dgm:pt modelId="{4BDEAB50-BF5F-4F06-B8C3-4E066CDDC737}" type="pres">
      <dgm:prSet presAssocID="{CAE00A13-FDD7-4DD3-B9B5-0FF2E4A347E1}" presName="Name23" presStyleLbl="parChTrans1D4" presStyleIdx="9" presStyleCnt="13"/>
      <dgm:spPr/>
      <dgm:t>
        <a:bodyPr/>
        <a:lstStyle/>
        <a:p>
          <a:pPr rtl="1"/>
          <a:endParaRPr lang="ar-SA"/>
        </a:p>
      </dgm:t>
    </dgm:pt>
    <dgm:pt modelId="{61575E1E-EDEA-4125-996C-FD2B85AF52A1}" type="pres">
      <dgm:prSet presAssocID="{C12D3812-84B8-40EF-A52F-E1130EE4D8B2}" presName="hierRoot4" presStyleCnt="0"/>
      <dgm:spPr/>
    </dgm:pt>
    <dgm:pt modelId="{4343C315-A668-4964-8D4A-2CA50BB6D502}" type="pres">
      <dgm:prSet presAssocID="{C12D3812-84B8-40EF-A52F-E1130EE4D8B2}" presName="composite4" presStyleCnt="0"/>
      <dgm:spPr/>
    </dgm:pt>
    <dgm:pt modelId="{42D5C2D1-70C9-4122-87AD-2A653BEAD2B0}" type="pres">
      <dgm:prSet presAssocID="{C12D3812-84B8-40EF-A52F-E1130EE4D8B2}" presName="background4" presStyleLbl="node4" presStyleIdx="9" presStyleCnt="13"/>
      <dgm:spPr/>
    </dgm:pt>
    <dgm:pt modelId="{AB7193D0-CB67-4E2E-922F-22BDC243A01E}" type="pres">
      <dgm:prSet presAssocID="{C12D3812-84B8-40EF-A52F-E1130EE4D8B2}" presName="text4" presStyleLbl="fgAcc4" presStyleIdx="9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6309629-33EE-40F8-B492-61DD175B0845}" type="pres">
      <dgm:prSet presAssocID="{C12D3812-84B8-40EF-A52F-E1130EE4D8B2}" presName="hierChild5" presStyleCnt="0"/>
      <dgm:spPr/>
    </dgm:pt>
    <dgm:pt modelId="{D6207DA9-6013-4D81-B6A0-B42A7B83C18E}" type="pres">
      <dgm:prSet presAssocID="{E2475FE8-59AF-4567-B099-15A5419CD493}" presName="Name23" presStyleLbl="parChTrans1D4" presStyleIdx="10" presStyleCnt="13"/>
      <dgm:spPr/>
      <dgm:t>
        <a:bodyPr/>
        <a:lstStyle/>
        <a:p>
          <a:pPr rtl="1"/>
          <a:endParaRPr lang="ar-SA"/>
        </a:p>
      </dgm:t>
    </dgm:pt>
    <dgm:pt modelId="{670C7E3D-FDB2-4F14-B3D6-189ABF3FE871}" type="pres">
      <dgm:prSet presAssocID="{E0836795-6C15-4CD3-BF17-C6688BC20AA4}" presName="hierRoot4" presStyleCnt="0"/>
      <dgm:spPr/>
    </dgm:pt>
    <dgm:pt modelId="{5C687609-4EF6-4ED9-9CB2-2FF7BCF68886}" type="pres">
      <dgm:prSet presAssocID="{E0836795-6C15-4CD3-BF17-C6688BC20AA4}" presName="composite4" presStyleCnt="0"/>
      <dgm:spPr/>
    </dgm:pt>
    <dgm:pt modelId="{0CBF7A51-B212-486F-A295-750973EA182B}" type="pres">
      <dgm:prSet presAssocID="{E0836795-6C15-4CD3-BF17-C6688BC20AA4}" presName="background4" presStyleLbl="node4" presStyleIdx="10" presStyleCnt="13"/>
      <dgm:spPr/>
    </dgm:pt>
    <dgm:pt modelId="{27EA44BE-1753-4EFA-AA13-D2573CC237F4}" type="pres">
      <dgm:prSet presAssocID="{E0836795-6C15-4CD3-BF17-C6688BC20AA4}" presName="text4" presStyleLbl="fgAcc4" presStyleIdx="10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19DAE1C-D618-43D7-92FE-44ECA82C114C}" type="pres">
      <dgm:prSet presAssocID="{E0836795-6C15-4CD3-BF17-C6688BC20AA4}" presName="hierChild5" presStyleCnt="0"/>
      <dgm:spPr/>
    </dgm:pt>
    <dgm:pt modelId="{E3ED7BCF-E0BB-4B76-BB09-76BAC4FE67DA}" type="pres">
      <dgm:prSet presAssocID="{EEFE7A80-0E0A-4B5F-AC50-550DB3316784}" presName="Name23" presStyleLbl="parChTrans1D4" presStyleIdx="11" presStyleCnt="13"/>
      <dgm:spPr/>
      <dgm:t>
        <a:bodyPr/>
        <a:lstStyle/>
        <a:p>
          <a:pPr rtl="1"/>
          <a:endParaRPr lang="ar-SA"/>
        </a:p>
      </dgm:t>
    </dgm:pt>
    <dgm:pt modelId="{1DF1C397-AA05-4EAA-94CD-59C0FF56A20D}" type="pres">
      <dgm:prSet presAssocID="{AB1A9EBD-BBC0-4645-824E-DD5996A16BD6}" presName="hierRoot4" presStyleCnt="0"/>
      <dgm:spPr/>
    </dgm:pt>
    <dgm:pt modelId="{385F61AD-D0A4-439C-B9B5-EE9194476B9F}" type="pres">
      <dgm:prSet presAssocID="{AB1A9EBD-BBC0-4645-824E-DD5996A16BD6}" presName="composite4" presStyleCnt="0"/>
      <dgm:spPr/>
    </dgm:pt>
    <dgm:pt modelId="{CB66330E-E28A-4760-BD13-11A86019CBB3}" type="pres">
      <dgm:prSet presAssocID="{AB1A9EBD-BBC0-4645-824E-DD5996A16BD6}" presName="background4" presStyleLbl="node4" presStyleIdx="11" presStyleCnt="13"/>
      <dgm:spPr/>
    </dgm:pt>
    <dgm:pt modelId="{479922CD-A298-4A8F-9F7C-04FD0B06AA69}" type="pres">
      <dgm:prSet presAssocID="{AB1A9EBD-BBC0-4645-824E-DD5996A16BD6}" presName="text4" presStyleLbl="fgAcc4" presStyleIdx="11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09CCB57-690D-400A-B8E5-DBBB6ED0BE0A}" type="pres">
      <dgm:prSet presAssocID="{AB1A9EBD-BBC0-4645-824E-DD5996A16BD6}" presName="hierChild5" presStyleCnt="0"/>
      <dgm:spPr/>
    </dgm:pt>
    <dgm:pt modelId="{D329E040-86F5-4DD9-B6DB-ECDEB60D4B05}" type="pres">
      <dgm:prSet presAssocID="{3AB50BB0-A6D8-44F8-A291-24F15729E96D}" presName="Name23" presStyleLbl="parChTrans1D4" presStyleIdx="12" presStyleCnt="13"/>
      <dgm:spPr/>
      <dgm:t>
        <a:bodyPr/>
        <a:lstStyle/>
        <a:p>
          <a:pPr rtl="1"/>
          <a:endParaRPr lang="ar-SA"/>
        </a:p>
      </dgm:t>
    </dgm:pt>
    <dgm:pt modelId="{216C7263-CD8F-45A9-BF4D-3FFF3311904E}" type="pres">
      <dgm:prSet presAssocID="{CF1121B8-2F4B-4B89-B4C7-CB62C6B37321}" presName="hierRoot4" presStyleCnt="0"/>
      <dgm:spPr/>
    </dgm:pt>
    <dgm:pt modelId="{11FF447E-7967-47A2-B155-1DC70F9356A6}" type="pres">
      <dgm:prSet presAssocID="{CF1121B8-2F4B-4B89-B4C7-CB62C6B37321}" presName="composite4" presStyleCnt="0"/>
      <dgm:spPr/>
    </dgm:pt>
    <dgm:pt modelId="{DF86E283-E114-468D-B603-6AAE66EB2925}" type="pres">
      <dgm:prSet presAssocID="{CF1121B8-2F4B-4B89-B4C7-CB62C6B37321}" presName="background4" presStyleLbl="node4" presStyleIdx="12" presStyleCnt="13"/>
      <dgm:spPr/>
    </dgm:pt>
    <dgm:pt modelId="{11828292-1DB3-4461-BFF7-B174010559A2}" type="pres">
      <dgm:prSet presAssocID="{CF1121B8-2F4B-4B89-B4C7-CB62C6B37321}" presName="text4" presStyleLbl="fgAcc4" presStyleIdx="12" presStyleCnt="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4C3566D-1A12-4BA6-8B31-A20B1B49FDF2}" type="pres">
      <dgm:prSet presAssocID="{CF1121B8-2F4B-4B89-B4C7-CB62C6B37321}" presName="hierChild5" presStyleCnt="0"/>
      <dgm:spPr/>
    </dgm:pt>
  </dgm:ptLst>
  <dgm:cxnLst>
    <dgm:cxn modelId="{B0AEF96E-DFA4-4487-8210-778641FF03CB}" type="presOf" srcId="{137F0C8F-9409-4201-BE87-C22A8017A5FC}" destId="{3253A2E3-8C75-41D4-8E9F-556D9091D542}" srcOrd="0" destOrd="0" presId="urn:microsoft.com/office/officeart/2005/8/layout/hierarchy1"/>
    <dgm:cxn modelId="{B990C663-F566-4924-9E00-C8A76740A590}" type="presOf" srcId="{DD15273E-3D55-4714-8B65-CED64939D3BA}" destId="{ABFD476C-4F71-4E6C-8D54-01DD173EB947}" srcOrd="0" destOrd="0" presId="urn:microsoft.com/office/officeart/2005/8/layout/hierarchy1"/>
    <dgm:cxn modelId="{52CA6896-E55A-428B-9DF9-EC41E17A1D6F}" srcId="{D3D5A434-FCA8-4BE2-91ED-D125DB0BC10A}" destId="{63B8CFA8-616A-498F-A7D7-6D7B0B3F40AE}" srcOrd="0" destOrd="0" parTransId="{DD15273E-3D55-4714-8B65-CED64939D3BA}" sibTransId="{7EB84571-DAF8-4196-A8D0-AF94C4D9743D}"/>
    <dgm:cxn modelId="{BFFCA32F-1D5D-4321-85EE-D42B4E48EB9D}" srcId="{A7385C32-4018-4819-B5BC-FEFAA008BC23}" destId="{11B59C7C-AE6C-4BA7-A6E3-85E3F28839D6}" srcOrd="0" destOrd="0" parTransId="{F9E58C09-0254-4F69-BEBF-6F8196D71D8A}" sibTransId="{ADB39BCE-D62B-4575-9B7F-5E2928524A3E}"/>
    <dgm:cxn modelId="{2505370F-0C51-4257-B033-12883C707E94}" type="presOf" srcId="{E2475FE8-59AF-4567-B099-15A5419CD493}" destId="{D6207DA9-6013-4D81-B6A0-B42A7B83C18E}" srcOrd="0" destOrd="0" presId="urn:microsoft.com/office/officeart/2005/8/layout/hierarchy1"/>
    <dgm:cxn modelId="{0F8AA6F9-82AA-4B09-A9D8-86126A9DEAD1}" srcId="{8E89D3B4-A903-4813-BCA4-88323ED49032}" destId="{60F97415-AA2A-48FB-AB6B-4847FC457FB5}" srcOrd="0" destOrd="0" parTransId="{3F180F28-387D-4784-8308-9CF79BF9D878}" sibTransId="{3D77C32D-9AD3-4D42-BE55-2BE7A134CE84}"/>
    <dgm:cxn modelId="{6CDB6304-618A-4DF6-AD63-8286DFF46297}" type="presOf" srcId="{47B9D37F-2F7B-4BD1-9382-52D19C140E3D}" destId="{2F04BB2F-85F4-44E0-8EAC-97A79445E60C}" srcOrd="0" destOrd="0" presId="urn:microsoft.com/office/officeart/2005/8/layout/hierarchy1"/>
    <dgm:cxn modelId="{3C0E128C-9A0F-4B7E-BBB1-55CA58073A98}" type="presOf" srcId="{1020AF4E-5ACB-4907-8CE8-3F9598E683B3}" destId="{18609F18-A79E-4E5A-A379-245025373AB4}" srcOrd="0" destOrd="0" presId="urn:microsoft.com/office/officeart/2005/8/layout/hierarchy1"/>
    <dgm:cxn modelId="{F98BDF68-9AFA-4A5D-8C85-419295A3DEEA}" srcId="{60F97415-AA2A-48FB-AB6B-4847FC457FB5}" destId="{CE29CD43-C88D-4136-BCDE-88BC0459351E}" srcOrd="1" destOrd="0" parTransId="{6B85B43E-045C-426F-9606-C9AA02025F22}" sibTransId="{618E7FD5-E6B3-40CA-9593-B7B4215D71FB}"/>
    <dgm:cxn modelId="{914993AD-76B6-4847-B098-79971C4B5A59}" type="presOf" srcId="{A7385C32-4018-4819-B5BC-FEFAA008BC23}" destId="{56B8FE0A-4723-4C95-B59A-15EB0D60583D}" srcOrd="0" destOrd="0" presId="urn:microsoft.com/office/officeart/2005/8/layout/hierarchy1"/>
    <dgm:cxn modelId="{B9C9F654-AAFF-4C52-AD6E-EA9594F2747D}" type="presOf" srcId="{3AB50BB0-A6D8-44F8-A291-24F15729E96D}" destId="{D329E040-86F5-4DD9-B6DB-ECDEB60D4B05}" srcOrd="0" destOrd="0" presId="urn:microsoft.com/office/officeart/2005/8/layout/hierarchy1"/>
    <dgm:cxn modelId="{C4B25835-51AB-467A-AB66-2AF2FD218A0B}" srcId="{64AA9C43-F146-4315-90FB-13E6CC82614E}" destId="{8FDEB2E0-3FA0-49A3-8D51-6B2A4C19EB63}" srcOrd="3" destOrd="0" parTransId="{2070A6FF-58BF-4C70-8C36-1ADC6787700C}" sibTransId="{9FF65EDF-503F-4D28-BA9C-8C76EDA98FD5}"/>
    <dgm:cxn modelId="{89EC53F3-0DAC-4AFB-B285-64B3B7321820}" type="presOf" srcId="{D9F3BA3D-5513-41B2-8F5F-FC5EA54B61D4}" destId="{671D08A3-911D-4A32-9870-B577D1C32A76}" srcOrd="0" destOrd="0" presId="urn:microsoft.com/office/officeart/2005/8/layout/hierarchy1"/>
    <dgm:cxn modelId="{8ED98076-852E-47D0-B8F3-126E9642CCC3}" type="presOf" srcId="{8F52F272-6DC5-40F3-8D0B-531D07E2E6D0}" destId="{08F6D2D0-A1FA-4382-9780-B027ECC644EC}" srcOrd="0" destOrd="0" presId="urn:microsoft.com/office/officeart/2005/8/layout/hierarchy1"/>
    <dgm:cxn modelId="{8EA06CB9-9922-4B65-9C46-7EA86C537699}" srcId="{8F52F272-6DC5-40F3-8D0B-531D07E2E6D0}" destId="{DAF4EE42-74C3-4DC5-B8DA-4A0D5A80DB79}" srcOrd="0" destOrd="0" parTransId="{47B9D37F-2F7B-4BD1-9382-52D19C140E3D}" sibTransId="{36124CFF-51D7-4383-B6B6-4F20A54C5BC9}"/>
    <dgm:cxn modelId="{EB7FD78E-5718-4B07-B27C-BABA0F5EE4A2}" srcId="{DF992804-DD60-489A-B00C-139F79E7819C}" destId="{8E89D3B4-A903-4813-BCA4-88323ED49032}" srcOrd="0" destOrd="0" parTransId="{F45A1193-8CC3-43BB-BF52-0198050AC838}" sibTransId="{052D4EB7-A89A-46B0-9378-E7CCC3C0007B}"/>
    <dgm:cxn modelId="{A8451EFC-F0DE-44DC-BCCF-C051D9E7DB84}" type="presOf" srcId="{CF1121B8-2F4B-4B89-B4C7-CB62C6B37321}" destId="{11828292-1DB3-4461-BFF7-B174010559A2}" srcOrd="0" destOrd="0" presId="urn:microsoft.com/office/officeart/2005/8/layout/hierarchy1"/>
    <dgm:cxn modelId="{8F4804A5-2A28-4FA1-887F-8B595FA1140C}" type="presOf" srcId="{8FDEB2E0-3FA0-49A3-8D51-6B2A4C19EB63}" destId="{1B56DCB9-5269-4F91-92BE-BB78DF55A3D3}" srcOrd="0" destOrd="0" presId="urn:microsoft.com/office/officeart/2005/8/layout/hierarchy1"/>
    <dgm:cxn modelId="{90359129-BE26-4489-8E79-DA030A105120}" srcId="{64AA9C43-F146-4315-90FB-13E6CC82614E}" destId="{2C00C0EF-672D-4ED9-BF33-3147DCA71A89}" srcOrd="2" destOrd="0" parTransId="{96A974BD-6221-4324-857E-8238E11DCE97}" sibTransId="{5C0D8154-A6AC-4616-8B48-096FD25D8B4F}"/>
    <dgm:cxn modelId="{4E0C18DC-4B64-4596-96D2-5205F613A6FD}" type="presOf" srcId="{9B9C5CC3-FB68-4EE9-9DC8-5F5A79784DD2}" destId="{072AD378-F5B0-473F-88A2-F975143BF08B}" srcOrd="0" destOrd="0" presId="urn:microsoft.com/office/officeart/2005/8/layout/hierarchy1"/>
    <dgm:cxn modelId="{186B07DA-7813-4B17-9710-ABE3D6545055}" srcId="{AB1A9EBD-BBC0-4645-824E-DD5996A16BD6}" destId="{CF1121B8-2F4B-4B89-B4C7-CB62C6B37321}" srcOrd="0" destOrd="0" parTransId="{3AB50BB0-A6D8-44F8-A291-24F15729E96D}" sibTransId="{5549BDD1-09A6-4707-83B6-E1E8BF3CFD36}"/>
    <dgm:cxn modelId="{0AD77A35-EF91-43AC-BB31-7C8946B8337C}" srcId="{9EB8AAE5-7DCB-4D8C-8707-EBFEBCCDBC36}" destId="{AA875817-9E69-432A-A66F-6E03ACA649BB}" srcOrd="0" destOrd="0" parTransId="{02E07973-B4DC-476E-923F-6A5A5972D93A}" sibTransId="{051AA47D-BAC5-48A1-BCE8-CA3F43FF28D2}"/>
    <dgm:cxn modelId="{026C18D9-933F-4D5F-8DC2-FC121B499A16}" type="presOf" srcId="{63B8CFA8-616A-498F-A7D7-6D7B0B3F40AE}" destId="{5334B7C8-29C1-403B-B820-F08616562D60}" srcOrd="0" destOrd="0" presId="urn:microsoft.com/office/officeart/2005/8/layout/hierarchy1"/>
    <dgm:cxn modelId="{E5F4E37A-FE32-4E9A-A1FD-40055CA830E0}" type="presOf" srcId="{F1C72CE3-CE93-4B58-BEBC-E209246AA709}" destId="{632FD8D0-1024-4AA7-9F93-889512B820CD}" srcOrd="0" destOrd="0" presId="urn:microsoft.com/office/officeart/2005/8/layout/hierarchy1"/>
    <dgm:cxn modelId="{0EB9EAB0-A0A0-410B-8D8A-E9DDF358D5B1}" type="presOf" srcId="{9EB8AAE5-7DCB-4D8C-8707-EBFEBCCDBC36}" destId="{C104A0A5-BB13-4F66-8F98-8586773B4465}" srcOrd="0" destOrd="0" presId="urn:microsoft.com/office/officeart/2005/8/layout/hierarchy1"/>
    <dgm:cxn modelId="{02D9B63E-6CB1-40EC-B1D6-FBA19EB41478}" srcId="{2C00C0EF-672D-4ED9-BF33-3147DCA71A89}" destId="{B3DB81BC-6A60-48E8-9864-A6344B7C8C8A}" srcOrd="0" destOrd="0" parTransId="{D9F3BA3D-5513-41B2-8F5F-FC5EA54B61D4}" sibTransId="{6DC7F0C9-D192-4821-804D-E3F597BEFA36}"/>
    <dgm:cxn modelId="{8B62564D-AA50-48F4-BA8C-2D264056655B}" type="presOf" srcId="{2C00C0EF-672D-4ED9-BF33-3147DCA71A89}" destId="{6CD7AF5C-FE27-44F0-8647-4EE4AEE53CE8}" srcOrd="0" destOrd="0" presId="urn:microsoft.com/office/officeart/2005/8/layout/hierarchy1"/>
    <dgm:cxn modelId="{63C26A90-F083-4418-AF7B-6CFF1A72A897}" type="presOf" srcId="{D3D5A434-FCA8-4BE2-91ED-D125DB0BC10A}" destId="{E34FF86B-99A6-43D5-BCE4-A0B31365E1DF}" srcOrd="0" destOrd="0" presId="urn:microsoft.com/office/officeart/2005/8/layout/hierarchy1"/>
    <dgm:cxn modelId="{9AFEE23F-5E58-48B0-9768-D39BA6DB5F32}" srcId="{64AA9C43-F146-4315-90FB-13E6CC82614E}" destId="{D3D5A434-FCA8-4BE2-91ED-D125DB0BC10A}" srcOrd="0" destOrd="0" parTransId="{E6CBB15E-BB8F-4C11-8039-72FCB0AAAFDA}" sibTransId="{2130C006-AF7F-40F1-A88B-00A294E1EFB0}"/>
    <dgm:cxn modelId="{F2CE0F2F-252B-4811-8779-6B5300239D8D}" type="presOf" srcId="{6B85B43E-045C-426F-9606-C9AA02025F22}" destId="{897AF98B-CCA2-45E3-95B9-00BDA00A9833}" srcOrd="0" destOrd="0" presId="urn:microsoft.com/office/officeart/2005/8/layout/hierarchy1"/>
    <dgm:cxn modelId="{33BDB571-77E0-408B-AD77-C46536EADAD4}" type="presOf" srcId="{4DECC8C2-0686-46A5-890B-CABEE07C0620}" destId="{DADB1A5D-CA7B-4B93-B0E4-05D09655E6B8}" srcOrd="0" destOrd="0" presId="urn:microsoft.com/office/officeart/2005/8/layout/hierarchy1"/>
    <dgm:cxn modelId="{F46C9143-611E-4C07-B551-A63B2CBDE7FC}" type="presOf" srcId="{B8803171-5751-495C-95A5-7988A4175B8A}" destId="{ADED7CC4-66EF-4A72-87E8-D01EDFEF8E0D}" srcOrd="0" destOrd="0" presId="urn:microsoft.com/office/officeart/2005/8/layout/hierarchy1"/>
    <dgm:cxn modelId="{0FB61E50-843E-4712-8B7C-0A1561081D96}" type="presOf" srcId="{02E07973-B4DC-476E-923F-6A5A5972D93A}" destId="{0B89D03B-FF8F-41D5-B88D-9FAE2D39C3DD}" srcOrd="0" destOrd="0" presId="urn:microsoft.com/office/officeart/2005/8/layout/hierarchy1"/>
    <dgm:cxn modelId="{355E246E-D62F-4605-A542-96E87C6F3140}" type="presOf" srcId="{AB1A9EBD-BBC0-4645-824E-DD5996A16BD6}" destId="{479922CD-A298-4A8F-9F7C-04FD0B06AA69}" srcOrd="0" destOrd="0" presId="urn:microsoft.com/office/officeart/2005/8/layout/hierarchy1"/>
    <dgm:cxn modelId="{3965CF52-D88D-4FC4-8938-38CE9FFBC001}" type="presOf" srcId="{60F97415-AA2A-48FB-AB6B-4847FC457FB5}" destId="{2391A21D-A7AB-4DF7-B153-937ABECA9843}" srcOrd="0" destOrd="0" presId="urn:microsoft.com/office/officeart/2005/8/layout/hierarchy1"/>
    <dgm:cxn modelId="{B0681B2F-C39E-4A46-9B22-9D8E87140B81}" type="presOf" srcId="{EEFE7A80-0E0A-4B5F-AC50-550DB3316784}" destId="{E3ED7BCF-E0BB-4B76-BB09-76BAC4FE67DA}" srcOrd="0" destOrd="0" presId="urn:microsoft.com/office/officeart/2005/8/layout/hierarchy1"/>
    <dgm:cxn modelId="{99156BA8-2B0E-4F55-9AE0-2F111E02F2FF}" type="presOf" srcId="{E6CBB15E-BB8F-4C11-8039-72FCB0AAAFDA}" destId="{BFBA4F67-EFEE-438E-948A-69C2DFEDD33F}" srcOrd="0" destOrd="0" presId="urn:microsoft.com/office/officeart/2005/8/layout/hierarchy1"/>
    <dgm:cxn modelId="{E4056C9D-3F10-42E0-9B38-6A2571A50E3E}" type="presOf" srcId="{CB80406A-0946-43BE-9892-FCDD71061B1A}" destId="{6A1F8BE2-4588-414D-BE98-DCF526C649FA}" srcOrd="0" destOrd="0" presId="urn:microsoft.com/office/officeart/2005/8/layout/hierarchy1"/>
    <dgm:cxn modelId="{2DA2A487-1F18-4BCD-83B3-F1D00D3F8E6B}" type="presOf" srcId="{8E89D3B4-A903-4813-BCA4-88323ED49032}" destId="{5E380481-44C6-40D3-94FE-76A8EB7F70E9}" srcOrd="0" destOrd="0" presId="urn:microsoft.com/office/officeart/2005/8/layout/hierarchy1"/>
    <dgm:cxn modelId="{8C242375-5AA7-49EC-8113-62B3E9C6472C}" srcId="{137F0C8F-9409-4201-BE87-C22A8017A5FC}" destId="{AE79A42A-55E6-4C90-8951-5AF866F8D99E}" srcOrd="0" destOrd="0" parTransId="{F1C72CE3-CE93-4B58-BEBC-E209246AA709}" sibTransId="{89E23D24-FEBB-4568-A219-005B5D0BD6D6}"/>
    <dgm:cxn modelId="{7C9E608D-C46E-4492-A9AF-932587CF67F4}" srcId="{8FDEB2E0-3FA0-49A3-8D51-6B2A4C19EB63}" destId="{AB1A9EBD-BBC0-4645-824E-DD5996A16BD6}" srcOrd="1" destOrd="0" parTransId="{EEFE7A80-0E0A-4B5F-AC50-550DB3316784}" sibTransId="{194B6D5D-C53D-414A-BAE1-B2893A609A40}"/>
    <dgm:cxn modelId="{D01D8DC1-743E-479C-8582-2E90F694E13B}" type="presOf" srcId="{AA875817-9E69-432A-A66F-6E03ACA649BB}" destId="{2F67D4BB-D9A7-4278-9059-7F85A08E3E54}" srcOrd="0" destOrd="0" presId="urn:microsoft.com/office/officeart/2005/8/layout/hierarchy1"/>
    <dgm:cxn modelId="{77E0832D-FCC7-4CEC-8847-2640D36CA1EC}" type="presOf" srcId="{11B59C7C-AE6C-4BA7-A6E3-85E3F28839D6}" destId="{2610F1B6-9700-49C7-B4BF-3E2E76CD3546}" srcOrd="0" destOrd="0" presId="urn:microsoft.com/office/officeart/2005/8/layout/hierarchy1"/>
    <dgm:cxn modelId="{73B12826-5AD1-46F7-82AC-38F9401835D8}" type="presOf" srcId="{DF992804-DD60-489A-B00C-139F79E7819C}" destId="{7EF2D1D3-8062-4AF0-A2A3-E6425D0A8964}" srcOrd="0" destOrd="0" presId="urn:microsoft.com/office/officeart/2005/8/layout/hierarchy1"/>
    <dgm:cxn modelId="{9D006462-55EB-417A-83B6-A1189207B232}" type="presOf" srcId="{CA2C773D-01FC-415E-8C6B-42E0EAF126BC}" destId="{97D60435-3E2A-491E-96E2-7EA2F6E136BA}" srcOrd="0" destOrd="0" presId="urn:microsoft.com/office/officeart/2005/8/layout/hierarchy1"/>
    <dgm:cxn modelId="{D9020A1F-8D56-4C41-B896-15A9790D2442}" srcId="{60F97415-AA2A-48FB-AB6B-4847FC457FB5}" destId="{A7385C32-4018-4819-B5BC-FEFAA008BC23}" srcOrd="0" destOrd="0" parTransId="{A341BC65-7C81-4562-B932-999A42D643F5}" sibTransId="{A0E71582-B972-4ABA-8B67-BF1709FC0A63}"/>
    <dgm:cxn modelId="{96BCDC9C-D5BE-4C0A-94BE-4E1A4090702C}" type="presOf" srcId="{1D23E611-027F-4D6F-B827-8DD2AC8ECA82}" destId="{8BD2C9B9-2031-4855-9DEB-3BF1982D5810}" srcOrd="0" destOrd="0" presId="urn:microsoft.com/office/officeart/2005/8/layout/hierarchy1"/>
    <dgm:cxn modelId="{D527D889-FDCC-49DA-B7FB-8DDB7BBCE827}" type="presOf" srcId="{3F180F28-387D-4784-8308-9CF79BF9D878}" destId="{FDB5B29A-FC5D-4A10-9AD2-11214394E0C4}" srcOrd="0" destOrd="0" presId="urn:microsoft.com/office/officeart/2005/8/layout/hierarchy1"/>
    <dgm:cxn modelId="{4213269E-DFEC-4297-9C07-A3538FD20FD6}" type="presOf" srcId="{CE29CD43-C88D-4136-BCDE-88BC0459351E}" destId="{8B6E516D-24DE-4F41-BC47-FF672D220700}" srcOrd="0" destOrd="0" presId="urn:microsoft.com/office/officeart/2005/8/layout/hierarchy1"/>
    <dgm:cxn modelId="{E2BE06C6-0361-4E8D-BBB6-1B419197232F}" type="presOf" srcId="{E0836795-6C15-4CD3-BF17-C6688BC20AA4}" destId="{27EA44BE-1753-4EFA-AA13-D2573CC237F4}" srcOrd="0" destOrd="0" presId="urn:microsoft.com/office/officeart/2005/8/layout/hierarchy1"/>
    <dgm:cxn modelId="{F911B413-6081-4015-96C1-844E7FC72359}" srcId="{60F97415-AA2A-48FB-AB6B-4847FC457FB5}" destId="{137F0C8F-9409-4201-BE87-C22A8017A5FC}" srcOrd="2" destOrd="0" parTransId="{B8803171-5751-495C-95A5-7988A4175B8A}" sibTransId="{3840571B-A257-4959-B4E0-656A8FFE5C0D}"/>
    <dgm:cxn modelId="{97FF74E5-78BA-4AFC-971F-381FB4613E51}" srcId="{CE29CD43-C88D-4136-BCDE-88BC0459351E}" destId="{9EB8AAE5-7DCB-4D8C-8707-EBFEBCCDBC36}" srcOrd="0" destOrd="0" parTransId="{CB80406A-0946-43BE-9892-FCDD71061B1A}" sibTransId="{4009F991-3B48-409C-B31C-2A86635F0478}"/>
    <dgm:cxn modelId="{B1BC8A9D-2C2B-4651-BE14-DF107ACD7B3E}" type="presOf" srcId="{2070A6FF-58BF-4C70-8C36-1ADC6787700C}" destId="{5A8645A1-8930-475C-A340-B72308765592}" srcOrd="0" destOrd="0" presId="urn:microsoft.com/office/officeart/2005/8/layout/hierarchy1"/>
    <dgm:cxn modelId="{6B635E43-7FD7-4C2B-B1A4-9D86E725292E}" type="presOf" srcId="{64AA9C43-F146-4315-90FB-13E6CC82614E}" destId="{0C5584FC-EAE4-4ED9-BF8E-3D8416D85A15}" srcOrd="0" destOrd="0" presId="urn:microsoft.com/office/officeart/2005/8/layout/hierarchy1"/>
    <dgm:cxn modelId="{925A9354-F458-40EF-BE72-E6B8A5D3EFF3}" type="presOf" srcId="{96A974BD-6221-4324-857E-8238E11DCE97}" destId="{660BCAF0-54C6-46DB-A381-4856CC078FF6}" srcOrd="0" destOrd="0" presId="urn:microsoft.com/office/officeart/2005/8/layout/hierarchy1"/>
    <dgm:cxn modelId="{A7462B30-2A37-4D24-B626-E9577DD6B79C}" type="presOf" srcId="{B3DB81BC-6A60-48E8-9864-A6344B7C8C8A}" destId="{C213BF6F-FC2E-4F71-A0A9-5E2F92E1B1F3}" srcOrd="0" destOrd="0" presId="urn:microsoft.com/office/officeart/2005/8/layout/hierarchy1"/>
    <dgm:cxn modelId="{9C08FA96-7A02-496B-93BF-59AB87ABF461}" type="presOf" srcId="{EDA72CD5-CE11-4ACC-9893-FA3E24DA74A3}" destId="{64B78482-2DD1-49FC-8F59-3650E26BD27D}" srcOrd="0" destOrd="0" presId="urn:microsoft.com/office/officeart/2005/8/layout/hierarchy1"/>
    <dgm:cxn modelId="{CB1A6F87-984C-43FF-BB3B-ABB3A42D463F}" type="presOf" srcId="{A341BC65-7C81-4562-B932-999A42D643F5}" destId="{0ADC615C-0CD9-4483-B91A-37A47EC28CAC}" srcOrd="0" destOrd="0" presId="urn:microsoft.com/office/officeart/2005/8/layout/hierarchy1"/>
    <dgm:cxn modelId="{082435E6-618A-4BC9-B37B-E65652AA08A3}" type="presOf" srcId="{AE79A42A-55E6-4C90-8951-5AF866F8D99E}" destId="{6246F8DD-9D7D-4B14-BECA-D2F6070BF40F}" srcOrd="0" destOrd="0" presId="urn:microsoft.com/office/officeart/2005/8/layout/hierarchy1"/>
    <dgm:cxn modelId="{5B89EEC7-F6A3-416A-9831-DFB19C4E7A33}" srcId="{8E89D3B4-A903-4813-BCA4-88323ED49032}" destId="{64AA9C43-F146-4315-90FB-13E6CC82614E}" srcOrd="1" destOrd="0" parTransId="{1D23E611-027F-4D6F-B827-8DD2AC8ECA82}" sibTransId="{9024F793-80B1-49C9-A095-A38421150706}"/>
    <dgm:cxn modelId="{08A03AD3-C49C-41F5-BD9B-D1CFAFD0AE31}" srcId="{8FDEB2E0-3FA0-49A3-8D51-6B2A4C19EB63}" destId="{C12D3812-84B8-40EF-A52F-E1130EE4D8B2}" srcOrd="0" destOrd="0" parTransId="{CAE00A13-FDD7-4DD3-B9B5-0FF2E4A347E1}" sibTransId="{23CF4BE2-80FF-4DAD-A281-DB9B14CE4569}"/>
    <dgm:cxn modelId="{C4BCB5EE-5AA6-4692-B8EE-839CACFBCC04}" srcId="{CE29CD43-C88D-4136-BCDE-88BC0459351E}" destId="{8F52F272-6DC5-40F3-8D0B-531D07E2E6D0}" srcOrd="1" destOrd="0" parTransId="{9B9C5CC3-FB68-4EE9-9DC8-5F5A79784DD2}" sibTransId="{D42242FD-C19D-477B-BB64-F1DFECE8BCC7}"/>
    <dgm:cxn modelId="{4DB9AC81-91C3-416D-8B35-904C42908A3E}" type="presOf" srcId="{C12D3812-84B8-40EF-A52F-E1130EE4D8B2}" destId="{AB7193D0-CB67-4E2E-922F-22BDC243A01E}" srcOrd="0" destOrd="0" presId="urn:microsoft.com/office/officeart/2005/8/layout/hierarchy1"/>
    <dgm:cxn modelId="{404D584E-B3D1-4E3C-AF5A-C04077C6FC38}" srcId="{4DECC8C2-0686-46A5-890B-CABEE07C0620}" destId="{CA2C773D-01FC-415E-8C6B-42E0EAF126BC}" srcOrd="0" destOrd="0" parTransId="{1020AF4E-5ACB-4907-8CE8-3F9598E683B3}" sibTransId="{140449D0-5C9B-4412-852C-E24495CEB705}"/>
    <dgm:cxn modelId="{E73E379C-0BD8-4C06-B07B-1CFC50D92841}" type="presOf" srcId="{DAF4EE42-74C3-4DC5-B8DA-4A0D5A80DB79}" destId="{ADA97CF1-2524-47CD-933F-F508E93FEA17}" srcOrd="0" destOrd="0" presId="urn:microsoft.com/office/officeart/2005/8/layout/hierarchy1"/>
    <dgm:cxn modelId="{3E1FB9C0-5A79-490A-94E3-C3190BD3C10C}" type="presOf" srcId="{F9E58C09-0254-4F69-BEBF-6F8196D71D8A}" destId="{C163492E-92D1-4D26-8C6D-F92D2E37E8C9}" srcOrd="0" destOrd="0" presId="urn:microsoft.com/office/officeart/2005/8/layout/hierarchy1"/>
    <dgm:cxn modelId="{2C11A531-2246-443A-9A20-FC5DDB95270E}" srcId="{64AA9C43-F146-4315-90FB-13E6CC82614E}" destId="{4DECC8C2-0686-46A5-890B-CABEE07C0620}" srcOrd="1" destOrd="0" parTransId="{EDA72CD5-CE11-4ACC-9893-FA3E24DA74A3}" sibTransId="{3A21ADBF-7C23-40C3-8A29-AB7852EB445C}"/>
    <dgm:cxn modelId="{E899118A-0125-466E-B794-87305B3E4C08}" srcId="{C12D3812-84B8-40EF-A52F-E1130EE4D8B2}" destId="{E0836795-6C15-4CD3-BF17-C6688BC20AA4}" srcOrd="0" destOrd="0" parTransId="{E2475FE8-59AF-4567-B099-15A5419CD493}" sibTransId="{50F6362A-3BAF-4A8C-B8DE-E5F271E620EF}"/>
    <dgm:cxn modelId="{36936E89-91BB-49FF-8425-6677D3E8B466}" type="presOf" srcId="{CAE00A13-FDD7-4DD3-B9B5-0FF2E4A347E1}" destId="{4BDEAB50-BF5F-4F06-B8C3-4E066CDDC737}" srcOrd="0" destOrd="0" presId="urn:microsoft.com/office/officeart/2005/8/layout/hierarchy1"/>
    <dgm:cxn modelId="{E442EEB0-9D8D-48BA-8B2F-7C4D7E0C3740}" type="presParOf" srcId="{7EF2D1D3-8062-4AF0-A2A3-E6425D0A8964}" destId="{C26446B7-07E1-4458-9A25-959795FFD377}" srcOrd="0" destOrd="0" presId="urn:microsoft.com/office/officeart/2005/8/layout/hierarchy1"/>
    <dgm:cxn modelId="{EE967333-988A-49B9-97C1-2023C9148222}" type="presParOf" srcId="{C26446B7-07E1-4458-9A25-959795FFD377}" destId="{C1E1E58A-9513-44C6-804F-0C2ECFBAD299}" srcOrd="0" destOrd="0" presId="urn:microsoft.com/office/officeart/2005/8/layout/hierarchy1"/>
    <dgm:cxn modelId="{1F0DFD78-DA8D-4244-963F-A0A685629A33}" type="presParOf" srcId="{C1E1E58A-9513-44C6-804F-0C2ECFBAD299}" destId="{3AA22982-4912-400B-8011-C4D8DD085606}" srcOrd="0" destOrd="0" presId="urn:microsoft.com/office/officeart/2005/8/layout/hierarchy1"/>
    <dgm:cxn modelId="{002253E0-85DB-449D-8C8D-F5185367A453}" type="presParOf" srcId="{C1E1E58A-9513-44C6-804F-0C2ECFBAD299}" destId="{5E380481-44C6-40D3-94FE-76A8EB7F70E9}" srcOrd="1" destOrd="0" presId="urn:microsoft.com/office/officeart/2005/8/layout/hierarchy1"/>
    <dgm:cxn modelId="{4C9940E2-C94D-4189-9EAD-B112E295748B}" type="presParOf" srcId="{C26446B7-07E1-4458-9A25-959795FFD377}" destId="{FFF7E6F3-82DB-47F3-90BC-28DEEEAAB6DA}" srcOrd="1" destOrd="0" presId="urn:microsoft.com/office/officeart/2005/8/layout/hierarchy1"/>
    <dgm:cxn modelId="{380D648A-CAB5-481A-A2B1-8C60C3FF1CAE}" type="presParOf" srcId="{FFF7E6F3-82DB-47F3-90BC-28DEEEAAB6DA}" destId="{FDB5B29A-FC5D-4A10-9AD2-11214394E0C4}" srcOrd="0" destOrd="0" presId="urn:microsoft.com/office/officeart/2005/8/layout/hierarchy1"/>
    <dgm:cxn modelId="{B6518170-695F-4D5E-B255-ADC14F76757B}" type="presParOf" srcId="{FFF7E6F3-82DB-47F3-90BC-28DEEEAAB6DA}" destId="{FCEDC5A5-BE1E-4701-B355-D16438AE9990}" srcOrd="1" destOrd="0" presId="urn:microsoft.com/office/officeart/2005/8/layout/hierarchy1"/>
    <dgm:cxn modelId="{1A107552-9A92-4091-8C86-FD40074FA04C}" type="presParOf" srcId="{FCEDC5A5-BE1E-4701-B355-D16438AE9990}" destId="{28719FAC-C8D5-4833-AECA-3F517E290773}" srcOrd="0" destOrd="0" presId="urn:microsoft.com/office/officeart/2005/8/layout/hierarchy1"/>
    <dgm:cxn modelId="{DF762834-7730-44A7-9D42-8832011B1FF8}" type="presParOf" srcId="{28719FAC-C8D5-4833-AECA-3F517E290773}" destId="{5434787A-C367-4E60-9DFD-9D66E7E1537D}" srcOrd="0" destOrd="0" presId="urn:microsoft.com/office/officeart/2005/8/layout/hierarchy1"/>
    <dgm:cxn modelId="{2759C3BD-F4ED-4E52-8D54-BE01917E3C1C}" type="presParOf" srcId="{28719FAC-C8D5-4833-AECA-3F517E290773}" destId="{2391A21D-A7AB-4DF7-B153-937ABECA9843}" srcOrd="1" destOrd="0" presId="urn:microsoft.com/office/officeart/2005/8/layout/hierarchy1"/>
    <dgm:cxn modelId="{94FF2838-24BF-49E9-BA65-20FE2C771B9E}" type="presParOf" srcId="{FCEDC5A5-BE1E-4701-B355-D16438AE9990}" destId="{9D5DAC2B-42B3-4C0F-A205-C2405C16A54C}" srcOrd="1" destOrd="0" presId="urn:microsoft.com/office/officeart/2005/8/layout/hierarchy1"/>
    <dgm:cxn modelId="{A3544839-98F3-4746-8018-CB2176460EA7}" type="presParOf" srcId="{9D5DAC2B-42B3-4C0F-A205-C2405C16A54C}" destId="{0ADC615C-0CD9-4483-B91A-37A47EC28CAC}" srcOrd="0" destOrd="0" presId="urn:microsoft.com/office/officeart/2005/8/layout/hierarchy1"/>
    <dgm:cxn modelId="{C6A198FF-E63D-4604-8DAA-E8CE7646CFC9}" type="presParOf" srcId="{9D5DAC2B-42B3-4C0F-A205-C2405C16A54C}" destId="{32023638-372F-4944-AA81-E518E1E866E5}" srcOrd="1" destOrd="0" presId="urn:microsoft.com/office/officeart/2005/8/layout/hierarchy1"/>
    <dgm:cxn modelId="{EBE1DF29-625F-44AC-B779-1F87719D8755}" type="presParOf" srcId="{32023638-372F-4944-AA81-E518E1E866E5}" destId="{DD26F9B1-7B41-4FAD-AAB3-40B86B105087}" srcOrd="0" destOrd="0" presId="urn:microsoft.com/office/officeart/2005/8/layout/hierarchy1"/>
    <dgm:cxn modelId="{BA4BB85B-F6B2-45AA-B612-5FB1325AF6F9}" type="presParOf" srcId="{DD26F9B1-7B41-4FAD-AAB3-40B86B105087}" destId="{0377EF46-558E-4158-9D3B-7B20F49BBD1A}" srcOrd="0" destOrd="0" presId="urn:microsoft.com/office/officeart/2005/8/layout/hierarchy1"/>
    <dgm:cxn modelId="{C551C1B1-3D88-4530-BEF6-393736ED7267}" type="presParOf" srcId="{DD26F9B1-7B41-4FAD-AAB3-40B86B105087}" destId="{56B8FE0A-4723-4C95-B59A-15EB0D60583D}" srcOrd="1" destOrd="0" presId="urn:microsoft.com/office/officeart/2005/8/layout/hierarchy1"/>
    <dgm:cxn modelId="{A158CF5D-DCFC-4739-AFFF-6F9614356AA2}" type="presParOf" srcId="{32023638-372F-4944-AA81-E518E1E866E5}" destId="{F9C93E6F-BDAE-4725-9244-F73325880866}" srcOrd="1" destOrd="0" presId="urn:microsoft.com/office/officeart/2005/8/layout/hierarchy1"/>
    <dgm:cxn modelId="{97CEE553-6090-465D-B9B1-83435CDC2241}" type="presParOf" srcId="{F9C93E6F-BDAE-4725-9244-F73325880866}" destId="{C163492E-92D1-4D26-8C6D-F92D2E37E8C9}" srcOrd="0" destOrd="0" presId="urn:microsoft.com/office/officeart/2005/8/layout/hierarchy1"/>
    <dgm:cxn modelId="{1CBADEDC-6C5A-4ADA-A7EA-C896E11DEF22}" type="presParOf" srcId="{F9C93E6F-BDAE-4725-9244-F73325880866}" destId="{CDA27A87-03BA-4647-96B1-6FB952AD149D}" srcOrd="1" destOrd="0" presId="urn:microsoft.com/office/officeart/2005/8/layout/hierarchy1"/>
    <dgm:cxn modelId="{145BC952-5F48-4A43-8145-9D2C1D7CC18C}" type="presParOf" srcId="{CDA27A87-03BA-4647-96B1-6FB952AD149D}" destId="{6981AACB-562A-457B-8ECB-5E3BD88E25EF}" srcOrd="0" destOrd="0" presId="urn:microsoft.com/office/officeart/2005/8/layout/hierarchy1"/>
    <dgm:cxn modelId="{200C028A-62D1-403E-A26B-7F761A625414}" type="presParOf" srcId="{6981AACB-562A-457B-8ECB-5E3BD88E25EF}" destId="{A0550674-0D51-4D54-BE22-8757BA1011FB}" srcOrd="0" destOrd="0" presId="urn:microsoft.com/office/officeart/2005/8/layout/hierarchy1"/>
    <dgm:cxn modelId="{D4A78AE6-B619-4192-9509-49E9093F916A}" type="presParOf" srcId="{6981AACB-562A-457B-8ECB-5E3BD88E25EF}" destId="{2610F1B6-9700-49C7-B4BF-3E2E76CD3546}" srcOrd="1" destOrd="0" presId="urn:microsoft.com/office/officeart/2005/8/layout/hierarchy1"/>
    <dgm:cxn modelId="{C24E37F0-82AD-4D40-B217-B62A9C3A3872}" type="presParOf" srcId="{CDA27A87-03BA-4647-96B1-6FB952AD149D}" destId="{B1BB8482-43A6-4EAC-8AE9-4D1088785D3B}" srcOrd="1" destOrd="0" presId="urn:microsoft.com/office/officeart/2005/8/layout/hierarchy1"/>
    <dgm:cxn modelId="{15C56A08-BF84-4DEF-A50B-C4A952759DCF}" type="presParOf" srcId="{9D5DAC2B-42B3-4C0F-A205-C2405C16A54C}" destId="{897AF98B-CCA2-45E3-95B9-00BDA00A9833}" srcOrd="2" destOrd="0" presId="urn:microsoft.com/office/officeart/2005/8/layout/hierarchy1"/>
    <dgm:cxn modelId="{C895ED31-8593-4553-BA9A-EF657A7BE630}" type="presParOf" srcId="{9D5DAC2B-42B3-4C0F-A205-C2405C16A54C}" destId="{28BD8601-F89A-40A8-ACB3-59DDABBFFD30}" srcOrd="3" destOrd="0" presId="urn:microsoft.com/office/officeart/2005/8/layout/hierarchy1"/>
    <dgm:cxn modelId="{8C35A039-2D76-4DF1-AB9D-19195BEC7C95}" type="presParOf" srcId="{28BD8601-F89A-40A8-ACB3-59DDABBFFD30}" destId="{93C046EB-E1BF-43F6-B18C-D3BCA3CF3AFE}" srcOrd="0" destOrd="0" presId="urn:microsoft.com/office/officeart/2005/8/layout/hierarchy1"/>
    <dgm:cxn modelId="{1DE8D5C7-2D4B-4580-9D38-498B7B1B85FE}" type="presParOf" srcId="{93C046EB-E1BF-43F6-B18C-D3BCA3CF3AFE}" destId="{1ED0DF4F-0C3D-45B5-BD27-0247DD90AAC9}" srcOrd="0" destOrd="0" presId="urn:microsoft.com/office/officeart/2005/8/layout/hierarchy1"/>
    <dgm:cxn modelId="{38C76D8A-9562-4EE6-90E8-947B6D21100D}" type="presParOf" srcId="{93C046EB-E1BF-43F6-B18C-D3BCA3CF3AFE}" destId="{8B6E516D-24DE-4F41-BC47-FF672D220700}" srcOrd="1" destOrd="0" presId="urn:microsoft.com/office/officeart/2005/8/layout/hierarchy1"/>
    <dgm:cxn modelId="{46145B30-3621-473B-B923-DC371E1B78B8}" type="presParOf" srcId="{28BD8601-F89A-40A8-ACB3-59DDABBFFD30}" destId="{FE37B262-7D11-42F1-895F-8649B876447A}" srcOrd="1" destOrd="0" presId="urn:microsoft.com/office/officeart/2005/8/layout/hierarchy1"/>
    <dgm:cxn modelId="{975F63C6-E85F-4D22-8FDE-A15103AD844D}" type="presParOf" srcId="{FE37B262-7D11-42F1-895F-8649B876447A}" destId="{6A1F8BE2-4588-414D-BE98-DCF526C649FA}" srcOrd="0" destOrd="0" presId="urn:microsoft.com/office/officeart/2005/8/layout/hierarchy1"/>
    <dgm:cxn modelId="{9853A0E0-1AA1-49B6-B82F-EAAA771F3290}" type="presParOf" srcId="{FE37B262-7D11-42F1-895F-8649B876447A}" destId="{C97B6638-21C4-467F-9781-2FEADD6F819B}" srcOrd="1" destOrd="0" presId="urn:microsoft.com/office/officeart/2005/8/layout/hierarchy1"/>
    <dgm:cxn modelId="{6A82B9CF-B038-4245-B2FA-3F2E3DB7F90D}" type="presParOf" srcId="{C97B6638-21C4-467F-9781-2FEADD6F819B}" destId="{CD4A01D8-C7A6-4128-8E2E-EBA98651B6FA}" srcOrd="0" destOrd="0" presId="urn:microsoft.com/office/officeart/2005/8/layout/hierarchy1"/>
    <dgm:cxn modelId="{C8F68430-57C8-43B7-919F-0DAD8DA079E0}" type="presParOf" srcId="{CD4A01D8-C7A6-4128-8E2E-EBA98651B6FA}" destId="{68EEE0D3-6B75-412A-91BF-35A79768C578}" srcOrd="0" destOrd="0" presId="urn:microsoft.com/office/officeart/2005/8/layout/hierarchy1"/>
    <dgm:cxn modelId="{EE9C0D49-3E33-4CD4-840B-C8AE79121542}" type="presParOf" srcId="{CD4A01D8-C7A6-4128-8E2E-EBA98651B6FA}" destId="{C104A0A5-BB13-4F66-8F98-8586773B4465}" srcOrd="1" destOrd="0" presId="urn:microsoft.com/office/officeart/2005/8/layout/hierarchy1"/>
    <dgm:cxn modelId="{4F893F3A-0F3D-4376-B9C4-3DDD642B9939}" type="presParOf" srcId="{C97B6638-21C4-467F-9781-2FEADD6F819B}" destId="{DC5A1784-A401-4E73-8F9D-6C7BAB5CA895}" srcOrd="1" destOrd="0" presId="urn:microsoft.com/office/officeart/2005/8/layout/hierarchy1"/>
    <dgm:cxn modelId="{ABFC7CE5-B56B-4B46-BF6B-AA98338C958F}" type="presParOf" srcId="{DC5A1784-A401-4E73-8F9D-6C7BAB5CA895}" destId="{0B89D03B-FF8F-41D5-B88D-9FAE2D39C3DD}" srcOrd="0" destOrd="0" presId="urn:microsoft.com/office/officeart/2005/8/layout/hierarchy1"/>
    <dgm:cxn modelId="{24DEFDCB-F99E-4D35-AC71-E13B5289160C}" type="presParOf" srcId="{DC5A1784-A401-4E73-8F9D-6C7BAB5CA895}" destId="{2F4A4691-23D5-4E61-B068-6C708D43D342}" srcOrd="1" destOrd="0" presId="urn:microsoft.com/office/officeart/2005/8/layout/hierarchy1"/>
    <dgm:cxn modelId="{546B5C59-DFBC-4D44-9D93-7D5132164A6E}" type="presParOf" srcId="{2F4A4691-23D5-4E61-B068-6C708D43D342}" destId="{67CE33D1-388C-480C-B715-342466634971}" srcOrd="0" destOrd="0" presId="urn:microsoft.com/office/officeart/2005/8/layout/hierarchy1"/>
    <dgm:cxn modelId="{084A49D5-124F-477A-AF70-6EC887347D33}" type="presParOf" srcId="{67CE33D1-388C-480C-B715-342466634971}" destId="{AFE69F4C-34B1-413F-B3F7-3E255AEE2F00}" srcOrd="0" destOrd="0" presId="urn:microsoft.com/office/officeart/2005/8/layout/hierarchy1"/>
    <dgm:cxn modelId="{7CB77B93-0757-46FA-938A-63C1F914B846}" type="presParOf" srcId="{67CE33D1-388C-480C-B715-342466634971}" destId="{2F67D4BB-D9A7-4278-9059-7F85A08E3E54}" srcOrd="1" destOrd="0" presId="urn:microsoft.com/office/officeart/2005/8/layout/hierarchy1"/>
    <dgm:cxn modelId="{6854476F-A738-4B91-9D50-FCFFA1C92E19}" type="presParOf" srcId="{2F4A4691-23D5-4E61-B068-6C708D43D342}" destId="{D92302D3-C115-40CF-A32B-83294F4A56DF}" srcOrd="1" destOrd="0" presId="urn:microsoft.com/office/officeart/2005/8/layout/hierarchy1"/>
    <dgm:cxn modelId="{381898B7-FD60-4DBB-994C-09312EF70C1A}" type="presParOf" srcId="{FE37B262-7D11-42F1-895F-8649B876447A}" destId="{072AD378-F5B0-473F-88A2-F975143BF08B}" srcOrd="2" destOrd="0" presId="urn:microsoft.com/office/officeart/2005/8/layout/hierarchy1"/>
    <dgm:cxn modelId="{DC49D5F5-9FF5-4E73-9406-0D6B9219F29A}" type="presParOf" srcId="{FE37B262-7D11-42F1-895F-8649B876447A}" destId="{0904183A-5FB8-4475-943A-C73FAA2DA6F0}" srcOrd="3" destOrd="0" presId="urn:microsoft.com/office/officeart/2005/8/layout/hierarchy1"/>
    <dgm:cxn modelId="{F9D056EA-B757-4C49-9B5A-86FA84F3C42B}" type="presParOf" srcId="{0904183A-5FB8-4475-943A-C73FAA2DA6F0}" destId="{5FAB8A88-B8C5-441A-B76E-3EF12B2D7175}" srcOrd="0" destOrd="0" presId="urn:microsoft.com/office/officeart/2005/8/layout/hierarchy1"/>
    <dgm:cxn modelId="{C2D3BE22-698F-455A-AD90-70DE4A408DDC}" type="presParOf" srcId="{5FAB8A88-B8C5-441A-B76E-3EF12B2D7175}" destId="{4B593401-A985-4B51-8FBA-B29ACEF63981}" srcOrd="0" destOrd="0" presId="urn:microsoft.com/office/officeart/2005/8/layout/hierarchy1"/>
    <dgm:cxn modelId="{3C90C8CC-A6AE-43E6-93ED-ECC42D161A6E}" type="presParOf" srcId="{5FAB8A88-B8C5-441A-B76E-3EF12B2D7175}" destId="{08F6D2D0-A1FA-4382-9780-B027ECC644EC}" srcOrd="1" destOrd="0" presId="urn:microsoft.com/office/officeart/2005/8/layout/hierarchy1"/>
    <dgm:cxn modelId="{9FD7CDFD-3C8D-49C9-B005-FE1307DBA01B}" type="presParOf" srcId="{0904183A-5FB8-4475-943A-C73FAA2DA6F0}" destId="{7371A4F2-5F5E-4581-BD7E-6804D0515853}" srcOrd="1" destOrd="0" presId="urn:microsoft.com/office/officeart/2005/8/layout/hierarchy1"/>
    <dgm:cxn modelId="{26BB93A5-07E4-4F42-A588-800F2AE1A005}" type="presParOf" srcId="{7371A4F2-5F5E-4581-BD7E-6804D0515853}" destId="{2F04BB2F-85F4-44E0-8EAC-97A79445E60C}" srcOrd="0" destOrd="0" presId="urn:microsoft.com/office/officeart/2005/8/layout/hierarchy1"/>
    <dgm:cxn modelId="{A5CB109A-FF2E-481D-B642-71BE7B196969}" type="presParOf" srcId="{7371A4F2-5F5E-4581-BD7E-6804D0515853}" destId="{7EC29C95-2A74-4440-AA78-F48EBFACA688}" srcOrd="1" destOrd="0" presId="urn:microsoft.com/office/officeart/2005/8/layout/hierarchy1"/>
    <dgm:cxn modelId="{F23FE0FF-F74A-45D2-B660-9973EF82C4F4}" type="presParOf" srcId="{7EC29C95-2A74-4440-AA78-F48EBFACA688}" destId="{3CA5D308-DFC9-47E0-A331-3AB6E30DAEBC}" srcOrd="0" destOrd="0" presId="urn:microsoft.com/office/officeart/2005/8/layout/hierarchy1"/>
    <dgm:cxn modelId="{882A6291-BEC2-4CE7-894F-74E24D812AA5}" type="presParOf" srcId="{3CA5D308-DFC9-47E0-A331-3AB6E30DAEBC}" destId="{C2874158-945E-42D8-8625-895BC94B246F}" srcOrd="0" destOrd="0" presId="urn:microsoft.com/office/officeart/2005/8/layout/hierarchy1"/>
    <dgm:cxn modelId="{C5C67752-40D7-48AE-8E59-2157230246FD}" type="presParOf" srcId="{3CA5D308-DFC9-47E0-A331-3AB6E30DAEBC}" destId="{ADA97CF1-2524-47CD-933F-F508E93FEA17}" srcOrd="1" destOrd="0" presId="urn:microsoft.com/office/officeart/2005/8/layout/hierarchy1"/>
    <dgm:cxn modelId="{F8722ECA-9084-482C-A539-4590CC4954DC}" type="presParOf" srcId="{7EC29C95-2A74-4440-AA78-F48EBFACA688}" destId="{9EF28F24-60CF-4FD0-9D65-8E68E7BEC9E8}" srcOrd="1" destOrd="0" presId="urn:microsoft.com/office/officeart/2005/8/layout/hierarchy1"/>
    <dgm:cxn modelId="{AC611428-A8B2-4F64-8BBA-A69614DABDE9}" type="presParOf" srcId="{9D5DAC2B-42B3-4C0F-A205-C2405C16A54C}" destId="{ADED7CC4-66EF-4A72-87E8-D01EDFEF8E0D}" srcOrd="4" destOrd="0" presId="urn:microsoft.com/office/officeart/2005/8/layout/hierarchy1"/>
    <dgm:cxn modelId="{4F6E60F1-469C-48FC-8975-39E89556F5E2}" type="presParOf" srcId="{9D5DAC2B-42B3-4C0F-A205-C2405C16A54C}" destId="{C312DADD-F397-4A45-AECF-0EE5412DF5EE}" srcOrd="5" destOrd="0" presId="urn:microsoft.com/office/officeart/2005/8/layout/hierarchy1"/>
    <dgm:cxn modelId="{6A95BFD1-B9C2-446E-9ED5-EA099B445DA8}" type="presParOf" srcId="{C312DADD-F397-4A45-AECF-0EE5412DF5EE}" destId="{C846F77C-0F13-4ECF-92D5-9D66E8B32FDE}" srcOrd="0" destOrd="0" presId="urn:microsoft.com/office/officeart/2005/8/layout/hierarchy1"/>
    <dgm:cxn modelId="{B81C194D-DB44-4AA4-ADB7-E7B6ECD45C8D}" type="presParOf" srcId="{C846F77C-0F13-4ECF-92D5-9D66E8B32FDE}" destId="{A0EB6A63-47C9-4C8F-99D2-DD70C59FBB32}" srcOrd="0" destOrd="0" presId="urn:microsoft.com/office/officeart/2005/8/layout/hierarchy1"/>
    <dgm:cxn modelId="{51D5C341-AF90-4466-98FC-E3263727A475}" type="presParOf" srcId="{C846F77C-0F13-4ECF-92D5-9D66E8B32FDE}" destId="{3253A2E3-8C75-41D4-8E9F-556D9091D542}" srcOrd="1" destOrd="0" presId="urn:microsoft.com/office/officeart/2005/8/layout/hierarchy1"/>
    <dgm:cxn modelId="{F3564790-2853-4B99-983A-DF44EFB9EF61}" type="presParOf" srcId="{C312DADD-F397-4A45-AECF-0EE5412DF5EE}" destId="{CBC53887-7C6E-4378-AA34-5028A1C5CDA0}" srcOrd="1" destOrd="0" presId="urn:microsoft.com/office/officeart/2005/8/layout/hierarchy1"/>
    <dgm:cxn modelId="{C3F32921-0399-42AA-B637-80899C9381A6}" type="presParOf" srcId="{CBC53887-7C6E-4378-AA34-5028A1C5CDA0}" destId="{632FD8D0-1024-4AA7-9F93-889512B820CD}" srcOrd="0" destOrd="0" presId="urn:microsoft.com/office/officeart/2005/8/layout/hierarchy1"/>
    <dgm:cxn modelId="{43891C89-208D-4320-8123-63E976536B82}" type="presParOf" srcId="{CBC53887-7C6E-4378-AA34-5028A1C5CDA0}" destId="{37C6DDEB-922C-4248-8467-E0D5CABFD395}" srcOrd="1" destOrd="0" presId="urn:microsoft.com/office/officeart/2005/8/layout/hierarchy1"/>
    <dgm:cxn modelId="{ED5222E9-61BE-43C4-A219-D4C009B486DA}" type="presParOf" srcId="{37C6DDEB-922C-4248-8467-E0D5CABFD395}" destId="{32E9AF29-20C8-44F9-ACCF-25CBB9334691}" srcOrd="0" destOrd="0" presId="urn:microsoft.com/office/officeart/2005/8/layout/hierarchy1"/>
    <dgm:cxn modelId="{1F9047AD-477E-469F-B7DE-E9F2BE7ED22E}" type="presParOf" srcId="{32E9AF29-20C8-44F9-ACCF-25CBB9334691}" destId="{002F5E43-33F2-4B35-BEF0-01A7EE15323F}" srcOrd="0" destOrd="0" presId="urn:microsoft.com/office/officeart/2005/8/layout/hierarchy1"/>
    <dgm:cxn modelId="{C2E34DC5-5F06-422C-B498-518E34307177}" type="presParOf" srcId="{32E9AF29-20C8-44F9-ACCF-25CBB9334691}" destId="{6246F8DD-9D7D-4B14-BECA-D2F6070BF40F}" srcOrd="1" destOrd="0" presId="urn:microsoft.com/office/officeart/2005/8/layout/hierarchy1"/>
    <dgm:cxn modelId="{8B1BFF54-2242-471C-BA89-1D03E0205991}" type="presParOf" srcId="{37C6DDEB-922C-4248-8467-E0D5CABFD395}" destId="{D10D1544-67EB-4656-88DE-143840FA6CF0}" srcOrd="1" destOrd="0" presId="urn:microsoft.com/office/officeart/2005/8/layout/hierarchy1"/>
    <dgm:cxn modelId="{E900026C-2B7C-4180-B7CB-DE50DD2EA395}" type="presParOf" srcId="{FFF7E6F3-82DB-47F3-90BC-28DEEEAAB6DA}" destId="{8BD2C9B9-2031-4855-9DEB-3BF1982D5810}" srcOrd="2" destOrd="0" presId="urn:microsoft.com/office/officeart/2005/8/layout/hierarchy1"/>
    <dgm:cxn modelId="{A02F6144-9431-4F2F-983D-8061B7C545B8}" type="presParOf" srcId="{FFF7E6F3-82DB-47F3-90BC-28DEEEAAB6DA}" destId="{9BA8D7D0-198F-43B0-8432-A37FF4512293}" srcOrd="3" destOrd="0" presId="urn:microsoft.com/office/officeart/2005/8/layout/hierarchy1"/>
    <dgm:cxn modelId="{B2F200DC-DB96-4ADC-8586-057EED26F45F}" type="presParOf" srcId="{9BA8D7D0-198F-43B0-8432-A37FF4512293}" destId="{1931FB85-3F40-404E-9897-9095CF85D1DF}" srcOrd="0" destOrd="0" presId="urn:microsoft.com/office/officeart/2005/8/layout/hierarchy1"/>
    <dgm:cxn modelId="{B548356D-854E-4748-8CC3-852E7C7B0376}" type="presParOf" srcId="{1931FB85-3F40-404E-9897-9095CF85D1DF}" destId="{53CF1116-F21F-42CA-AF42-0A13DB9ABEC6}" srcOrd="0" destOrd="0" presId="urn:microsoft.com/office/officeart/2005/8/layout/hierarchy1"/>
    <dgm:cxn modelId="{8C2D8141-DEF0-48E3-8418-184200E067BA}" type="presParOf" srcId="{1931FB85-3F40-404E-9897-9095CF85D1DF}" destId="{0C5584FC-EAE4-4ED9-BF8E-3D8416D85A15}" srcOrd="1" destOrd="0" presId="urn:microsoft.com/office/officeart/2005/8/layout/hierarchy1"/>
    <dgm:cxn modelId="{8A5B5DBB-3711-4835-ACFC-1068AE12485C}" type="presParOf" srcId="{9BA8D7D0-198F-43B0-8432-A37FF4512293}" destId="{F12F5505-2ECB-43C7-A569-05762B1063AF}" srcOrd="1" destOrd="0" presId="urn:microsoft.com/office/officeart/2005/8/layout/hierarchy1"/>
    <dgm:cxn modelId="{82EEA581-DED5-49EA-8469-2D012371F488}" type="presParOf" srcId="{F12F5505-2ECB-43C7-A569-05762B1063AF}" destId="{BFBA4F67-EFEE-438E-948A-69C2DFEDD33F}" srcOrd="0" destOrd="0" presId="urn:microsoft.com/office/officeart/2005/8/layout/hierarchy1"/>
    <dgm:cxn modelId="{3811FF6C-B3D2-45FE-902E-FC8071396443}" type="presParOf" srcId="{F12F5505-2ECB-43C7-A569-05762B1063AF}" destId="{8603DEC4-ABAA-4635-A44C-B8197B7C7181}" srcOrd="1" destOrd="0" presId="urn:microsoft.com/office/officeart/2005/8/layout/hierarchy1"/>
    <dgm:cxn modelId="{6BE7147D-EB36-4BE4-AC53-0A75DA58584D}" type="presParOf" srcId="{8603DEC4-ABAA-4635-A44C-B8197B7C7181}" destId="{EFF7BC62-7267-4302-BFE9-E3F0AE53F36B}" srcOrd="0" destOrd="0" presId="urn:microsoft.com/office/officeart/2005/8/layout/hierarchy1"/>
    <dgm:cxn modelId="{35911383-1D4F-476C-8F31-685149A1D012}" type="presParOf" srcId="{EFF7BC62-7267-4302-BFE9-E3F0AE53F36B}" destId="{A0DEFC52-5034-4C49-9023-9B055A6F5AE5}" srcOrd="0" destOrd="0" presId="urn:microsoft.com/office/officeart/2005/8/layout/hierarchy1"/>
    <dgm:cxn modelId="{E557DBBD-2E9E-480B-BD87-595CF38B73E9}" type="presParOf" srcId="{EFF7BC62-7267-4302-BFE9-E3F0AE53F36B}" destId="{E34FF86B-99A6-43D5-BCE4-A0B31365E1DF}" srcOrd="1" destOrd="0" presId="urn:microsoft.com/office/officeart/2005/8/layout/hierarchy1"/>
    <dgm:cxn modelId="{33C5BAE2-9ED1-47E7-A58A-9610FDEBCB1E}" type="presParOf" srcId="{8603DEC4-ABAA-4635-A44C-B8197B7C7181}" destId="{4FFEC1D7-7EA1-43EA-953B-1EC6953FBB04}" srcOrd="1" destOrd="0" presId="urn:microsoft.com/office/officeart/2005/8/layout/hierarchy1"/>
    <dgm:cxn modelId="{EC852AFE-1B77-4C79-91DC-28FDED789A48}" type="presParOf" srcId="{4FFEC1D7-7EA1-43EA-953B-1EC6953FBB04}" destId="{ABFD476C-4F71-4E6C-8D54-01DD173EB947}" srcOrd="0" destOrd="0" presId="urn:microsoft.com/office/officeart/2005/8/layout/hierarchy1"/>
    <dgm:cxn modelId="{954E444E-5D51-4EF8-B485-084E826EFD65}" type="presParOf" srcId="{4FFEC1D7-7EA1-43EA-953B-1EC6953FBB04}" destId="{E77046E1-80DE-407B-98D4-24B36EA57359}" srcOrd="1" destOrd="0" presId="urn:microsoft.com/office/officeart/2005/8/layout/hierarchy1"/>
    <dgm:cxn modelId="{737715E4-2E3A-4C13-BE3A-6B7A8369ED0E}" type="presParOf" srcId="{E77046E1-80DE-407B-98D4-24B36EA57359}" destId="{F73FF551-849C-49E5-9F62-4A1CC02D8098}" srcOrd="0" destOrd="0" presId="urn:microsoft.com/office/officeart/2005/8/layout/hierarchy1"/>
    <dgm:cxn modelId="{4DE21482-6261-4BC9-BC78-B4912649F812}" type="presParOf" srcId="{F73FF551-849C-49E5-9F62-4A1CC02D8098}" destId="{1454D73B-1960-41A8-AC81-87361022D2F9}" srcOrd="0" destOrd="0" presId="urn:microsoft.com/office/officeart/2005/8/layout/hierarchy1"/>
    <dgm:cxn modelId="{27D6FA80-25AF-4F2C-BCB2-456266B8D1AA}" type="presParOf" srcId="{F73FF551-849C-49E5-9F62-4A1CC02D8098}" destId="{5334B7C8-29C1-403B-B820-F08616562D60}" srcOrd="1" destOrd="0" presId="urn:microsoft.com/office/officeart/2005/8/layout/hierarchy1"/>
    <dgm:cxn modelId="{7FCCB85B-86E9-4E93-9186-234A2C873748}" type="presParOf" srcId="{E77046E1-80DE-407B-98D4-24B36EA57359}" destId="{B1563377-59D7-4D6B-9F61-F29F47500EDF}" srcOrd="1" destOrd="0" presId="urn:microsoft.com/office/officeart/2005/8/layout/hierarchy1"/>
    <dgm:cxn modelId="{169B23F3-8C7E-40FA-91B6-557316EF3D46}" type="presParOf" srcId="{F12F5505-2ECB-43C7-A569-05762B1063AF}" destId="{64B78482-2DD1-49FC-8F59-3650E26BD27D}" srcOrd="2" destOrd="0" presId="urn:microsoft.com/office/officeart/2005/8/layout/hierarchy1"/>
    <dgm:cxn modelId="{7766A0F8-285C-41FC-8482-A3D249883C26}" type="presParOf" srcId="{F12F5505-2ECB-43C7-A569-05762B1063AF}" destId="{3BAD280F-C673-4257-AF28-05A5FEBEE6CF}" srcOrd="3" destOrd="0" presId="urn:microsoft.com/office/officeart/2005/8/layout/hierarchy1"/>
    <dgm:cxn modelId="{89F87A3D-0285-4B65-8B92-E9B35E97560A}" type="presParOf" srcId="{3BAD280F-C673-4257-AF28-05A5FEBEE6CF}" destId="{3B68CB32-5304-4DC6-B880-F4210D54C2FE}" srcOrd="0" destOrd="0" presId="urn:microsoft.com/office/officeart/2005/8/layout/hierarchy1"/>
    <dgm:cxn modelId="{F56CD892-57BA-4706-980F-8448160F71A8}" type="presParOf" srcId="{3B68CB32-5304-4DC6-B880-F4210D54C2FE}" destId="{56B482A1-328C-428C-9ED3-2C194F9D3595}" srcOrd="0" destOrd="0" presId="urn:microsoft.com/office/officeart/2005/8/layout/hierarchy1"/>
    <dgm:cxn modelId="{001D4BE9-FC84-4976-B49E-86F877093BF7}" type="presParOf" srcId="{3B68CB32-5304-4DC6-B880-F4210D54C2FE}" destId="{DADB1A5D-CA7B-4B93-B0E4-05D09655E6B8}" srcOrd="1" destOrd="0" presId="urn:microsoft.com/office/officeart/2005/8/layout/hierarchy1"/>
    <dgm:cxn modelId="{DF6E5299-43F1-4DF0-B66D-85F7910D4B54}" type="presParOf" srcId="{3BAD280F-C673-4257-AF28-05A5FEBEE6CF}" destId="{337F7396-1901-42FC-9BDB-B255FDF07916}" srcOrd="1" destOrd="0" presId="urn:microsoft.com/office/officeart/2005/8/layout/hierarchy1"/>
    <dgm:cxn modelId="{3B073FF4-E0B8-4A3E-9384-75D9BE4AB3C2}" type="presParOf" srcId="{337F7396-1901-42FC-9BDB-B255FDF07916}" destId="{18609F18-A79E-4E5A-A379-245025373AB4}" srcOrd="0" destOrd="0" presId="urn:microsoft.com/office/officeart/2005/8/layout/hierarchy1"/>
    <dgm:cxn modelId="{37A0FFDB-0CD0-4095-8912-93143AB96EC4}" type="presParOf" srcId="{337F7396-1901-42FC-9BDB-B255FDF07916}" destId="{AC5D29D2-758A-4F6A-A13C-F88F183EFE8B}" srcOrd="1" destOrd="0" presId="urn:microsoft.com/office/officeart/2005/8/layout/hierarchy1"/>
    <dgm:cxn modelId="{D8F1F882-37AB-46DA-8171-328898030621}" type="presParOf" srcId="{AC5D29D2-758A-4F6A-A13C-F88F183EFE8B}" destId="{7ADF170C-F21E-4D9B-8422-A72BF8789429}" srcOrd="0" destOrd="0" presId="urn:microsoft.com/office/officeart/2005/8/layout/hierarchy1"/>
    <dgm:cxn modelId="{156AD38C-0884-439F-A38C-D6E2561BDCB7}" type="presParOf" srcId="{7ADF170C-F21E-4D9B-8422-A72BF8789429}" destId="{89087AEF-226E-41A6-91D5-B21B58B384F2}" srcOrd="0" destOrd="0" presId="urn:microsoft.com/office/officeart/2005/8/layout/hierarchy1"/>
    <dgm:cxn modelId="{DBEDC47B-39D7-4D00-ADA2-38E7E2725C44}" type="presParOf" srcId="{7ADF170C-F21E-4D9B-8422-A72BF8789429}" destId="{97D60435-3E2A-491E-96E2-7EA2F6E136BA}" srcOrd="1" destOrd="0" presId="urn:microsoft.com/office/officeart/2005/8/layout/hierarchy1"/>
    <dgm:cxn modelId="{202082B0-5EDB-4ED2-A605-E45511F3C0F0}" type="presParOf" srcId="{AC5D29D2-758A-4F6A-A13C-F88F183EFE8B}" destId="{12A6B5F9-828B-4F00-873B-362322536359}" srcOrd="1" destOrd="0" presId="urn:microsoft.com/office/officeart/2005/8/layout/hierarchy1"/>
    <dgm:cxn modelId="{3C3893C4-5E4A-48A8-AB76-27D52A66E7C8}" type="presParOf" srcId="{F12F5505-2ECB-43C7-A569-05762B1063AF}" destId="{660BCAF0-54C6-46DB-A381-4856CC078FF6}" srcOrd="4" destOrd="0" presId="urn:microsoft.com/office/officeart/2005/8/layout/hierarchy1"/>
    <dgm:cxn modelId="{5F8EEFD8-D32C-4C43-8368-5849F5DDBF45}" type="presParOf" srcId="{F12F5505-2ECB-43C7-A569-05762B1063AF}" destId="{57C13EAA-E996-49F2-A235-9171BC51B714}" srcOrd="5" destOrd="0" presId="urn:microsoft.com/office/officeart/2005/8/layout/hierarchy1"/>
    <dgm:cxn modelId="{313BEC65-5E3F-414B-9588-8C8A403FA81C}" type="presParOf" srcId="{57C13EAA-E996-49F2-A235-9171BC51B714}" destId="{18EE9411-9D2D-4C7A-9E4E-B48E91607B9D}" srcOrd="0" destOrd="0" presId="urn:microsoft.com/office/officeart/2005/8/layout/hierarchy1"/>
    <dgm:cxn modelId="{4A6A62A1-0827-436E-834E-CCE3BAE8B985}" type="presParOf" srcId="{18EE9411-9D2D-4C7A-9E4E-B48E91607B9D}" destId="{6F77EA6D-20BC-4F95-82F1-39730A6B596E}" srcOrd="0" destOrd="0" presId="urn:microsoft.com/office/officeart/2005/8/layout/hierarchy1"/>
    <dgm:cxn modelId="{0A193F5C-D5EC-47AE-B4E5-3373C07011BE}" type="presParOf" srcId="{18EE9411-9D2D-4C7A-9E4E-B48E91607B9D}" destId="{6CD7AF5C-FE27-44F0-8647-4EE4AEE53CE8}" srcOrd="1" destOrd="0" presId="urn:microsoft.com/office/officeart/2005/8/layout/hierarchy1"/>
    <dgm:cxn modelId="{151D573C-DA46-44FC-8222-F5A5FE5E5B00}" type="presParOf" srcId="{57C13EAA-E996-49F2-A235-9171BC51B714}" destId="{563BF933-9C18-4BB4-809C-5FEF9EF656B6}" srcOrd="1" destOrd="0" presId="urn:microsoft.com/office/officeart/2005/8/layout/hierarchy1"/>
    <dgm:cxn modelId="{A1EBDB88-A681-4992-A62B-C98B028C27BD}" type="presParOf" srcId="{563BF933-9C18-4BB4-809C-5FEF9EF656B6}" destId="{671D08A3-911D-4A32-9870-B577D1C32A76}" srcOrd="0" destOrd="0" presId="urn:microsoft.com/office/officeart/2005/8/layout/hierarchy1"/>
    <dgm:cxn modelId="{00BB701C-F5D6-44EC-86DB-A1B0FE56C52C}" type="presParOf" srcId="{563BF933-9C18-4BB4-809C-5FEF9EF656B6}" destId="{27F82F8B-B1A1-41A3-B68A-A976263A63ED}" srcOrd="1" destOrd="0" presId="urn:microsoft.com/office/officeart/2005/8/layout/hierarchy1"/>
    <dgm:cxn modelId="{BDD20DF3-EC01-4C7A-8A85-5E880F485B12}" type="presParOf" srcId="{27F82F8B-B1A1-41A3-B68A-A976263A63ED}" destId="{5B986641-7CDD-46F2-83F8-69883EBD3510}" srcOrd="0" destOrd="0" presId="urn:microsoft.com/office/officeart/2005/8/layout/hierarchy1"/>
    <dgm:cxn modelId="{7DA7D2DC-785C-4D8E-B55D-03725FB7D82F}" type="presParOf" srcId="{5B986641-7CDD-46F2-83F8-69883EBD3510}" destId="{8EFE8916-D5E9-415C-B9F5-9776B7479788}" srcOrd="0" destOrd="0" presId="urn:microsoft.com/office/officeart/2005/8/layout/hierarchy1"/>
    <dgm:cxn modelId="{DC13980C-6E51-4913-8512-E6F54D66AADB}" type="presParOf" srcId="{5B986641-7CDD-46F2-83F8-69883EBD3510}" destId="{C213BF6F-FC2E-4F71-A0A9-5E2F92E1B1F3}" srcOrd="1" destOrd="0" presId="urn:microsoft.com/office/officeart/2005/8/layout/hierarchy1"/>
    <dgm:cxn modelId="{2CA74560-FCD6-40C2-B054-8D64B4BC90A7}" type="presParOf" srcId="{27F82F8B-B1A1-41A3-B68A-A976263A63ED}" destId="{1F63C15C-71BA-48F6-8787-63E90FFE47FA}" srcOrd="1" destOrd="0" presId="urn:microsoft.com/office/officeart/2005/8/layout/hierarchy1"/>
    <dgm:cxn modelId="{90746ADF-3FDA-42BB-974F-71A2B8DA0411}" type="presParOf" srcId="{F12F5505-2ECB-43C7-A569-05762B1063AF}" destId="{5A8645A1-8930-475C-A340-B72308765592}" srcOrd="6" destOrd="0" presId="urn:microsoft.com/office/officeart/2005/8/layout/hierarchy1"/>
    <dgm:cxn modelId="{8F9168F3-C5BB-48F9-818B-294DA1A3273E}" type="presParOf" srcId="{F12F5505-2ECB-43C7-A569-05762B1063AF}" destId="{EB9F49B1-ECAE-4476-88DF-4AEAAAA4E0A6}" srcOrd="7" destOrd="0" presId="urn:microsoft.com/office/officeart/2005/8/layout/hierarchy1"/>
    <dgm:cxn modelId="{62961E37-1C02-44FC-BC8E-0B45B02FAAF0}" type="presParOf" srcId="{EB9F49B1-ECAE-4476-88DF-4AEAAAA4E0A6}" destId="{17DD5334-3004-4282-8D8A-351E7DE268AD}" srcOrd="0" destOrd="0" presId="urn:microsoft.com/office/officeart/2005/8/layout/hierarchy1"/>
    <dgm:cxn modelId="{6712E355-4DF5-4BE6-8952-2C47EDFD883C}" type="presParOf" srcId="{17DD5334-3004-4282-8D8A-351E7DE268AD}" destId="{C5717C22-F435-4580-93CD-CC093FD0ACD0}" srcOrd="0" destOrd="0" presId="urn:microsoft.com/office/officeart/2005/8/layout/hierarchy1"/>
    <dgm:cxn modelId="{A10A6D0B-B2D3-4934-A8A3-BFA661A992DF}" type="presParOf" srcId="{17DD5334-3004-4282-8D8A-351E7DE268AD}" destId="{1B56DCB9-5269-4F91-92BE-BB78DF55A3D3}" srcOrd="1" destOrd="0" presId="urn:microsoft.com/office/officeart/2005/8/layout/hierarchy1"/>
    <dgm:cxn modelId="{3A65A26E-3CDF-4B0E-AD65-CFFB65BA0B41}" type="presParOf" srcId="{EB9F49B1-ECAE-4476-88DF-4AEAAAA4E0A6}" destId="{D981C72A-B80F-4430-A3CD-E4308D2CCC67}" srcOrd="1" destOrd="0" presId="urn:microsoft.com/office/officeart/2005/8/layout/hierarchy1"/>
    <dgm:cxn modelId="{1A414ABF-0E1C-41F2-8AE2-531AA0FA6F9E}" type="presParOf" srcId="{D981C72A-B80F-4430-A3CD-E4308D2CCC67}" destId="{4BDEAB50-BF5F-4F06-B8C3-4E066CDDC737}" srcOrd="0" destOrd="0" presId="urn:microsoft.com/office/officeart/2005/8/layout/hierarchy1"/>
    <dgm:cxn modelId="{8C8B8990-3E7A-4235-A86F-7013689EC678}" type="presParOf" srcId="{D981C72A-B80F-4430-A3CD-E4308D2CCC67}" destId="{61575E1E-EDEA-4125-996C-FD2B85AF52A1}" srcOrd="1" destOrd="0" presId="urn:microsoft.com/office/officeart/2005/8/layout/hierarchy1"/>
    <dgm:cxn modelId="{964F456C-7BF3-4369-A4E3-05F9FBBD8265}" type="presParOf" srcId="{61575E1E-EDEA-4125-996C-FD2B85AF52A1}" destId="{4343C315-A668-4964-8D4A-2CA50BB6D502}" srcOrd="0" destOrd="0" presId="urn:microsoft.com/office/officeart/2005/8/layout/hierarchy1"/>
    <dgm:cxn modelId="{8FA2E878-4294-48F8-9D12-EE5DCC6C8596}" type="presParOf" srcId="{4343C315-A668-4964-8D4A-2CA50BB6D502}" destId="{42D5C2D1-70C9-4122-87AD-2A653BEAD2B0}" srcOrd="0" destOrd="0" presId="urn:microsoft.com/office/officeart/2005/8/layout/hierarchy1"/>
    <dgm:cxn modelId="{748AB3DA-7635-495F-9353-61DFD88F5A6B}" type="presParOf" srcId="{4343C315-A668-4964-8D4A-2CA50BB6D502}" destId="{AB7193D0-CB67-4E2E-922F-22BDC243A01E}" srcOrd="1" destOrd="0" presId="urn:microsoft.com/office/officeart/2005/8/layout/hierarchy1"/>
    <dgm:cxn modelId="{F906E0E8-FE22-42BB-A6EB-AB01B92CD575}" type="presParOf" srcId="{61575E1E-EDEA-4125-996C-FD2B85AF52A1}" destId="{96309629-33EE-40F8-B492-61DD175B0845}" srcOrd="1" destOrd="0" presId="urn:microsoft.com/office/officeart/2005/8/layout/hierarchy1"/>
    <dgm:cxn modelId="{8AAD96C3-9E0C-473F-9F12-20FA528A9CC0}" type="presParOf" srcId="{96309629-33EE-40F8-B492-61DD175B0845}" destId="{D6207DA9-6013-4D81-B6A0-B42A7B83C18E}" srcOrd="0" destOrd="0" presId="urn:microsoft.com/office/officeart/2005/8/layout/hierarchy1"/>
    <dgm:cxn modelId="{4AA4FE80-1097-400E-A36C-29719E318460}" type="presParOf" srcId="{96309629-33EE-40F8-B492-61DD175B0845}" destId="{670C7E3D-FDB2-4F14-B3D6-189ABF3FE871}" srcOrd="1" destOrd="0" presId="urn:microsoft.com/office/officeart/2005/8/layout/hierarchy1"/>
    <dgm:cxn modelId="{F95D23B5-6A65-4B50-9348-3707CB827E92}" type="presParOf" srcId="{670C7E3D-FDB2-4F14-B3D6-189ABF3FE871}" destId="{5C687609-4EF6-4ED9-9CB2-2FF7BCF68886}" srcOrd="0" destOrd="0" presId="urn:microsoft.com/office/officeart/2005/8/layout/hierarchy1"/>
    <dgm:cxn modelId="{AA90A786-3967-4628-B7F1-ADB35D1AA8E4}" type="presParOf" srcId="{5C687609-4EF6-4ED9-9CB2-2FF7BCF68886}" destId="{0CBF7A51-B212-486F-A295-750973EA182B}" srcOrd="0" destOrd="0" presId="urn:microsoft.com/office/officeart/2005/8/layout/hierarchy1"/>
    <dgm:cxn modelId="{F069C9D1-02F2-474C-8C3D-FB6CDA6907DF}" type="presParOf" srcId="{5C687609-4EF6-4ED9-9CB2-2FF7BCF68886}" destId="{27EA44BE-1753-4EFA-AA13-D2573CC237F4}" srcOrd="1" destOrd="0" presId="urn:microsoft.com/office/officeart/2005/8/layout/hierarchy1"/>
    <dgm:cxn modelId="{3C974282-3467-4E37-9086-6F11890B6E61}" type="presParOf" srcId="{670C7E3D-FDB2-4F14-B3D6-189ABF3FE871}" destId="{619DAE1C-D618-43D7-92FE-44ECA82C114C}" srcOrd="1" destOrd="0" presId="urn:microsoft.com/office/officeart/2005/8/layout/hierarchy1"/>
    <dgm:cxn modelId="{F51307C2-85B5-4754-9562-2A83529CBDC2}" type="presParOf" srcId="{D981C72A-B80F-4430-A3CD-E4308D2CCC67}" destId="{E3ED7BCF-E0BB-4B76-BB09-76BAC4FE67DA}" srcOrd="2" destOrd="0" presId="urn:microsoft.com/office/officeart/2005/8/layout/hierarchy1"/>
    <dgm:cxn modelId="{B54C3359-44E1-4F97-A701-EF1CCF87B4B8}" type="presParOf" srcId="{D981C72A-B80F-4430-A3CD-E4308D2CCC67}" destId="{1DF1C397-AA05-4EAA-94CD-59C0FF56A20D}" srcOrd="3" destOrd="0" presId="urn:microsoft.com/office/officeart/2005/8/layout/hierarchy1"/>
    <dgm:cxn modelId="{BCBC46DD-FDCB-4554-9011-7C5E42B686BC}" type="presParOf" srcId="{1DF1C397-AA05-4EAA-94CD-59C0FF56A20D}" destId="{385F61AD-D0A4-439C-B9B5-EE9194476B9F}" srcOrd="0" destOrd="0" presId="urn:microsoft.com/office/officeart/2005/8/layout/hierarchy1"/>
    <dgm:cxn modelId="{C2C74BC0-4171-4143-B52E-6BAA1834F1AC}" type="presParOf" srcId="{385F61AD-D0A4-439C-B9B5-EE9194476B9F}" destId="{CB66330E-E28A-4760-BD13-11A86019CBB3}" srcOrd="0" destOrd="0" presId="urn:microsoft.com/office/officeart/2005/8/layout/hierarchy1"/>
    <dgm:cxn modelId="{99AFEF48-3C8A-4567-94DA-AB284B4E16B4}" type="presParOf" srcId="{385F61AD-D0A4-439C-B9B5-EE9194476B9F}" destId="{479922CD-A298-4A8F-9F7C-04FD0B06AA69}" srcOrd="1" destOrd="0" presId="urn:microsoft.com/office/officeart/2005/8/layout/hierarchy1"/>
    <dgm:cxn modelId="{DFA72558-1271-43A2-9024-86F61E388916}" type="presParOf" srcId="{1DF1C397-AA05-4EAA-94CD-59C0FF56A20D}" destId="{F09CCB57-690D-400A-B8E5-DBBB6ED0BE0A}" srcOrd="1" destOrd="0" presId="urn:microsoft.com/office/officeart/2005/8/layout/hierarchy1"/>
    <dgm:cxn modelId="{2C7ED642-A57E-4B9D-A9FC-29BB6B8D92F7}" type="presParOf" srcId="{F09CCB57-690D-400A-B8E5-DBBB6ED0BE0A}" destId="{D329E040-86F5-4DD9-B6DB-ECDEB60D4B05}" srcOrd="0" destOrd="0" presId="urn:microsoft.com/office/officeart/2005/8/layout/hierarchy1"/>
    <dgm:cxn modelId="{182AB002-95E6-4A3C-87E3-9EB7AC01D956}" type="presParOf" srcId="{F09CCB57-690D-400A-B8E5-DBBB6ED0BE0A}" destId="{216C7263-CD8F-45A9-BF4D-3FFF3311904E}" srcOrd="1" destOrd="0" presId="urn:microsoft.com/office/officeart/2005/8/layout/hierarchy1"/>
    <dgm:cxn modelId="{3733D99D-8B6E-465E-9166-8200DF74DD81}" type="presParOf" srcId="{216C7263-CD8F-45A9-BF4D-3FFF3311904E}" destId="{11FF447E-7967-47A2-B155-1DC70F9356A6}" srcOrd="0" destOrd="0" presId="urn:microsoft.com/office/officeart/2005/8/layout/hierarchy1"/>
    <dgm:cxn modelId="{6800505B-DD21-40E2-8DDF-38D1E3E29E04}" type="presParOf" srcId="{11FF447E-7967-47A2-B155-1DC70F9356A6}" destId="{DF86E283-E114-468D-B603-6AAE66EB2925}" srcOrd="0" destOrd="0" presId="urn:microsoft.com/office/officeart/2005/8/layout/hierarchy1"/>
    <dgm:cxn modelId="{A6D2E176-C20C-47DB-8EB9-8D066D73A6E0}" type="presParOf" srcId="{11FF447E-7967-47A2-B155-1DC70F9356A6}" destId="{11828292-1DB3-4461-BFF7-B174010559A2}" srcOrd="1" destOrd="0" presId="urn:microsoft.com/office/officeart/2005/8/layout/hierarchy1"/>
    <dgm:cxn modelId="{87654125-8B78-4AD2-99AF-23F8E2A96B38}" type="presParOf" srcId="{216C7263-CD8F-45A9-BF4D-3FFF3311904E}" destId="{24C3566D-1A12-4BA6-8B31-A20B1B49FDF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1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8E89D3B4-A903-4813-BCA4-88323ED49032}">
      <dgm:prSet phldrT="[نص]" custT="1"/>
      <dgm:spPr/>
      <dgm:t>
        <a:bodyPr/>
        <a:lstStyle/>
        <a:p>
          <a:pPr rtl="1"/>
          <a:r>
            <a:rPr lang="ar-SA" sz="3200" b="1" dirty="0" smtClean="0">
              <a:cs typeface="Traditional Arabic" pitchFamily="2" charset="-78"/>
            </a:rPr>
            <a:t>الفعل</a:t>
          </a:r>
          <a:endParaRPr lang="ar-SA" sz="3200" b="1" dirty="0">
            <a:cs typeface="Traditional Arabic" pitchFamily="2" charset="-78"/>
          </a:endParaRPr>
        </a:p>
      </dgm:t>
    </dgm:pt>
    <dgm:pt modelId="{F45A1193-8CC3-43BB-BF52-0198050AC838}" type="par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052D4EB7-A89A-46B0-9378-E7CCC3C0007B}" type="sib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94713687-B7DA-4CE2-8C93-3359B1E344E3}">
      <dgm:prSet phldrT="[نص]" custT="1"/>
      <dgm:spPr/>
      <dgm:t>
        <a:bodyPr/>
        <a:lstStyle/>
        <a:p>
          <a:pPr rtl="1"/>
          <a:r>
            <a:rPr lang="ar-SA" sz="3200" b="1" dirty="0" smtClean="0">
              <a:cs typeface="Traditional Arabic" pitchFamily="2" charset="-78"/>
            </a:rPr>
            <a:t>رباعي</a:t>
          </a:r>
          <a:endParaRPr lang="ar-SA" sz="3200" b="1" dirty="0">
            <a:cs typeface="Traditional Arabic" pitchFamily="2" charset="-78"/>
          </a:endParaRPr>
        </a:p>
      </dgm:t>
    </dgm:pt>
    <dgm:pt modelId="{C8398C6F-401A-418F-8FD7-76CB5EB7BAD2}">
      <dgm:prSet phldrT="[نص]" custT="1"/>
      <dgm:spPr/>
      <dgm:t>
        <a:bodyPr/>
        <a:lstStyle/>
        <a:p>
          <a:pPr rtl="1"/>
          <a:r>
            <a:rPr lang="ar-SA" sz="3200" b="1" dirty="0" smtClean="0">
              <a:cs typeface="Traditional Arabic" pitchFamily="2" charset="-78"/>
            </a:rPr>
            <a:t>ثلاثي</a:t>
          </a:r>
          <a:endParaRPr lang="ar-SA" sz="3200" b="1" dirty="0">
            <a:cs typeface="Traditional Arabic" pitchFamily="2" charset="-78"/>
          </a:endParaRPr>
        </a:p>
      </dgm:t>
    </dgm:pt>
    <dgm:pt modelId="{820658FE-60FB-492F-AD96-EC390E36522C}">
      <dgm:prSet phldrT="[نص]" custT="1"/>
      <dgm:spPr/>
      <dgm:t>
        <a:bodyPr/>
        <a:lstStyle/>
        <a:p>
          <a:pPr rtl="1"/>
          <a:r>
            <a:rPr lang="ar-SA" sz="3200" b="1" dirty="0" smtClean="0">
              <a:cs typeface="Traditional Arabic" pitchFamily="2" charset="-78"/>
            </a:rPr>
            <a:t>مزيد</a:t>
          </a:r>
          <a:endParaRPr lang="ar-SA" sz="3200" b="1" dirty="0">
            <a:cs typeface="Traditional Arabic" pitchFamily="2" charset="-78"/>
          </a:endParaRPr>
        </a:p>
      </dgm:t>
    </dgm:pt>
    <dgm:pt modelId="{A5AED392-11EF-444A-9A06-A994017AE42C}" type="sibTrans" cxnId="{79572289-34CF-44DD-A7A1-50C3B5054BB5}">
      <dgm:prSet/>
      <dgm:spPr/>
      <dgm:t>
        <a:bodyPr/>
        <a:lstStyle/>
        <a:p>
          <a:pPr rtl="1"/>
          <a:endParaRPr lang="ar-SA"/>
        </a:p>
      </dgm:t>
    </dgm:pt>
    <dgm:pt modelId="{15DCC2D9-49F6-4E26-8F6E-EA91E663DF7F}" type="parTrans" cxnId="{79572289-34CF-44DD-A7A1-50C3B5054BB5}">
      <dgm:prSet/>
      <dgm:spPr/>
      <dgm:t>
        <a:bodyPr/>
        <a:lstStyle/>
        <a:p>
          <a:pPr rtl="1"/>
          <a:endParaRPr lang="ar-SA"/>
        </a:p>
      </dgm:t>
    </dgm:pt>
    <dgm:pt modelId="{30BF4476-41B7-4BA0-B825-D7311B688EAD}" type="sibTrans" cxnId="{DEEBDFCF-5461-426A-9AC0-CA493F420E5E}">
      <dgm:prSet/>
      <dgm:spPr/>
      <dgm:t>
        <a:bodyPr/>
        <a:lstStyle/>
        <a:p>
          <a:pPr rtl="1"/>
          <a:endParaRPr lang="ar-SA"/>
        </a:p>
      </dgm:t>
    </dgm:pt>
    <dgm:pt modelId="{329DF4F7-C076-4345-A38B-D4D05D5C27B2}" type="parTrans" cxnId="{DEEBDFCF-5461-426A-9AC0-CA493F420E5E}">
      <dgm:prSet/>
      <dgm:spPr/>
      <dgm:t>
        <a:bodyPr/>
        <a:lstStyle/>
        <a:p>
          <a:pPr rtl="1"/>
          <a:endParaRPr lang="ar-SA"/>
        </a:p>
      </dgm:t>
    </dgm:pt>
    <dgm:pt modelId="{28351436-5429-416A-B88F-6545BD9BA53F}" type="sibTrans" cxnId="{1A4CB6B7-197C-45BA-B5D8-C26396386C47}">
      <dgm:prSet/>
      <dgm:spPr/>
      <dgm:t>
        <a:bodyPr/>
        <a:lstStyle/>
        <a:p>
          <a:pPr rtl="1"/>
          <a:endParaRPr lang="ar-SA"/>
        </a:p>
      </dgm:t>
    </dgm:pt>
    <dgm:pt modelId="{32F63F25-5BB7-46DB-BC0F-8EC5222EE968}" type="parTrans" cxnId="{1A4CB6B7-197C-45BA-B5D8-C26396386C47}">
      <dgm:prSet/>
      <dgm:spPr/>
      <dgm:t>
        <a:bodyPr/>
        <a:lstStyle/>
        <a:p>
          <a:pPr rtl="1"/>
          <a:endParaRPr lang="ar-SA"/>
        </a:p>
      </dgm:t>
    </dgm:pt>
    <dgm:pt modelId="{41FAA380-9076-40F5-912A-5D415C3691B3}">
      <dgm:prSet phldrT="[نص]" custT="1"/>
      <dgm:spPr/>
      <dgm:t>
        <a:bodyPr/>
        <a:lstStyle/>
        <a:p>
          <a:pPr rtl="1"/>
          <a:r>
            <a:rPr lang="ar-SA" sz="3200" b="1" dirty="0" smtClean="0">
              <a:cs typeface="Traditional Arabic" pitchFamily="2" charset="-78"/>
            </a:rPr>
            <a:t>رباعي</a:t>
          </a:r>
          <a:endParaRPr lang="ar-SA" sz="3200" b="1" dirty="0">
            <a:cs typeface="Traditional Arabic" pitchFamily="2" charset="-78"/>
          </a:endParaRPr>
        </a:p>
      </dgm:t>
    </dgm:pt>
    <dgm:pt modelId="{EFB315AA-5F98-41A8-9BD6-C6DD17B1CBD3}">
      <dgm:prSet phldrT="[نص]" custT="1"/>
      <dgm:spPr/>
      <dgm:t>
        <a:bodyPr/>
        <a:lstStyle/>
        <a:p>
          <a:pPr rtl="1"/>
          <a:r>
            <a:rPr lang="ar-SA" sz="3200" b="1" dirty="0" smtClean="0">
              <a:cs typeface="Traditional Arabic" pitchFamily="2" charset="-78"/>
            </a:rPr>
            <a:t>ثلاثي</a:t>
          </a:r>
          <a:endParaRPr lang="ar-SA" sz="3200" b="1" dirty="0">
            <a:cs typeface="Traditional Arabic" pitchFamily="2" charset="-78"/>
          </a:endParaRPr>
        </a:p>
      </dgm:t>
    </dgm:pt>
    <dgm:pt modelId="{F0D320D4-D143-4331-A394-742FA30449BF}">
      <dgm:prSet phldrT="[نص]" custT="1"/>
      <dgm:spPr/>
      <dgm:t>
        <a:bodyPr/>
        <a:lstStyle/>
        <a:p>
          <a:pPr rtl="1"/>
          <a:r>
            <a:rPr lang="ar-SA" sz="3200" b="1" dirty="0" smtClean="0">
              <a:cs typeface="Traditional Arabic" pitchFamily="2" charset="-78"/>
            </a:rPr>
            <a:t>مجرد</a:t>
          </a:r>
          <a:endParaRPr lang="ar-SA" sz="1400" b="1" dirty="0">
            <a:cs typeface="Traditional Arabic" pitchFamily="2" charset="-78"/>
          </a:endParaRPr>
        </a:p>
      </dgm:t>
    </dgm:pt>
    <dgm:pt modelId="{5C918DA2-EB09-41AC-AE91-D3DE3AE4D52C}" type="sib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9C0F1C32-36A4-4B02-8B88-78B9A1FCD836}" type="par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F7BB26DB-88F8-44F4-B170-AA6394210323}" type="sibTrans" cxnId="{CA9A2D90-69C8-4D9C-B5FC-AE98ACB48432}">
      <dgm:prSet/>
      <dgm:spPr/>
      <dgm:t>
        <a:bodyPr/>
        <a:lstStyle/>
        <a:p>
          <a:pPr rtl="1"/>
          <a:endParaRPr lang="ar-SA"/>
        </a:p>
      </dgm:t>
    </dgm:pt>
    <dgm:pt modelId="{358A59F4-BFEB-4ACB-B484-4F6B52053FA1}" type="parTrans" cxnId="{CA9A2D90-69C8-4D9C-B5FC-AE98ACB48432}">
      <dgm:prSet/>
      <dgm:spPr/>
      <dgm:t>
        <a:bodyPr/>
        <a:lstStyle/>
        <a:p>
          <a:pPr rtl="1"/>
          <a:endParaRPr lang="ar-SA"/>
        </a:p>
      </dgm:t>
    </dgm:pt>
    <dgm:pt modelId="{1997DDCC-04B8-431C-8F6C-193B8F2144BB}" type="sibTrans" cxnId="{610C7356-E840-4DDC-849C-4D25919EF6B9}">
      <dgm:prSet/>
      <dgm:spPr/>
      <dgm:t>
        <a:bodyPr/>
        <a:lstStyle/>
        <a:p>
          <a:pPr rtl="1"/>
          <a:endParaRPr lang="ar-SA"/>
        </a:p>
      </dgm:t>
    </dgm:pt>
    <dgm:pt modelId="{60FABC16-C701-49F9-8E37-E6FB9D0C83D7}" type="parTrans" cxnId="{610C7356-E840-4DDC-849C-4D25919EF6B9}">
      <dgm:prSet/>
      <dgm:spPr/>
      <dgm:t>
        <a:bodyPr/>
        <a:lstStyle/>
        <a:p>
          <a:pPr rtl="1"/>
          <a:endParaRPr lang="ar-SA"/>
        </a:p>
      </dgm:t>
    </dgm:pt>
    <dgm:pt modelId="{3D05B2E0-3204-4A6C-947F-8A01A1FBF8C3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جميع حروفه أصلية، لا يسقط حرف منها في </a:t>
          </a:r>
          <a:r>
            <a:rPr lang="ar-SA" sz="1400" b="1" dirty="0" err="1" smtClean="0">
              <a:cs typeface="Traditional Arabic" pitchFamily="2" charset="-78"/>
            </a:rPr>
            <a:t>تصاريف</a:t>
          </a:r>
          <a:r>
            <a:rPr lang="ar-SA" sz="1400" b="1" dirty="0" smtClean="0">
              <a:cs typeface="Traditional Arabic" pitchFamily="2" charset="-78"/>
            </a:rPr>
            <a:t> الكلمة بغير علَّة</a:t>
          </a:r>
          <a:endParaRPr lang="ar-SA" sz="1400" b="1" dirty="0">
            <a:cs typeface="Traditional Arabic" pitchFamily="2" charset="-78"/>
          </a:endParaRPr>
        </a:p>
      </dgm:t>
    </dgm:pt>
    <dgm:pt modelId="{1E81F4B4-CE93-487B-B11C-6E1DD1FD7BC6}" type="parTrans" cxnId="{303CF930-4DF2-4932-911C-2E26CAB5BC69}">
      <dgm:prSet/>
      <dgm:spPr/>
      <dgm:t>
        <a:bodyPr/>
        <a:lstStyle/>
        <a:p>
          <a:pPr rtl="1"/>
          <a:endParaRPr lang="ar-SA"/>
        </a:p>
      </dgm:t>
    </dgm:pt>
    <dgm:pt modelId="{7B7779BB-5C8A-42DA-8AA6-3DBE7990254C}" type="sibTrans" cxnId="{303CF930-4DF2-4932-911C-2E26CAB5BC69}">
      <dgm:prSet/>
      <dgm:spPr/>
      <dgm:t>
        <a:bodyPr/>
        <a:lstStyle/>
        <a:p>
          <a:pPr rtl="1"/>
          <a:endParaRPr lang="ar-SA"/>
        </a:p>
      </dgm:t>
    </dgm:pt>
    <dgm:pt modelId="{F68603E9-672C-4EA2-9448-AD502BA01454}">
      <dgm:prSet phldrT="[نص]" custT="1"/>
      <dgm:spPr/>
      <dgm:t>
        <a:bodyPr/>
        <a:lstStyle/>
        <a:p>
          <a:pPr rtl="1"/>
          <a:r>
            <a:rPr lang="ar-SA" sz="1400" b="1" dirty="0" smtClean="0">
              <a:cs typeface="Traditional Arabic" pitchFamily="2" charset="-78"/>
            </a:rPr>
            <a:t>ما زِيد فيه حرف أو أكثر على حروفه الأصلية</a:t>
          </a:r>
          <a:endParaRPr lang="ar-SA" sz="1400" b="1" dirty="0">
            <a:cs typeface="Traditional Arabic" pitchFamily="2" charset="-78"/>
          </a:endParaRPr>
        </a:p>
      </dgm:t>
    </dgm:pt>
    <dgm:pt modelId="{CFEAA475-75DD-43B4-AEED-8A1374833419}" type="parTrans" cxnId="{06822F37-AB00-4B69-AA20-47B62DD704BA}">
      <dgm:prSet/>
      <dgm:spPr/>
      <dgm:t>
        <a:bodyPr/>
        <a:lstStyle/>
        <a:p>
          <a:pPr rtl="1"/>
          <a:endParaRPr lang="ar-SA"/>
        </a:p>
      </dgm:t>
    </dgm:pt>
    <dgm:pt modelId="{533CC176-A111-4497-986D-EF1438AE311C}" type="sibTrans" cxnId="{06822F37-AB00-4B69-AA20-47B62DD704BA}">
      <dgm:prSet/>
      <dgm:spPr/>
      <dgm:t>
        <a:bodyPr/>
        <a:lstStyle/>
        <a:p>
          <a:pPr rtl="1"/>
          <a:endParaRPr lang="ar-SA"/>
        </a:p>
      </dgm:t>
    </dgm:pt>
    <dgm:pt modelId="{030D2755-B318-4694-B85D-0EEAA45F6650}" type="pres">
      <dgm:prSet presAssocID="{DF992804-DD60-489A-B00C-139F79E7819C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80E770D4-8493-4CC8-894B-4431F988CAE0}" type="pres">
      <dgm:prSet presAssocID="{8E89D3B4-A903-4813-BCA4-88323ED49032}" presName="hierRoot1" presStyleCnt="0"/>
      <dgm:spPr/>
    </dgm:pt>
    <dgm:pt modelId="{6984E0AE-5928-49CF-A7AD-28088AAAC687}" type="pres">
      <dgm:prSet presAssocID="{8E89D3B4-A903-4813-BCA4-88323ED49032}" presName="composite" presStyleCnt="0"/>
      <dgm:spPr/>
    </dgm:pt>
    <dgm:pt modelId="{3A0AF50B-1D09-41B4-97EA-FC89F197E73B}" type="pres">
      <dgm:prSet presAssocID="{8E89D3B4-A903-4813-BCA4-88323ED49032}" presName="background" presStyleLbl="node0" presStyleIdx="0" presStyleCnt="1"/>
      <dgm:spPr/>
    </dgm:pt>
    <dgm:pt modelId="{3E844CED-BDB7-409D-B3D3-257F7898A068}" type="pres">
      <dgm:prSet presAssocID="{8E89D3B4-A903-4813-BCA4-88323ED4903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52B3359-5872-4061-B5B5-5748D340E44B}" type="pres">
      <dgm:prSet presAssocID="{8E89D3B4-A903-4813-BCA4-88323ED49032}" presName="hierChild2" presStyleCnt="0"/>
      <dgm:spPr/>
    </dgm:pt>
    <dgm:pt modelId="{3A9386DB-E5DA-4B68-8538-17F06D8718CD}" type="pres">
      <dgm:prSet presAssocID="{9C0F1C32-36A4-4B02-8B88-78B9A1FCD836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DA45676D-8D16-43B3-86E8-E6501E6D2989}" type="pres">
      <dgm:prSet presAssocID="{F0D320D4-D143-4331-A394-742FA30449BF}" presName="hierRoot2" presStyleCnt="0"/>
      <dgm:spPr/>
    </dgm:pt>
    <dgm:pt modelId="{81B14516-9110-43E4-9E3B-4A03506F1AD9}" type="pres">
      <dgm:prSet presAssocID="{F0D320D4-D143-4331-A394-742FA30449BF}" presName="composite2" presStyleCnt="0"/>
      <dgm:spPr/>
    </dgm:pt>
    <dgm:pt modelId="{E80DE2C7-12B7-44FA-9C4E-46F2E2F6F85B}" type="pres">
      <dgm:prSet presAssocID="{F0D320D4-D143-4331-A394-742FA30449BF}" presName="background2" presStyleLbl="node2" presStyleIdx="0" presStyleCnt="2"/>
      <dgm:spPr/>
    </dgm:pt>
    <dgm:pt modelId="{7D80829E-75FE-41FF-88AB-E10984423377}" type="pres">
      <dgm:prSet presAssocID="{F0D320D4-D143-4331-A394-742FA30449B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4533682-13B7-4644-BFAC-2C2A3F69393D}" type="pres">
      <dgm:prSet presAssocID="{F0D320D4-D143-4331-A394-742FA30449BF}" presName="hierChild3" presStyleCnt="0"/>
      <dgm:spPr/>
    </dgm:pt>
    <dgm:pt modelId="{A92C0A9F-13F1-4962-8F65-184F61B86218}" type="pres">
      <dgm:prSet presAssocID="{1E81F4B4-CE93-487B-B11C-6E1DD1FD7BC6}" presName="Name1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CE253511-38E9-4E68-B964-7383D7C7367B}" type="pres">
      <dgm:prSet presAssocID="{3D05B2E0-3204-4A6C-947F-8A01A1FBF8C3}" presName="hierRoot3" presStyleCnt="0"/>
      <dgm:spPr/>
    </dgm:pt>
    <dgm:pt modelId="{B3FC23EB-1164-4824-936E-404F5D87F4BF}" type="pres">
      <dgm:prSet presAssocID="{3D05B2E0-3204-4A6C-947F-8A01A1FBF8C3}" presName="composite3" presStyleCnt="0"/>
      <dgm:spPr/>
    </dgm:pt>
    <dgm:pt modelId="{8A86F6FE-4EA3-4EBC-9F50-4BB8E1BE4DAE}" type="pres">
      <dgm:prSet presAssocID="{3D05B2E0-3204-4A6C-947F-8A01A1FBF8C3}" presName="background3" presStyleLbl="node3" presStyleIdx="0" presStyleCnt="2"/>
      <dgm:spPr/>
    </dgm:pt>
    <dgm:pt modelId="{AA67C08A-23D0-4C58-94E8-2AA964CCFE2D}" type="pres">
      <dgm:prSet presAssocID="{3D05B2E0-3204-4A6C-947F-8A01A1FBF8C3}" presName="text3" presStyleLbl="fgAcc3" presStyleIdx="0" presStyleCnt="2" custScaleX="20477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E4C7D0E-0123-422E-99AF-302F5580EB0D}" type="pres">
      <dgm:prSet presAssocID="{3D05B2E0-3204-4A6C-947F-8A01A1FBF8C3}" presName="hierChild4" presStyleCnt="0"/>
      <dgm:spPr/>
    </dgm:pt>
    <dgm:pt modelId="{979B8767-51E0-45BB-BE4F-4D50E47BA6C8}" type="pres">
      <dgm:prSet presAssocID="{60FABC16-C701-49F9-8E37-E6FB9D0C83D7}" presName="Name23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D0887AF2-5F8E-4B86-8593-28D370974A67}" type="pres">
      <dgm:prSet presAssocID="{EFB315AA-5F98-41A8-9BD6-C6DD17B1CBD3}" presName="hierRoot4" presStyleCnt="0"/>
      <dgm:spPr/>
    </dgm:pt>
    <dgm:pt modelId="{31B7DE29-1BCE-47B2-B468-E59F0B083059}" type="pres">
      <dgm:prSet presAssocID="{EFB315AA-5F98-41A8-9BD6-C6DD17B1CBD3}" presName="composite4" presStyleCnt="0"/>
      <dgm:spPr/>
    </dgm:pt>
    <dgm:pt modelId="{F578594A-220C-41BD-9839-2B23B7C6812C}" type="pres">
      <dgm:prSet presAssocID="{EFB315AA-5F98-41A8-9BD6-C6DD17B1CBD3}" presName="background4" presStyleLbl="node4" presStyleIdx="0" presStyleCnt="4"/>
      <dgm:spPr/>
    </dgm:pt>
    <dgm:pt modelId="{EA5C16EA-FE32-424C-AB83-2242861EB8CE}" type="pres">
      <dgm:prSet presAssocID="{EFB315AA-5F98-41A8-9BD6-C6DD17B1CBD3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25E9823-F9F0-49FD-A071-EA0076D2882C}" type="pres">
      <dgm:prSet presAssocID="{EFB315AA-5F98-41A8-9BD6-C6DD17B1CBD3}" presName="hierChild5" presStyleCnt="0"/>
      <dgm:spPr/>
    </dgm:pt>
    <dgm:pt modelId="{C7C464B8-EA92-4354-A46E-91622B1BD4DB}" type="pres">
      <dgm:prSet presAssocID="{358A59F4-BFEB-4ACB-B484-4F6B52053FA1}" presName="Name23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CCC7BB08-D9A1-4588-8E58-1326BFECC4EC}" type="pres">
      <dgm:prSet presAssocID="{41FAA380-9076-40F5-912A-5D415C3691B3}" presName="hierRoot4" presStyleCnt="0"/>
      <dgm:spPr/>
    </dgm:pt>
    <dgm:pt modelId="{2A07DA86-C9DA-494B-BD4D-F3F0F2EE8D45}" type="pres">
      <dgm:prSet presAssocID="{41FAA380-9076-40F5-912A-5D415C3691B3}" presName="composite4" presStyleCnt="0"/>
      <dgm:spPr/>
    </dgm:pt>
    <dgm:pt modelId="{FEC269E1-FC00-4574-AE18-1BBD106BF454}" type="pres">
      <dgm:prSet presAssocID="{41FAA380-9076-40F5-912A-5D415C3691B3}" presName="background4" presStyleLbl="node4" presStyleIdx="1" presStyleCnt="4"/>
      <dgm:spPr/>
    </dgm:pt>
    <dgm:pt modelId="{3F575FEE-2EBC-4950-8A8D-E7ABD4907E23}" type="pres">
      <dgm:prSet presAssocID="{41FAA380-9076-40F5-912A-5D415C3691B3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50E4BC8-18C8-42B4-B8F6-DDCDDA7F5BB8}" type="pres">
      <dgm:prSet presAssocID="{41FAA380-9076-40F5-912A-5D415C3691B3}" presName="hierChild5" presStyleCnt="0"/>
      <dgm:spPr/>
    </dgm:pt>
    <dgm:pt modelId="{0BF9625A-C721-45AF-81A2-7F7F9AB5B2E6}" type="pres">
      <dgm:prSet presAssocID="{15DCC2D9-49F6-4E26-8F6E-EA91E663DF7F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42C71DB2-6B58-4E12-B0A5-1FC40E0EE43D}" type="pres">
      <dgm:prSet presAssocID="{820658FE-60FB-492F-AD96-EC390E36522C}" presName="hierRoot2" presStyleCnt="0"/>
      <dgm:spPr/>
    </dgm:pt>
    <dgm:pt modelId="{2C106262-C14C-425F-B0F0-81F524B29118}" type="pres">
      <dgm:prSet presAssocID="{820658FE-60FB-492F-AD96-EC390E36522C}" presName="composite2" presStyleCnt="0"/>
      <dgm:spPr/>
    </dgm:pt>
    <dgm:pt modelId="{012AF07F-1725-4320-8185-B2CFDEEC89F1}" type="pres">
      <dgm:prSet presAssocID="{820658FE-60FB-492F-AD96-EC390E36522C}" presName="background2" presStyleLbl="node2" presStyleIdx="1" presStyleCnt="2"/>
      <dgm:spPr/>
    </dgm:pt>
    <dgm:pt modelId="{BAB0C626-85BA-49EC-B1E7-3AEBCEEB36EB}" type="pres">
      <dgm:prSet presAssocID="{820658FE-60FB-492F-AD96-EC390E36522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E464E47-4625-4332-9C23-95A209E3D6E2}" type="pres">
      <dgm:prSet presAssocID="{820658FE-60FB-492F-AD96-EC390E36522C}" presName="hierChild3" presStyleCnt="0"/>
      <dgm:spPr/>
    </dgm:pt>
    <dgm:pt modelId="{6510BCAF-0E35-4913-8DB8-1B9D2E86742B}" type="pres">
      <dgm:prSet presAssocID="{CFEAA475-75DD-43B4-AEED-8A1374833419}" presName="Name1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FD39DFDE-8131-4643-8601-A45586E4D257}" type="pres">
      <dgm:prSet presAssocID="{F68603E9-672C-4EA2-9448-AD502BA01454}" presName="hierRoot3" presStyleCnt="0"/>
      <dgm:spPr/>
    </dgm:pt>
    <dgm:pt modelId="{2CD684F1-2B63-4A24-A360-2ED1739B8FA6}" type="pres">
      <dgm:prSet presAssocID="{F68603E9-672C-4EA2-9448-AD502BA01454}" presName="composite3" presStyleCnt="0"/>
      <dgm:spPr/>
    </dgm:pt>
    <dgm:pt modelId="{75DA0728-3E9C-4DAA-B851-D4AD6770064C}" type="pres">
      <dgm:prSet presAssocID="{F68603E9-672C-4EA2-9448-AD502BA01454}" presName="background3" presStyleLbl="node3" presStyleIdx="1" presStyleCnt="2"/>
      <dgm:spPr/>
    </dgm:pt>
    <dgm:pt modelId="{23BC03F9-1180-4311-B485-90823A42C2DA}" type="pres">
      <dgm:prSet presAssocID="{F68603E9-672C-4EA2-9448-AD502BA01454}" presName="text3" presStyleLbl="fgAcc3" presStyleIdx="1" presStyleCnt="2" custScaleX="20477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4712E88-76AD-4371-B269-2E595B6309AC}" type="pres">
      <dgm:prSet presAssocID="{F68603E9-672C-4EA2-9448-AD502BA01454}" presName="hierChild4" presStyleCnt="0"/>
      <dgm:spPr/>
    </dgm:pt>
    <dgm:pt modelId="{9CCAF896-1DFD-44A4-B5F9-B027229B52D5}" type="pres">
      <dgm:prSet presAssocID="{32F63F25-5BB7-46DB-BC0F-8EC5222EE968}" presName="Name23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FDC8FEAC-0CFA-4580-93AF-87DE7973ED40}" type="pres">
      <dgm:prSet presAssocID="{C8398C6F-401A-418F-8FD7-76CB5EB7BAD2}" presName="hierRoot4" presStyleCnt="0"/>
      <dgm:spPr/>
    </dgm:pt>
    <dgm:pt modelId="{C3F6622C-EC55-4135-9AEA-A8859BD2FADA}" type="pres">
      <dgm:prSet presAssocID="{C8398C6F-401A-418F-8FD7-76CB5EB7BAD2}" presName="composite4" presStyleCnt="0"/>
      <dgm:spPr/>
    </dgm:pt>
    <dgm:pt modelId="{FC4B3502-46E9-4BD4-82C8-1407AA3EF335}" type="pres">
      <dgm:prSet presAssocID="{C8398C6F-401A-418F-8FD7-76CB5EB7BAD2}" presName="background4" presStyleLbl="node4" presStyleIdx="2" presStyleCnt="4"/>
      <dgm:spPr/>
    </dgm:pt>
    <dgm:pt modelId="{A499AFC3-7844-4656-8B47-1939227D9348}" type="pres">
      <dgm:prSet presAssocID="{C8398C6F-401A-418F-8FD7-76CB5EB7BAD2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A96D15C-9E3B-4855-AFE0-7064EA758AEF}" type="pres">
      <dgm:prSet presAssocID="{C8398C6F-401A-418F-8FD7-76CB5EB7BAD2}" presName="hierChild5" presStyleCnt="0"/>
      <dgm:spPr/>
    </dgm:pt>
    <dgm:pt modelId="{50A27FB0-C7D9-4A6D-913D-7B704399EB0D}" type="pres">
      <dgm:prSet presAssocID="{329DF4F7-C076-4345-A38B-D4D05D5C27B2}" presName="Name23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62122B73-11C4-4A76-946C-A7127B2951A8}" type="pres">
      <dgm:prSet presAssocID="{94713687-B7DA-4CE2-8C93-3359B1E344E3}" presName="hierRoot4" presStyleCnt="0"/>
      <dgm:spPr/>
    </dgm:pt>
    <dgm:pt modelId="{C4745D64-D497-4D2B-BE2A-5D04AB8BDF0A}" type="pres">
      <dgm:prSet presAssocID="{94713687-B7DA-4CE2-8C93-3359B1E344E3}" presName="composite4" presStyleCnt="0"/>
      <dgm:spPr/>
    </dgm:pt>
    <dgm:pt modelId="{9E24EC04-BBD8-4030-AEBB-C20FD32FC290}" type="pres">
      <dgm:prSet presAssocID="{94713687-B7DA-4CE2-8C93-3359B1E344E3}" presName="background4" presStyleLbl="node4" presStyleIdx="3" presStyleCnt="4"/>
      <dgm:spPr/>
    </dgm:pt>
    <dgm:pt modelId="{7C5D3D71-0D41-451F-A133-F5F3FC336886}" type="pres">
      <dgm:prSet presAssocID="{94713687-B7DA-4CE2-8C93-3359B1E344E3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817A367-BD85-44A8-AB04-5EE6AC2ED95F}" type="pres">
      <dgm:prSet presAssocID="{94713687-B7DA-4CE2-8C93-3359B1E344E3}" presName="hierChild5" presStyleCnt="0"/>
      <dgm:spPr/>
    </dgm:pt>
  </dgm:ptLst>
  <dgm:cxnLst>
    <dgm:cxn modelId="{1778052A-EA81-422A-8A3F-D246CD2771F3}" type="presOf" srcId="{CFEAA475-75DD-43B4-AEED-8A1374833419}" destId="{6510BCAF-0E35-4913-8DB8-1B9D2E86742B}" srcOrd="0" destOrd="0" presId="urn:microsoft.com/office/officeart/2005/8/layout/hierarchy1"/>
    <dgm:cxn modelId="{79572289-34CF-44DD-A7A1-50C3B5054BB5}" srcId="{8E89D3B4-A903-4813-BCA4-88323ED49032}" destId="{820658FE-60FB-492F-AD96-EC390E36522C}" srcOrd="1" destOrd="0" parTransId="{15DCC2D9-49F6-4E26-8F6E-EA91E663DF7F}" sibTransId="{A5AED392-11EF-444A-9A06-A994017AE42C}"/>
    <dgm:cxn modelId="{7DE4D1F5-C106-43F3-A107-3E3E413BA39B}" type="presOf" srcId="{820658FE-60FB-492F-AD96-EC390E36522C}" destId="{BAB0C626-85BA-49EC-B1E7-3AEBCEEB36EB}" srcOrd="0" destOrd="0" presId="urn:microsoft.com/office/officeart/2005/8/layout/hierarchy1"/>
    <dgm:cxn modelId="{CAFA0569-CC5A-4379-94A7-C34748CC998F}" type="presOf" srcId="{41FAA380-9076-40F5-912A-5D415C3691B3}" destId="{3F575FEE-2EBC-4950-8A8D-E7ABD4907E23}" srcOrd="0" destOrd="0" presId="urn:microsoft.com/office/officeart/2005/8/layout/hierarchy1"/>
    <dgm:cxn modelId="{DB27BD16-D3BC-48A9-BEFB-911090E66B4B}" type="presOf" srcId="{8E89D3B4-A903-4813-BCA4-88323ED49032}" destId="{3E844CED-BDB7-409D-B3D3-257F7898A068}" srcOrd="0" destOrd="0" presId="urn:microsoft.com/office/officeart/2005/8/layout/hierarchy1"/>
    <dgm:cxn modelId="{303CF930-4DF2-4932-911C-2E26CAB5BC69}" srcId="{F0D320D4-D143-4331-A394-742FA30449BF}" destId="{3D05B2E0-3204-4A6C-947F-8A01A1FBF8C3}" srcOrd="0" destOrd="0" parTransId="{1E81F4B4-CE93-487B-B11C-6E1DD1FD7BC6}" sibTransId="{7B7779BB-5C8A-42DA-8AA6-3DBE7990254C}"/>
    <dgm:cxn modelId="{EB7FD78E-5718-4B07-B27C-BABA0F5EE4A2}" srcId="{DF992804-DD60-489A-B00C-139F79E7819C}" destId="{8E89D3B4-A903-4813-BCA4-88323ED49032}" srcOrd="0" destOrd="0" parTransId="{F45A1193-8CC3-43BB-BF52-0198050AC838}" sibTransId="{052D4EB7-A89A-46B0-9378-E7CCC3C0007B}"/>
    <dgm:cxn modelId="{A0942E5F-1F82-4C60-9F6B-93E387CFB279}" type="presOf" srcId="{F68603E9-672C-4EA2-9448-AD502BA01454}" destId="{23BC03F9-1180-4311-B485-90823A42C2DA}" srcOrd="0" destOrd="0" presId="urn:microsoft.com/office/officeart/2005/8/layout/hierarchy1"/>
    <dgm:cxn modelId="{E808FEDE-3227-4032-93AB-7E104727693B}" type="presOf" srcId="{358A59F4-BFEB-4ACB-B484-4F6B52053FA1}" destId="{C7C464B8-EA92-4354-A46E-91622B1BD4DB}" srcOrd="0" destOrd="0" presId="urn:microsoft.com/office/officeart/2005/8/layout/hierarchy1"/>
    <dgm:cxn modelId="{4A469275-8769-4392-A2CC-3301778B4FDA}" type="presOf" srcId="{DF992804-DD60-489A-B00C-139F79E7819C}" destId="{030D2755-B318-4694-B85D-0EEAA45F6650}" srcOrd="0" destOrd="0" presId="urn:microsoft.com/office/officeart/2005/8/layout/hierarchy1"/>
    <dgm:cxn modelId="{610C7356-E840-4DDC-849C-4D25919EF6B9}" srcId="{3D05B2E0-3204-4A6C-947F-8A01A1FBF8C3}" destId="{EFB315AA-5F98-41A8-9BD6-C6DD17B1CBD3}" srcOrd="0" destOrd="0" parTransId="{60FABC16-C701-49F9-8E37-E6FB9D0C83D7}" sibTransId="{1997DDCC-04B8-431C-8F6C-193B8F2144BB}"/>
    <dgm:cxn modelId="{EF08BE29-77EB-40C5-BD4E-EBB96F4EF71F}" type="presOf" srcId="{1E81F4B4-CE93-487B-B11C-6E1DD1FD7BC6}" destId="{A92C0A9F-13F1-4962-8F65-184F61B86218}" srcOrd="0" destOrd="0" presId="urn:microsoft.com/office/officeart/2005/8/layout/hierarchy1"/>
    <dgm:cxn modelId="{DB4158AD-88CE-4B3F-B8F5-2717B8362065}" type="presOf" srcId="{32F63F25-5BB7-46DB-BC0F-8EC5222EE968}" destId="{9CCAF896-1DFD-44A4-B5F9-B027229B52D5}" srcOrd="0" destOrd="0" presId="urn:microsoft.com/office/officeart/2005/8/layout/hierarchy1"/>
    <dgm:cxn modelId="{CA9A2D90-69C8-4D9C-B5FC-AE98ACB48432}" srcId="{3D05B2E0-3204-4A6C-947F-8A01A1FBF8C3}" destId="{41FAA380-9076-40F5-912A-5D415C3691B3}" srcOrd="1" destOrd="0" parTransId="{358A59F4-BFEB-4ACB-B484-4F6B52053FA1}" sibTransId="{F7BB26DB-88F8-44F4-B170-AA6394210323}"/>
    <dgm:cxn modelId="{D9D6C544-A9E5-4D78-89AA-15F707575617}" type="presOf" srcId="{94713687-B7DA-4CE2-8C93-3359B1E344E3}" destId="{7C5D3D71-0D41-451F-A133-F5F3FC336886}" srcOrd="0" destOrd="0" presId="urn:microsoft.com/office/officeart/2005/8/layout/hierarchy1"/>
    <dgm:cxn modelId="{508CDD50-A945-4446-A047-2C77672D693A}" srcId="{8E89D3B4-A903-4813-BCA4-88323ED49032}" destId="{F0D320D4-D143-4331-A394-742FA30449BF}" srcOrd="0" destOrd="0" parTransId="{9C0F1C32-36A4-4B02-8B88-78B9A1FCD836}" sibTransId="{5C918DA2-EB09-41AC-AE91-D3DE3AE4D52C}"/>
    <dgm:cxn modelId="{A45FA953-AE11-4909-84A7-B50A996D50E3}" type="presOf" srcId="{F0D320D4-D143-4331-A394-742FA30449BF}" destId="{7D80829E-75FE-41FF-88AB-E10984423377}" srcOrd="0" destOrd="0" presId="urn:microsoft.com/office/officeart/2005/8/layout/hierarchy1"/>
    <dgm:cxn modelId="{1A2D91E1-614F-43CA-938E-C5CE343D908D}" type="presOf" srcId="{329DF4F7-C076-4345-A38B-D4D05D5C27B2}" destId="{50A27FB0-C7D9-4A6D-913D-7B704399EB0D}" srcOrd="0" destOrd="0" presId="urn:microsoft.com/office/officeart/2005/8/layout/hierarchy1"/>
    <dgm:cxn modelId="{DEEBDFCF-5461-426A-9AC0-CA493F420E5E}" srcId="{F68603E9-672C-4EA2-9448-AD502BA01454}" destId="{94713687-B7DA-4CE2-8C93-3359B1E344E3}" srcOrd="1" destOrd="0" parTransId="{329DF4F7-C076-4345-A38B-D4D05D5C27B2}" sibTransId="{30BF4476-41B7-4BA0-B825-D7311B688EAD}"/>
    <dgm:cxn modelId="{1A4CB6B7-197C-45BA-B5D8-C26396386C47}" srcId="{F68603E9-672C-4EA2-9448-AD502BA01454}" destId="{C8398C6F-401A-418F-8FD7-76CB5EB7BAD2}" srcOrd="0" destOrd="0" parTransId="{32F63F25-5BB7-46DB-BC0F-8EC5222EE968}" sibTransId="{28351436-5429-416A-B88F-6545BD9BA53F}"/>
    <dgm:cxn modelId="{368A7E71-35B9-4FB9-BEBD-66819AA8576B}" type="presOf" srcId="{EFB315AA-5F98-41A8-9BD6-C6DD17B1CBD3}" destId="{EA5C16EA-FE32-424C-AB83-2242861EB8CE}" srcOrd="0" destOrd="0" presId="urn:microsoft.com/office/officeart/2005/8/layout/hierarchy1"/>
    <dgm:cxn modelId="{9BDFB760-DF01-4153-87BA-B4FBDDE8CF5D}" type="presOf" srcId="{15DCC2D9-49F6-4E26-8F6E-EA91E663DF7F}" destId="{0BF9625A-C721-45AF-81A2-7F7F9AB5B2E6}" srcOrd="0" destOrd="0" presId="urn:microsoft.com/office/officeart/2005/8/layout/hierarchy1"/>
    <dgm:cxn modelId="{A6943964-F794-4531-B747-3B40BB91A837}" type="presOf" srcId="{3D05B2E0-3204-4A6C-947F-8A01A1FBF8C3}" destId="{AA67C08A-23D0-4C58-94E8-2AA964CCFE2D}" srcOrd="0" destOrd="0" presId="urn:microsoft.com/office/officeart/2005/8/layout/hierarchy1"/>
    <dgm:cxn modelId="{4C7D754F-38C3-4A21-9423-016FD5B78FD5}" type="presOf" srcId="{C8398C6F-401A-418F-8FD7-76CB5EB7BAD2}" destId="{A499AFC3-7844-4656-8B47-1939227D9348}" srcOrd="0" destOrd="0" presId="urn:microsoft.com/office/officeart/2005/8/layout/hierarchy1"/>
    <dgm:cxn modelId="{35621AFD-9E7E-4CB1-BB2C-6600C61462EF}" type="presOf" srcId="{60FABC16-C701-49F9-8E37-E6FB9D0C83D7}" destId="{979B8767-51E0-45BB-BE4F-4D50E47BA6C8}" srcOrd="0" destOrd="0" presId="urn:microsoft.com/office/officeart/2005/8/layout/hierarchy1"/>
    <dgm:cxn modelId="{CDE8054B-FEFE-43F5-83F8-EFD10A2C5CD7}" type="presOf" srcId="{9C0F1C32-36A4-4B02-8B88-78B9A1FCD836}" destId="{3A9386DB-E5DA-4B68-8538-17F06D8718CD}" srcOrd="0" destOrd="0" presId="urn:microsoft.com/office/officeart/2005/8/layout/hierarchy1"/>
    <dgm:cxn modelId="{06822F37-AB00-4B69-AA20-47B62DD704BA}" srcId="{820658FE-60FB-492F-AD96-EC390E36522C}" destId="{F68603E9-672C-4EA2-9448-AD502BA01454}" srcOrd="0" destOrd="0" parTransId="{CFEAA475-75DD-43B4-AEED-8A1374833419}" sibTransId="{533CC176-A111-4497-986D-EF1438AE311C}"/>
    <dgm:cxn modelId="{001FB0C6-66F9-4D95-AE72-9076A2C56CA3}" type="presParOf" srcId="{030D2755-B318-4694-B85D-0EEAA45F6650}" destId="{80E770D4-8493-4CC8-894B-4431F988CAE0}" srcOrd="0" destOrd="0" presId="urn:microsoft.com/office/officeart/2005/8/layout/hierarchy1"/>
    <dgm:cxn modelId="{707145B9-147E-442F-869B-E5E44F8B6641}" type="presParOf" srcId="{80E770D4-8493-4CC8-894B-4431F988CAE0}" destId="{6984E0AE-5928-49CF-A7AD-28088AAAC687}" srcOrd="0" destOrd="0" presId="urn:microsoft.com/office/officeart/2005/8/layout/hierarchy1"/>
    <dgm:cxn modelId="{050B7B65-6002-4B56-8FF4-0A5EB462BF1C}" type="presParOf" srcId="{6984E0AE-5928-49CF-A7AD-28088AAAC687}" destId="{3A0AF50B-1D09-41B4-97EA-FC89F197E73B}" srcOrd="0" destOrd="0" presId="urn:microsoft.com/office/officeart/2005/8/layout/hierarchy1"/>
    <dgm:cxn modelId="{D58DAB84-179F-4BF3-A1F2-88305B2B3385}" type="presParOf" srcId="{6984E0AE-5928-49CF-A7AD-28088AAAC687}" destId="{3E844CED-BDB7-409D-B3D3-257F7898A068}" srcOrd="1" destOrd="0" presId="urn:microsoft.com/office/officeart/2005/8/layout/hierarchy1"/>
    <dgm:cxn modelId="{5ADDFB52-E2DD-4D5B-9F10-082FE2F80C60}" type="presParOf" srcId="{80E770D4-8493-4CC8-894B-4431F988CAE0}" destId="{E52B3359-5872-4061-B5B5-5748D340E44B}" srcOrd="1" destOrd="0" presId="urn:microsoft.com/office/officeart/2005/8/layout/hierarchy1"/>
    <dgm:cxn modelId="{A9E8AAF9-F4AA-4FD1-8FC5-69B4C25594D2}" type="presParOf" srcId="{E52B3359-5872-4061-B5B5-5748D340E44B}" destId="{3A9386DB-E5DA-4B68-8538-17F06D8718CD}" srcOrd="0" destOrd="0" presId="urn:microsoft.com/office/officeart/2005/8/layout/hierarchy1"/>
    <dgm:cxn modelId="{BDECC0F0-EE53-41ED-92C2-011FF7F57009}" type="presParOf" srcId="{E52B3359-5872-4061-B5B5-5748D340E44B}" destId="{DA45676D-8D16-43B3-86E8-E6501E6D2989}" srcOrd="1" destOrd="0" presId="urn:microsoft.com/office/officeart/2005/8/layout/hierarchy1"/>
    <dgm:cxn modelId="{944B45E9-18EF-4540-86CB-943CD91699FE}" type="presParOf" srcId="{DA45676D-8D16-43B3-86E8-E6501E6D2989}" destId="{81B14516-9110-43E4-9E3B-4A03506F1AD9}" srcOrd="0" destOrd="0" presId="urn:microsoft.com/office/officeart/2005/8/layout/hierarchy1"/>
    <dgm:cxn modelId="{E6B72D9C-27CF-45D7-913C-777032BEFED3}" type="presParOf" srcId="{81B14516-9110-43E4-9E3B-4A03506F1AD9}" destId="{E80DE2C7-12B7-44FA-9C4E-46F2E2F6F85B}" srcOrd="0" destOrd="0" presId="urn:microsoft.com/office/officeart/2005/8/layout/hierarchy1"/>
    <dgm:cxn modelId="{8646CA39-2F29-4D90-8805-D4B595751B0F}" type="presParOf" srcId="{81B14516-9110-43E4-9E3B-4A03506F1AD9}" destId="{7D80829E-75FE-41FF-88AB-E10984423377}" srcOrd="1" destOrd="0" presId="urn:microsoft.com/office/officeart/2005/8/layout/hierarchy1"/>
    <dgm:cxn modelId="{56506C4F-7B93-4B99-9186-777B24180B68}" type="presParOf" srcId="{DA45676D-8D16-43B3-86E8-E6501E6D2989}" destId="{14533682-13B7-4644-BFAC-2C2A3F69393D}" srcOrd="1" destOrd="0" presId="urn:microsoft.com/office/officeart/2005/8/layout/hierarchy1"/>
    <dgm:cxn modelId="{5D26E310-CE0C-4846-8F47-68AD486E2DE7}" type="presParOf" srcId="{14533682-13B7-4644-BFAC-2C2A3F69393D}" destId="{A92C0A9F-13F1-4962-8F65-184F61B86218}" srcOrd="0" destOrd="0" presId="urn:microsoft.com/office/officeart/2005/8/layout/hierarchy1"/>
    <dgm:cxn modelId="{41065620-526A-4674-8299-5C677FB1AC40}" type="presParOf" srcId="{14533682-13B7-4644-BFAC-2C2A3F69393D}" destId="{CE253511-38E9-4E68-B964-7383D7C7367B}" srcOrd="1" destOrd="0" presId="urn:microsoft.com/office/officeart/2005/8/layout/hierarchy1"/>
    <dgm:cxn modelId="{EBD575C6-D2F4-4613-8FBD-C90ADF0081F9}" type="presParOf" srcId="{CE253511-38E9-4E68-B964-7383D7C7367B}" destId="{B3FC23EB-1164-4824-936E-404F5D87F4BF}" srcOrd="0" destOrd="0" presId="urn:microsoft.com/office/officeart/2005/8/layout/hierarchy1"/>
    <dgm:cxn modelId="{565A003F-F0DC-421C-B569-84229090057B}" type="presParOf" srcId="{B3FC23EB-1164-4824-936E-404F5D87F4BF}" destId="{8A86F6FE-4EA3-4EBC-9F50-4BB8E1BE4DAE}" srcOrd="0" destOrd="0" presId="urn:microsoft.com/office/officeart/2005/8/layout/hierarchy1"/>
    <dgm:cxn modelId="{340F0838-CA5B-4424-8F98-93DBCE82D750}" type="presParOf" srcId="{B3FC23EB-1164-4824-936E-404F5D87F4BF}" destId="{AA67C08A-23D0-4C58-94E8-2AA964CCFE2D}" srcOrd="1" destOrd="0" presId="urn:microsoft.com/office/officeart/2005/8/layout/hierarchy1"/>
    <dgm:cxn modelId="{1AAB6AD7-83F2-4EB7-B9AE-8D16405B6AF0}" type="presParOf" srcId="{CE253511-38E9-4E68-B964-7383D7C7367B}" destId="{DE4C7D0E-0123-422E-99AF-302F5580EB0D}" srcOrd="1" destOrd="0" presId="urn:microsoft.com/office/officeart/2005/8/layout/hierarchy1"/>
    <dgm:cxn modelId="{C276C903-F503-4B8D-BD38-5D295115FD88}" type="presParOf" srcId="{DE4C7D0E-0123-422E-99AF-302F5580EB0D}" destId="{979B8767-51E0-45BB-BE4F-4D50E47BA6C8}" srcOrd="0" destOrd="0" presId="urn:microsoft.com/office/officeart/2005/8/layout/hierarchy1"/>
    <dgm:cxn modelId="{8F4C3052-CD4E-439E-94BA-E9125AF142BE}" type="presParOf" srcId="{DE4C7D0E-0123-422E-99AF-302F5580EB0D}" destId="{D0887AF2-5F8E-4B86-8593-28D370974A67}" srcOrd="1" destOrd="0" presId="urn:microsoft.com/office/officeart/2005/8/layout/hierarchy1"/>
    <dgm:cxn modelId="{05B2BB18-4D44-4380-A994-98A8C4BCE69C}" type="presParOf" srcId="{D0887AF2-5F8E-4B86-8593-28D370974A67}" destId="{31B7DE29-1BCE-47B2-B468-E59F0B083059}" srcOrd="0" destOrd="0" presId="urn:microsoft.com/office/officeart/2005/8/layout/hierarchy1"/>
    <dgm:cxn modelId="{2E2E225E-1DAA-42D8-ACEC-309361B868AD}" type="presParOf" srcId="{31B7DE29-1BCE-47B2-B468-E59F0B083059}" destId="{F578594A-220C-41BD-9839-2B23B7C6812C}" srcOrd="0" destOrd="0" presId="urn:microsoft.com/office/officeart/2005/8/layout/hierarchy1"/>
    <dgm:cxn modelId="{12D4B70A-1996-4831-B1F6-6C26EDA91247}" type="presParOf" srcId="{31B7DE29-1BCE-47B2-B468-E59F0B083059}" destId="{EA5C16EA-FE32-424C-AB83-2242861EB8CE}" srcOrd="1" destOrd="0" presId="urn:microsoft.com/office/officeart/2005/8/layout/hierarchy1"/>
    <dgm:cxn modelId="{ECC1222E-96BD-4708-8519-EF7819967AC8}" type="presParOf" srcId="{D0887AF2-5F8E-4B86-8593-28D370974A67}" destId="{125E9823-F9F0-49FD-A071-EA0076D2882C}" srcOrd="1" destOrd="0" presId="urn:microsoft.com/office/officeart/2005/8/layout/hierarchy1"/>
    <dgm:cxn modelId="{9B3A7209-B72C-4A72-9FB8-31A3BC645175}" type="presParOf" srcId="{DE4C7D0E-0123-422E-99AF-302F5580EB0D}" destId="{C7C464B8-EA92-4354-A46E-91622B1BD4DB}" srcOrd="2" destOrd="0" presId="urn:microsoft.com/office/officeart/2005/8/layout/hierarchy1"/>
    <dgm:cxn modelId="{7CA157CC-3E05-405C-AA68-B412554425E8}" type="presParOf" srcId="{DE4C7D0E-0123-422E-99AF-302F5580EB0D}" destId="{CCC7BB08-D9A1-4588-8E58-1326BFECC4EC}" srcOrd="3" destOrd="0" presId="urn:microsoft.com/office/officeart/2005/8/layout/hierarchy1"/>
    <dgm:cxn modelId="{256E5741-D102-4A69-B6C9-01133FDE3E72}" type="presParOf" srcId="{CCC7BB08-D9A1-4588-8E58-1326BFECC4EC}" destId="{2A07DA86-C9DA-494B-BD4D-F3F0F2EE8D45}" srcOrd="0" destOrd="0" presId="urn:microsoft.com/office/officeart/2005/8/layout/hierarchy1"/>
    <dgm:cxn modelId="{41659F13-2F05-4216-9C9B-4730EFAE0B67}" type="presParOf" srcId="{2A07DA86-C9DA-494B-BD4D-F3F0F2EE8D45}" destId="{FEC269E1-FC00-4574-AE18-1BBD106BF454}" srcOrd="0" destOrd="0" presId="urn:microsoft.com/office/officeart/2005/8/layout/hierarchy1"/>
    <dgm:cxn modelId="{E6C236A5-2446-446A-82AB-417C455A9D8E}" type="presParOf" srcId="{2A07DA86-C9DA-494B-BD4D-F3F0F2EE8D45}" destId="{3F575FEE-2EBC-4950-8A8D-E7ABD4907E23}" srcOrd="1" destOrd="0" presId="urn:microsoft.com/office/officeart/2005/8/layout/hierarchy1"/>
    <dgm:cxn modelId="{1A32E691-A14B-4BE4-9929-08744A612722}" type="presParOf" srcId="{CCC7BB08-D9A1-4588-8E58-1326BFECC4EC}" destId="{350E4BC8-18C8-42B4-B8F6-DDCDDA7F5BB8}" srcOrd="1" destOrd="0" presId="urn:microsoft.com/office/officeart/2005/8/layout/hierarchy1"/>
    <dgm:cxn modelId="{A8DD4058-FB45-4BBF-A81E-63E4787C1040}" type="presParOf" srcId="{E52B3359-5872-4061-B5B5-5748D340E44B}" destId="{0BF9625A-C721-45AF-81A2-7F7F9AB5B2E6}" srcOrd="2" destOrd="0" presId="urn:microsoft.com/office/officeart/2005/8/layout/hierarchy1"/>
    <dgm:cxn modelId="{551DD31E-2E42-4578-BD94-7F071BC27309}" type="presParOf" srcId="{E52B3359-5872-4061-B5B5-5748D340E44B}" destId="{42C71DB2-6B58-4E12-B0A5-1FC40E0EE43D}" srcOrd="3" destOrd="0" presId="urn:microsoft.com/office/officeart/2005/8/layout/hierarchy1"/>
    <dgm:cxn modelId="{788CAE6E-8976-40C6-B06E-A3506549ACC3}" type="presParOf" srcId="{42C71DB2-6B58-4E12-B0A5-1FC40E0EE43D}" destId="{2C106262-C14C-425F-B0F0-81F524B29118}" srcOrd="0" destOrd="0" presId="urn:microsoft.com/office/officeart/2005/8/layout/hierarchy1"/>
    <dgm:cxn modelId="{8AAC3746-A623-4B7A-ABD4-3F2E698B305A}" type="presParOf" srcId="{2C106262-C14C-425F-B0F0-81F524B29118}" destId="{012AF07F-1725-4320-8185-B2CFDEEC89F1}" srcOrd="0" destOrd="0" presId="urn:microsoft.com/office/officeart/2005/8/layout/hierarchy1"/>
    <dgm:cxn modelId="{C66295BE-1084-47A5-93CE-7819C5CD8F1D}" type="presParOf" srcId="{2C106262-C14C-425F-B0F0-81F524B29118}" destId="{BAB0C626-85BA-49EC-B1E7-3AEBCEEB36EB}" srcOrd="1" destOrd="0" presId="urn:microsoft.com/office/officeart/2005/8/layout/hierarchy1"/>
    <dgm:cxn modelId="{F5076136-8ACF-47FA-9982-D43B0B2C6E2A}" type="presParOf" srcId="{42C71DB2-6B58-4E12-B0A5-1FC40E0EE43D}" destId="{2E464E47-4625-4332-9C23-95A209E3D6E2}" srcOrd="1" destOrd="0" presId="urn:microsoft.com/office/officeart/2005/8/layout/hierarchy1"/>
    <dgm:cxn modelId="{6252B583-31CE-4DDE-BBC1-DD514DE6D1AB}" type="presParOf" srcId="{2E464E47-4625-4332-9C23-95A209E3D6E2}" destId="{6510BCAF-0E35-4913-8DB8-1B9D2E86742B}" srcOrd="0" destOrd="0" presId="urn:microsoft.com/office/officeart/2005/8/layout/hierarchy1"/>
    <dgm:cxn modelId="{2162207B-11CE-4B05-AE9A-6474E38010EF}" type="presParOf" srcId="{2E464E47-4625-4332-9C23-95A209E3D6E2}" destId="{FD39DFDE-8131-4643-8601-A45586E4D257}" srcOrd="1" destOrd="0" presId="urn:microsoft.com/office/officeart/2005/8/layout/hierarchy1"/>
    <dgm:cxn modelId="{6ED956EE-BF81-455F-8CE1-272F8D99A1FE}" type="presParOf" srcId="{FD39DFDE-8131-4643-8601-A45586E4D257}" destId="{2CD684F1-2B63-4A24-A360-2ED1739B8FA6}" srcOrd="0" destOrd="0" presId="urn:microsoft.com/office/officeart/2005/8/layout/hierarchy1"/>
    <dgm:cxn modelId="{039B522F-5532-46E6-8E0B-146CBF9D9E2B}" type="presParOf" srcId="{2CD684F1-2B63-4A24-A360-2ED1739B8FA6}" destId="{75DA0728-3E9C-4DAA-B851-D4AD6770064C}" srcOrd="0" destOrd="0" presId="urn:microsoft.com/office/officeart/2005/8/layout/hierarchy1"/>
    <dgm:cxn modelId="{269EF5C3-2243-436E-84AB-A538D43858B5}" type="presParOf" srcId="{2CD684F1-2B63-4A24-A360-2ED1739B8FA6}" destId="{23BC03F9-1180-4311-B485-90823A42C2DA}" srcOrd="1" destOrd="0" presId="urn:microsoft.com/office/officeart/2005/8/layout/hierarchy1"/>
    <dgm:cxn modelId="{4DD1DA00-A203-4A8E-B194-B3D57D0FDE0F}" type="presParOf" srcId="{FD39DFDE-8131-4643-8601-A45586E4D257}" destId="{24712E88-76AD-4371-B269-2E595B6309AC}" srcOrd="1" destOrd="0" presId="urn:microsoft.com/office/officeart/2005/8/layout/hierarchy1"/>
    <dgm:cxn modelId="{99608F9C-9B9B-43C4-93CF-1DEB1E28E1C7}" type="presParOf" srcId="{24712E88-76AD-4371-B269-2E595B6309AC}" destId="{9CCAF896-1DFD-44A4-B5F9-B027229B52D5}" srcOrd="0" destOrd="0" presId="urn:microsoft.com/office/officeart/2005/8/layout/hierarchy1"/>
    <dgm:cxn modelId="{A7EC9587-FAB6-4445-AA50-14FDD58ACC1F}" type="presParOf" srcId="{24712E88-76AD-4371-B269-2E595B6309AC}" destId="{FDC8FEAC-0CFA-4580-93AF-87DE7973ED40}" srcOrd="1" destOrd="0" presId="urn:microsoft.com/office/officeart/2005/8/layout/hierarchy1"/>
    <dgm:cxn modelId="{268F8748-AC69-4571-A90E-2A4373FA47F3}" type="presParOf" srcId="{FDC8FEAC-0CFA-4580-93AF-87DE7973ED40}" destId="{C3F6622C-EC55-4135-9AEA-A8859BD2FADA}" srcOrd="0" destOrd="0" presId="urn:microsoft.com/office/officeart/2005/8/layout/hierarchy1"/>
    <dgm:cxn modelId="{B2D81104-C6B1-45CA-8024-027040C467A7}" type="presParOf" srcId="{C3F6622C-EC55-4135-9AEA-A8859BD2FADA}" destId="{FC4B3502-46E9-4BD4-82C8-1407AA3EF335}" srcOrd="0" destOrd="0" presId="urn:microsoft.com/office/officeart/2005/8/layout/hierarchy1"/>
    <dgm:cxn modelId="{A3FE5B70-4DC4-473C-BB3F-4C7137B3DE2A}" type="presParOf" srcId="{C3F6622C-EC55-4135-9AEA-A8859BD2FADA}" destId="{A499AFC3-7844-4656-8B47-1939227D9348}" srcOrd="1" destOrd="0" presId="urn:microsoft.com/office/officeart/2005/8/layout/hierarchy1"/>
    <dgm:cxn modelId="{D17FF2CF-EF69-4028-854D-3F90F8B81B41}" type="presParOf" srcId="{FDC8FEAC-0CFA-4580-93AF-87DE7973ED40}" destId="{4A96D15C-9E3B-4855-AFE0-7064EA758AEF}" srcOrd="1" destOrd="0" presId="urn:microsoft.com/office/officeart/2005/8/layout/hierarchy1"/>
    <dgm:cxn modelId="{C059BE1B-0D9E-498E-82D2-6B1509C7CCEE}" type="presParOf" srcId="{24712E88-76AD-4371-B269-2E595B6309AC}" destId="{50A27FB0-C7D9-4A6D-913D-7B704399EB0D}" srcOrd="2" destOrd="0" presId="urn:microsoft.com/office/officeart/2005/8/layout/hierarchy1"/>
    <dgm:cxn modelId="{019DC3BF-8F9D-4E43-BB65-92AC7EA202E9}" type="presParOf" srcId="{24712E88-76AD-4371-B269-2E595B6309AC}" destId="{62122B73-11C4-4A76-946C-A7127B2951A8}" srcOrd="3" destOrd="0" presId="urn:microsoft.com/office/officeart/2005/8/layout/hierarchy1"/>
    <dgm:cxn modelId="{4E5FEB17-B884-4983-8015-D67F2B087D5E}" type="presParOf" srcId="{62122B73-11C4-4A76-946C-A7127B2951A8}" destId="{C4745D64-D497-4D2B-BE2A-5D04AB8BDF0A}" srcOrd="0" destOrd="0" presId="urn:microsoft.com/office/officeart/2005/8/layout/hierarchy1"/>
    <dgm:cxn modelId="{9E69861C-7304-4CA7-8E71-E9D7B474DF48}" type="presParOf" srcId="{C4745D64-D497-4D2B-BE2A-5D04AB8BDF0A}" destId="{9E24EC04-BBD8-4030-AEBB-C20FD32FC290}" srcOrd="0" destOrd="0" presId="urn:microsoft.com/office/officeart/2005/8/layout/hierarchy1"/>
    <dgm:cxn modelId="{FB6F08D6-E780-4622-A322-8C75432092BE}" type="presParOf" srcId="{C4745D64-D497-4D2B-BE2A-5D04AB8BDF0A}" destId="{7C5D3D71-0D41-451F-A133-F5F3FC336886}" srcOrd="1" destOrd="0" presId="urn:microsoft.com/office/officeart/2005/8/layout/hierarchy1"/>
    <dgm:cxn modelId="{C819A409-B6DC-4EFC-85CB-2A40C4869C82}" type="presParOf" srcId="{62122B73-11C4-4A76-946C-A7127B2951A8}" destId="{1817A367-BD85-44A8-AB04-5EE6AC2ED9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2FF631-355F-4EF1-AD0F-FCE3AAEDDA42}">
      <dsp:nvSpPr>
        <dsp:cNvPr id="0" name=""/>
        <dsp:cNvSpPr/>
      </dsp:nvSpPr>
      <dsp:spPr>
        <a:xfrm>
          <a:off x="1233900" y="1776257"/>
          <a:ext cx="3016202" cy="717719"/>
        </a:xfrm>
        <a:custGeom>
          <a:avLst/>
          <a:gdLst/>
          <a:ahLst/>
          <a:cxnLst/>
          <a:rect l="0" t="0" r="0" b="0"/>
          <a:pathLst>
            <a:path>
              <a:moveTo>
                <a:pt x="3016202" y="0"/>
              </a:moveTo>
              <a:lnTo>
                <a:pt x="3016202" y="489104"/>
              </a:lnTo>
              <a:lnTo>
                <a:pt x="0" y="489104"/>
              </a:lnTo>
              <a:lnTo>
                <a:pt x="0" y="71771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0023F-917C-4957-8CDE-384644BE7886}">
      <dsp:nvSpPr>
        <dsp:cNvPr id="0" name=""/>
        <dsp:cNvSpPr/>
      </dsp:nvSpPr>
      <dsp:spPr>
        <a:xfrm>
          <a:off x="4204383" y="1776257"/>
          <a:ext cx="91440" cy="7177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771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E564F-52E2-4C00-BBFB-65926F291AF7}">
      <dsp:nvSpPr>
        <dsp:cNvPr id="0" name=""/>
        <dsp:cNvSpPr/>
      </dsp:nvSpPr>
      <dsp:spPr>
        <a:xfrm>
          <a:off x="4250103" y="1776257"/>
          <a:ext cx="3016202" cy="717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104"/>
              </a:lnTo>
              <a:lnTo>
                <a:pt x="3016202" y="489104"/>
              </a:lnTo>
              <a:lnTo>
                <a:pt x="3016202" y="71771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C8A61E-C1DA-4CAC-A321-8AA775A0B891}">
      <dsp:nvSpPr>
        <dsp:cNvPr id="0" name=""/>
        <dsp:cNvSpPr/>
      </dsp:nvSpPr>
      <dsp:spPr>
        <a:xfrm>
          <a:off x="3016202" y="209203"/>
          <a:ext cx="2467801" cy="15670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F70F11D-BB44-4D0F-AA9C-CA7DBFB8F74F}">
      <dsp:nvSpPr>
        <dsp:cNvPr id="0" name=""/>
        <dsp:cNvSpPr/>
      </dsp:nvSpPr>
      <dsp:spPr>
        <a:xfrm>
          <a:off x="3290402" y="469693"/>
          <a:ext cx="2467801" cy="1567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b="1" kern="1200" dirty="0" smtClean="0">
              <a:cs typeface="Traditional Arabic" pitchFamily="2" charset="-78"/>
            </a:rPr>
            <a:t>الكلمة</a:t>
          </a:r>
          <a:endParaRPr lang="ar-SA" sz="5700" b="1" kern="1200" dirty="0">
            <a:cs typeface="Traditional Arabic" pitchFamily="2" charset="-78"/>
          </a:endParaRPr>
        </a:p>
      </dsp:txBody>
      <dsp:txXfrm>
        <a:off x="3290402" y="469693"/>
        <a:ext cx="2467801" cy="1567054"/>
      </dsp:txXfrm>
    </dsp:sp>
    <dsp:sp modelId="{E1324B44-328B-48E0-994A-7C894F7F2719}">
      <dsp:nvSpPr>
        <dsp:cNvPr id="0" name=""/>
        <dsp:cNvSpPr/>
      </dsp:nvSpPr>
      <dsp:spPr>
        <a:xfrm>
          <a:off x="6032404" y="2493976"/>
          <a:ext cx="2467801" cy="15670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3C8EE7-1EFA-4400-BF98-0885AC8B8C65}">
      <dsp:nvSpPr>
        <dsp:cNvPr id="0" name=""/>
        <dsp:cNvSpPr/>
      </dsp:nvSpPr>
      <dsp:spPr>
        <a:xfrm>
          <a:off x="6306605" y="2754467"/>
          <a:ext cx="2467801" cy="1567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b="1" kern="1200" dirty="0" smtClean="0">
              <a:cs typeface="Traditional Arabic" pitchFamily="2" charset="-78"/>
            </a:rPr>
            <a:t>اسم</a:t>
          </a:r>
          <a:endParaRPr lang="ar-SA" sz="5700" b="1" kern="1200" dirty="0">
            <a:cs typeface="Traditional Arabic" pitchFamily="2" charset="-78"/>
          </a:endParaRPr>
        </a:p>
      </dsp:txBody>
      <dsp:txXfrm>
        <a:off x="6306605" y="2754467"/>
        <a:ext cx="2467801" cy="1567054"/>
      </dsp:txXfrm>
    </dsp:sp>
    <dsp:sp modelId="{B97645C9-67A8-465F-AAED-92603E1EA766}">
      <dsp:nvSpPr>
        <dsp:cNvPr id="0" name=""/>
        <dsp:cNvSpPr/>
      </dsp:nvSpPr>
      <dsp:spPr>
        <a:xfrm>
          <a:off x="3016202" y="2493976"/>
          <a:ext cx="2467801" cy="15670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2B9574C-3317-4C3C-901C-E2A2E4A96A46}">
      <dsp:nvSpPr>
        <dsp:cNvPr id="0" name=""/>
        <dsp:cNvSpPr/>
      </dsp:nvSpPr>
      <dsp:spPr>
        <a:xfrm>
          <a:off x="3290402" y="2754467"/>
          <a:ext cx="2467801" cy="1567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b="1" kern="1200" dirty="0" smtClean="0">
              <a:cs typeface="Traditional Arabic" pitchFamily="2" charset="-78"/>
            </a:rPr>
            <a:t>فعل</a:t>
          </a:r>
          <a:endParaRPr lang="ar-SA" sz="5700" b="1" kern="1200" dirty="0">
            <a:cs typeface="Traditional Arabic" pitchFamily="2" charset="-78"/>
          </a:endParaRPr>
        </a:p>
      </dsp:txBody>
      <dsp:txXfrm>
        <a:off x="3290402" y="2754467"/>
        <a:ext cx="2467801" cy="1567054"/>
      </dsp:txXfrm>
    </dsp:sp>
    <dsp:sp modelId="{E9BB9709-EB68-4268-9700-62E472A6031A}">
      <dsp:nvSpPr>
        <dsp:cNvPr id="0" name=""/>
        <dsp:cNvSpPr/>
      </dsp:nvSpPr>
      <dsp:spPr>
        <a:xfrm>
          <a:off x="0" y="2493976"/>
          <a:ext cx="2467801" cy="15670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4C778D2-4311-4261-B6D9-1948E64169B1}">
      <dsp:nvSpPr>
        <dsp:cNvPr id="0" name=""/>
        <dsp:cNvSpPr/>
      </dsp:nvSpPr>
      <dsp:spPr>
        <a:xfrm>
          <a:off x="274200" y="2754467"/>
          <a:ext cx="2467801" cy="1567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b="1" kern="1200" dirty="0" smtClean="0">
              <a:cs typeface="Traditional Arabic" pitchFamily="2" charset="-78"/>
            </a:rPr>
            <a:t>حرف</a:t>
          </a:r>
          <a:endParaRPr lang="ar-SA" sz="5700" b="1" kern="1200" dirty="0">
            <a:cs typeface="Traditional Arabic" pitchFamily="2" charset="-78"/>
          </a:endParaRPr>
        </a:p>
      </dsp:txBody>
      <dsp:txXfrm>
        <a:off x="274200" y="2754467"/>
        <a:ext cx="2467801" cy="156705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02EB085-2978-4FFA-89E6-90BEB328B28D}">
      <dsp:nvSpPr>
        <dsp:cNvPr id="0" name=""/>
        <dsp:cNvSpPr/>
      </dsp:nvSpPr>
      <dsp:spPr>
        <a:xfrm>
          <a:off x="7026105" y="1662773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الفعل</a:t>
          </a:r>
          <a:endParaRPr lang="ar-SA" sz="1800" b="1" kern="1200" dirty="0">
            <a:cs typeface="Traditional Arabic" pitchFamily="2" charset="-78"/>
          </a:endParaRPr>
        </a:p>
      </dsp:txBody>
      <dsp:txXfrm>
        <a:off x="7026105" y="1662773"/>
        <a:ext cx="1086284" cy="233166"/>
      </dsp:txXfrm>
    </dsp:sp>
    <dsp:sp modelId="{1FE234A2-63E2-4B85-81D4-ECC3F3979ABD}">
      <dsp:nvSpPr>
        <dsp:cNvPr id="0" name=""/>
        <dsp:cNvSpPr/>
      </dsp:nvSpPr>
      <dsp:spPr>
        <a:xfrm rot="15781599">
          <a:off x="6164629" y="1012197"/>
          <a:ext cx="1536419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536419" y="463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5781599">
        <a:off x="6894428" y="978419"/>
        <a:ext cx="76820" cy="76820"/>
      </dsp:txXfrm>
    </dsp:sp>
    <dsp:sp modelId="{4D07E054-2FE3-4525-83D2-044E2E9186FB}">
      <dsp:nvSpPr>
        <dsp:cNvPr id="0" name=""/>
        <dsp:cNvSpPr/>
      </dsp:nvSpPr>
      <dsp:spPr>
        <a:xfrm>
          <a:off x="5753287" y="137719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1</a:t>
          </a:r>
          <a:endParaRPr lang="ar-SA" sz="1800" b="1" kern="1200" dirty="0">
            <a:cs typeface="Traditional Arabic" pitchFamily="2" charset="-78"/>
          </a:endParaRPr>
        </a:p>
      </dsp:txBody>
      <dsp:txXfrm>
        <a:off x="5753287" y="137719"/>
        <a:ext cx="1086284" cy="233166"/>
      </dsp:txXfrm>
    </dsp:sp>
    <dsp:sp modelId="{F4C28571-6358-4F67-9892-753DDB0C10D5}">
      <dsp:nvSpPr>
        <dsp:cNvPr id="0" name=""/>
        <dsp:cNvSpPr/>
      </dsp:nvSpPr>
      <dsp:spPr>
        <a:xfrm rot="12942401">
          <a:off x="5545163" y="182635"/>
          <a:ext cx="229716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29716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5654278" y="181524"/>
        <a:ext cx="11485" cy="11485"/>
      </dsp:txXfrm>
    </dsp:sp>
    <dsp:sp modelId="{4962F762-2E9B-474C-8BE8-B6564D7D311D}">
      <dsp:nvSpPr>
        <dsp:cNvPr id="0" name=""/>
        <dsp:cNvSpPr/>
      </dsp:nvSpPr>
      <dsp:spPr>
        <a:xfrm>
          <a:off x="4480470" y="3648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مجرد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3648"/>
        <a:ext cx="1086284" cy="233166"/>
      </dsp:txXfrm>
    </dsp:sp>
    <dsp:sp modelId="{DC73F843-D553-4B4C-A48B-0BB193108F8A}">
      <dsp:nvSpPr>
        <dsp:cNvPr id="0" name=""/>
        <dsp:cNvSpPr/>
      </dsp:nvSpPr>
      <dsp:spPr>
        <a:xfrm rot="10800000">
          <a:off x="4293936" y="115600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115568"/>
        <a:ext cx="9326" cy="9326"/>
      </dsp:txXfrm>
    </dsp:sp>
    <dsp:sp modelId="{BE8861D8-BD6A-4503-BBB5-B550364A6FC3}">
      <dsp:nvSpPr>
        <dsp:cNvPr id="0" name=""/>
        <dsp:cNvSpPr/>
      </dsp:nvSpPr>
      <dsp:spPr>
        <a:xfrm>
          <a:off x="3207652" y="3648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ضرب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3648"/>
        <a:ext cx="1086284" cy="233166"/>
      </dsp:txXfrm>
    </dsp:sp>
    <dsp:sp modelId="{B78B623A-41DD-403A-A9B6-FFF346D62A80}">
      <dsp:nvSpPr>
        <dsp:cNvPr id="0" name=""/>
        <dsp:cNvSpPr/>
      </dsp:nvSpPr>
      <dsp:spPr>
        <a:xfrm rot="8657599">
          <a:off x="5545163" y="316706"/>
          <a:ext cx="229716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29716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5654278" y="315595"/>
        <a:ext cx="11485" cy="11485"/>
      </dsp:txXfrm>
    </dsp:sp>
    <dsp:sp modelId="{BBA321DF-CF00-4384-BF3B-D7C759C19EB8}">
      <dsp:nvSpPr>
        <dsp:cNvPr id="0" name=""/>
        <dsp:cNvSpPr/>
      </dsp:nvSpPr>
      <dsp:spPr>
        <a:xfrm>
          <a:off x="4480470" y="271790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مزيد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271790"/>
        <a:ext cx="1086284" cy="233166"/>
      </dsp:txXfrm>
    </dsp:sp>
    <dsp:sp modelId="{A3C5796E-B560-44A0-BC6A-1AA2C2C826C5}">
      <dsp:nvSpPr>
        <dsp:cNvPr id="0" name=""/>
        <dsp:cNvSpPr/>
      </dsp:nvSpPr>
      <dsp:spPr>
        <a:xfrm rot="10800000">
          <a:off x="4293936" y="383741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383709"/>
        <a:ext cx="9326" cy="9326"/>
      </dsp:txXfrm>
    </dsp:sp>
    <dsp:sp modelId="{5496D9BA-97DA-4019-BD12-22582B0F51DF}">
      <dsp:nvSpPr>
        <dsp:cNvPr id="0" name=""/>
        <dsp:cNvSpPr/>
      </dsp:nvSpPr>
      <dsp:spPr>
        <a:xfrm>
          <a:off x="3207652" y="271790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أكرم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271790"/>
        <a:ext cx="1086284" cy="233166"/>
      </dsp:txXfrm>
    </dsp:sp>
    <dsp:sp modelId="{115B5C27-0E03-495F-B018-26EDB655EA16}">
      <dsp:nvSpPr>
        <dsp:cNvPr id="0" name=""/>
        <dsp:cNvSpPr/>
      </dsp:nvSpPr>
      <dsp:spPr>
        <a:xfrm rot="15558998">
          <a:off x="6429733" y="1280339"/>
          <a:ext cx="1006212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006212" y="463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5558998">
        <a:off x="6907683" y="1259815"/>
        <a:ext cx="50310" cy="50310"/>
      </dsp:txXfrm>
    </dsp:sp>
    <dsp:sp modelId="{4467460B-CBEB-48DF-BB3E-9445FB5C1879}">
      <dsp:nvSpPr>
        <dsp:cNvPr id="0" name=""/>
        <dsp:cNvSpPr/>
      </dsp:nvSpPr>
      <dsp:spPr>
        <a:xfrm>
          <a:off x="5753287" y="674002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2</a:t>
          </a:r>
          <a:endParaRPr lang="ar-SA" sz="1800" b="1" kern="1200" dirty="0">
            <a:cs typeface="Traditional Arabic" pitchFamily="2" charset="-78"/>
          </a:endParaRPr>
        </a:p>
      </dsp:txBody>
      <dsp:txXfrm>
        <a:off x="5753287" y="674002"/>
        <a:ext cx="1086284" cy="233166"/>
      </dsp:txXfrm>
    </dsp:sp>
    <dsp:sp modelId="{CF6CD5EF-6B59-4B65-A566-AFFB4682EE81}">
      <dsp:nvSpPr>
        <dsp:cNvPr id="0" name=""/>
        <dsp:cNvSpPr/>
      </dsp:nvSpPr>
      <dsp:spPr>
        <a:xfrm rot="12942401">
          <a:off x="5545163" y="718918"/>
          <a:ext cx="229716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29716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5654278" y="717807"/>
        <a:ext cx="11485" cy="11485"/>
      </dsp:txXfrm>
    </dsp:sp>
    <dsp:sp modelId="{4DF8CFBD-D73A-4097-9211-292CC7F1CA01}">
      <dsp:nvSpPr>
        <dsp:cNvPr id="0" name=""/>
        <dsp:cNvSpPr/>
      </dsp:nvSpPr>
      <dsp:spPr>
        <a:xfrm>
          <a:off x="4480470" y="539931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متعدي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539931"/>
        <a:ext cx="1086284" cy="233166"/>
      </dsp:txXfrm>
    </dsp:sp>
    <dsp:sp modelId="{69548649-0A4D-4916-9228-FA67D80B72F8}">
      <dsp:nvSpPr>
        <dsp:cNvPr id="0" name=""/>
        <dsp:cNvSpPr/>
      </dsp:nvSpPr>
      <dsp:spPr>
        <a:xfrm rot="10800000">
          <a:off x="4293936" y="651882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651851"/>
        <a:ext cx="9326" cy="9326"/>
      </dsp:txXfrm>
    </dsp:sp>
    <dsp:sp modelId="{8BAC0E7F-086B-4AD1-AC1E-14F25CF36501}">
      <dsp:nvSpPr>
        <dsp:cNvPr id="0" name=""/>
        <dsp:cNvSpPr/>
      </dsp:nvSpPr>
      <dsp:spPr>
        <a:xfrm>
          <a:off x="3207652" y="539931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ضرب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539931"/>
        <a:ext cx="1086284" cy="233166"/>
      </dsp:txXfrm>
    </dsp:sp>
    <dsp:sp modelId="{E6890E49-22D1-4A99-9DB6-B5D92505DFF3}">
      <dsp:nvSpPr>
        <dsp:cNvPr id="0" name=""/>
        <dsp:cNvSpPr/>
      </dsp:nvSpPr>
      <dsp:spPr>
        <a:xfrm rot="8657599">
          <a:off x="5545163" y="852988"/>
          <a:ext cx="229716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29716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5654278" y="851877"/>
        <a:ext cx="11485" cy="11485"/>
      </dsp:txXfrm>
    </dsp:sp>
    <dsp:sp modelId="{41EF7C1A-29AD-4733-8AD2-C9205B5F8C9E}">
      <dsp:nvSpPr>
        <dsp:cNvPr id="0" name=""/>
        <dsp:cNvSpPr/>
      </dsp:nvSpPr>
      <dsp:spPr>
        <a:xfrm>
          <a:off x="4480470" y="808072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لازم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808072"/>
        <a:ext cx="1086284" cy="233166"/>
      </dsp:txXfrm>
    </dsp:sp>
    <dsp:sp modelId="{63D4DD4E-133B-41A1-A998-4693DB92EF79}">
      <dsp:nvSpPr>
        <dsp:cNvPr id="0" name=""/>
        <dsp:cNvSpPr/>
      </dsp:nvSpPr>
      <dsp:spPr>
        <a:xfrm rot="10800000">
          <a:off x="4293936" y="920024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919992"/>
        <a:ext cx="9326" cy="9326"/>
      </dsp:txXfrm>
    </dsp:sp>
    <dsp:sp modelId="{C80AA1AB-AD1D-4E59-83AC-E28D1E9EB348}">
      <dsp:nvSpPr>
        <dsp:cNvPr id="0" name=""/>
        <dsp:cNvSpPr/>
      </dsp:nvSpPr>
      <dsp:spPr>
        <a:xfrm>
          <a:off x="3207652" y="808072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جلس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808072"/>
        <a:ext cx="1086284" cy="233166"/>
      </dsp:txXfrm>
    </dsp:sp>
    <dsp:sp modelId="{96A3BE73-CEF4-4C6C-918A-8A550096348E}">
      <dsp:nvSpPr>
        <dsp:cNvPr id="0" name=""/>
        <dsp:cNvSpPr/>
      </dsp:nvSpPr>
      <dsp:spPr>
        <a:xfrm rot="14855800">
          <a:off x="6688124" y="1548480"/>
          <a:ext cx="489428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489428" y="463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855800">
        <a:off x="6920603" y="1540876"/>
        <a:ext cx="24471" cy="24471"/>
      </dsp:txXfrm>
    </dsp:sp>
    <dsp:sp modelId="{4D5276D1-7223-4F0C-B930-9DD330A4519A}">
      <dsp:nvSpPr>
        <dsp:cNvPr id="0" name=""/>
        <dsp:cNvSpPr/>
      </dsp:nvSpPr>
      <dsp:spPr>
        <a:xfrm>
          <a:off x="5753287" y="1210284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3</a:t>
          </a:r>
          <a:endParaRPr lang="ar-SA" sz="1800" b="1" kern="1200" dirty="0">
            <a:cs typeface="Traditional Arabic" pitchFamily="2" charset="-78"/>
          </a:endParaRPr>
        </a:p>
      </dsp:txBody>
      <dsp:txXfrm>
        <a:off x="5753287" y="1210284"/>
        <a:ext cx="1086284" cy="233166"/>
      </dsp:txXfrm>
    </dsp:sp>
    <dsp:sp modelId="{F0C12F9A-3698-4C5D-B0A7-05AAD928F083}">
      <dsp:nvSpPr>
        <dsp:cNvPr id="0" name=""/>
        <dsp:cNvSpPr/>
      </dsp:nvSpPr>
      <dsp:spPr>
        <a:xfrm rot="12942401">
          <a:off x="5545163" y="1255200"/>
          <a:ext cx="229716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29716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5654278" y="1254089"/>
        <a:ext cx="11485" cy="11485"/>
      </dsp:txXfrm>
    </dsp:sp>
    <dsp:sp modelId="{7B024C46-A17F-44C8-AD39-D55533B668F4}">
      <dsp:nvSpPr>
        <dsp:cNvPr id="0" name=""/>
        <dsp:cNvSpPr/>
      </dsp:nvSpPr>
      <dsp:spPr>
        <a:xfrm>
          <a:off x="4480470" y="1076214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مبني للمفعول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1076214"/>
        <a:ext cx="1086284" cy="233166"/>
      </dsp:txXfrm>
    </dsp:sp>
    <dsp:sp modelId="{107FF506-5CB1-4871-A4E4-CD3A6D076A67}">
      <dsp:nvSpPr>
        <dsp:cNvPr id="0" name=""/>
        <dsp:cNvSpPr/>
      </dsp:nvSpPr>
      <dsp:spPr>
        <a:xfrm rot="10800000">
          <a:off x="4293936" y="1188165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1188133"/>
        <a:ext cx="9326" cy="9326"/>
      </dsp:txXfrm>
    </dsp:sp>
    <dsp:sp modelId="{F2FA04AA-1038-49DF-8F1A-BECFDC1443F5}">
      <dsp:nvSpPr>
        <dsp:cNvPr id="0" name=""/>
        <dsp:cNvSpPr/>
      </dsp:nvSpPr>
      <dsp:spPr>
        <a:xfrm>
          <a:off x="3207652" y="1076214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ضرب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1076214"/>
        <a:ext cx="1086284" cy="233166"/>
      </dsp:txXfrm>
    </dsp:sp>
    <dsp:sp modelId="{E57E8230-35B9-4E20-BF51-64AD41F916F1}">
      <dsp:nvSpPr>
        <dsp:cNvPr id="0" name=""/>
        <dsp:cNvSpPr/>
      </dsp:nvSpPr>
      <dsp:spPr>
        <a:xfrm rot="8657599">
          <a:off x="5545163" y="1389271"/>
          <a:ext cx="229716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29716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5654278" y="1388160"/>
        <a:ext cx="11485" cy="11485"/>
      </dsp:txXfrm>
    </dsp:sp>
    <dsp:sp modelId="{23D65AED-9249-4775-AECE-B75B9E7E55EA}">
      <dsp:nvSpPr>
        <dsp:cNvPr id="0" name=""/>
        <dsp:cNvSpPr/>
      </dsp:nvSpPr>
      <dsp:spPr>
        <a:xfrm>
          <a:off x="4480470" y="1344355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مبني للمجهول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1344355"/>
        <a:ext cx="1086284" cy="233166"/>
      </dsp:txXfrm>
    </dsp:sp>
    <dsp:sp modelId="{5DA3D0E4-3D71-456E-89EA-0F7D82904E58}">
      <dsp:nvSpPr>
        <dsp:cNvPr id="0" name=""/>
        <dsp:cNvSpPr/>
      </dsp:nvSpPr>
      <dsp:spPr>
        <a:xfrm rot="10800000">
          <a:off x="4293936" y="1456306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1456275"/>
        <a:ext cx="9326" cy="9326"/>
      </dsp:txXfrm>
    </dsp:sp>
    <dsp:sp modelId="{5C14A2AF-B2DB-4748-B04B-ABAC1C039E9F}">
      <dsp:nvSpPr>
        <dsp:cNvPr id="0" name=""/>
        <dsp:cNvSpPr/>
      </dsp:nvSpPr>
      <dsp:spPr>
        <a:xfrm>
          <a:off x="3207652" y="1344355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ضُرِبَ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1344355"/>
        <a:ext cx="1086284" cy="233166"/>
      </dsp:txXfrm>
    </dsp:sp>
    <dsp:sp modelId="{2CBA4D55-DC30-45DB-B366-B4705C624C30}">
      <dsp:nvSpPr>
        <dsp:cNvPr id="0" name=""/>
        <dsp:cNvSpPr/>
      </dsp:nvSpPr>
      <dsp:spPr>
        <a:xfrm rot="7834183">
          <a:off x="6789434" y="1883657"/>
          <a:ext cx="286809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86809" y="463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834183">
        <a:off x="6925668" y="1881118"/>
        <a:ext cx="14340" cy="14340"/>
      </dsp:txXfrm>
    </dsp:sp>
    <dsp:sp modelId="{C4420D79-A523-4766-87B3-A698082696F7}">
      <dsp:nvSpPr>
        <dsp:cNvPr id="0" name=""/>
        <dsp:cNvSpPr/>
      </dsp:nvSpPr>
      <dsp:spPr>
        <a:xfrm>
          <a:off x="5753287" y="1880638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4</a:t>
          </a:r>
          <a:endParaRPr lang="ar-SA" sz="1800" b="1" kern="1200" dirty="0">
            <a:cs typeface="Traditional Arabic" pitchFamily="2" charset="-78"/>
          </a:endParaRPr>
        </a:p>
      </dsp:txBody>
      <dsp:txXfrm>
        <a:off x="5753287" y="1880638"/>
        <a:ext cx="1086284" cy="233166"/>
      </dsp:txXfrm>
    </dsp:sp>
    <dsp:sp modelId="{223B3016-4214-487C-B3B4-DB1D86F12F1C}">
      <dsp:nvSpPr>
        <dsp:cNvPr id="0" name=""/>
        <dsp:cNvSpPr/>
      </dsp:nvSpPr>
      <dsp:spPr>
        <a:xfrm rot="14110531">
          <a:off x="5496700" y="1858518"/>
          <a:ext cx="326641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326641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110531">
        <a:off x="5651855" y="1854984"/>
        <a:ext cx="16332" cy="16332"/>
      </dsp:txXfrm>
    </dsp:sp>
    <dsp:sp modelId="{FDA54630-65B5-449A-B338-26E9480BC4DC}">
      <dsp:nvSpPr>
        <dsp:cNvPr id="0" name=""/>
        <dsp:cNvSpPr/>
      </dsp:nvSpPr>
      <dsp:spPr>
        <a:xfrm>
          <a:off x="4480470" y="1612496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ماض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1612496"/>
        <a:ext cx="1086284" cy="233166"/>
      </dsp:txXfrm>
    </dsp:sp>
    <dsp:sp modelId="{EEE97615-5684-4BFB-972D-2E5699AF2291}">
      <dsp:nvSpPr>
        <dsp:cNvPr id="0" name=""/>
        <dsp:cNvSpPr/>
      </dsp:nvSpPr>
      <dsp:spPr>
        <a:xfrm rot="10800000">
          <a:off x="4293936" y="1724448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1724416"/>
        <a:ext cx="9326" cy="9326"/>
      </dsp:txXfrm>
    </dsp:sp>
    <dsp:sp modelId="{2B06B633-0865-420D-BF8C-423E80A195B9}">
      <dsp:nvSpPr>
        <dsp:cNvPr id="0" name=""/>
        <dsp:cNvSpPr/>
      </dsp:nvSpPr>
      <dsp:spPr>
        <a:xfrm>
          <a:off x="3207652" y="1612496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ضرب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1612496"/>
        <a:ext cx="1086284" cy="233166"/>
      </dsp:txXfrm>
    </dsp:sp>
    <dsp:sp modelId="{4ADA1E19-69E1-41FF-9540-400BACF47E00}">
      <dsp:nvSpPr>
        <dsp:cNvPr id="0" name=""/>
        <dsp:cNvSpPr/>
      </dsp:nvSpPr>
      <dsp:spPr>
        <a:xfrm rot="10800000">
          <a:off x="5566754" y="1992589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655358" y="1992557"/>
        <a:ext cx="9326" cy="9326"/>
      </dsp:txXfrm>
    </dsp:sp>
    <dsp:sp modelId="{0BA91BEA-9F0C-410B-B86F-BB730F676F50}">
      <dsp:nvSpPr>
        <dsp:cNvPr id="0" name=""/>
        <dsp:cNvSpPr/>
      </dsp:nvSpPr>
      <dsp:spPr>
        <a:xfrm>
          <a:off x="4480470" y="1880638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مضارع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1880638"/>
        <a:ext cx="1086284" cy="233166"/>
      </dsp:txXfrm>
    </dsp:sp>
    <dsp:sp modelId="{CF3E066A-A2AA-4163-BA5E-A9BDD138BCBF}">
      <dsp:nvSpPr>
        <dsp:cNvPr id="0" name=""/>
        <dsp:cNvSpPr/>
      </dsp:nvSpPr>
      <dsp:spPr>
        <a:xfrm rot="10800000">
          <a:off x="4293936" y="1992589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1992557"/>
        <a:ext cx="9326" cy="9326"/>
      </dsp:txXfrm>
    </dsp:sp>
    <dsp:sp modelId="{4709EC93-9212-4F88-876A-23417B68EA60}">
      <dsp:nvSpPr>
        <dsp:cNvPr id="0" name=""/>
        <dsp:cNvSpPr/>
      </dsp:nvSpPr>
      <dsp:spPr>
        <a:xfrm>
          <a:off x="3207652" y="1880638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يضرب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1880638"/>
        <a:ext cx="1086284" cy="233166"/>
      </dsp:txXfrm>
    </dsp:sp>
    <dsp:sp modelId="{E3BF23E5-3771-421C-A98D-14B59016F05F}">
      <dsp:nvSpPr>
        <dsp:cNvPr id="0" name=""/>
        <dsp:cNvSpPr/>
      </dsp:nvSpPr>
      <dsp:spPr>
        <a:xfrm rot="7489469">
          <a:off x="5496700" y="2126660"/>
          <a:ext cx="326641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326641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489469">
        <a:off x="5651855" y="2123125"/>
        <a:ext cx="16332" cy="16332"/>
      </dsp:txXfrm>
    </dsp:sp>
    <dsp:sp modelId="{B1EC9CC2-54E2-4476-8A9E-9E9A64F06DAE}">
      <dsp:nvSpPr>
        <dsp:cNvPr id="0" name=""/>
        <dsp:cNvSpPr/>
      </dsp:nvSpPr>
      <dsp:spPr>
        <a:xfrm>
          <a:off x="4480470" y="2148779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أمر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2148779"/>
        <a:ext cx="1086284" cy="233166"/>
      </dsp:txXfrm>
    </dsp:sp>
    <dsp:sp modelId="{72E08D5F-4351-4652-B694-824C58D57611}">
      <dsp:nvSpPr>
        <dsp:cNvPr id="0" name=""/>
        <dsp:cNvSpPr/>
      </dsp:nvSpPr>
      <dsp:spPr>
        <a:xfrm rot="10800000">
          <a:off x="4293936" y="2260730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2260699"/>
        <a:ext cx="9326" cy="9326"/>
      </dsp:txXfrm>
    </dsp:sp>
    <dsp:sp modelId="{A08FBCF4-661D-44A6-B44B-2BD473792A23}">
      <dsp:nvSpPr>
        <dsp:cNvPr id="0" name=""/>
        <dsp:cNvSpPr/>
      </dsp:nvSpPr>
      <dsp:spPr>
        <a:xfrm>
          <a:off x="3207652" y="2148779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اضرب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2148779"/>
        <a:ext cx="1086284" cy="233166"/>
      </dsp:txXfrm>
    </dsp:sp>
    <dsp:sp modelId="{4E99E1AC-906B-4D2A-BE26-F4772847EDD5}">
      <dsp:nvSpPr>
        <dsp:cNvPr id="0" name=""/>
        <dsp:cNvSpPr/>
      </dsp:nvSpPr>
      <dsp:spPr>
        <a:xfrm rot="5818401">
          <a:off x="6164629" y="2537251"/>
          <a:ext cx="1536419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536419" y="463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5818401">
        <a:off x="6894428" y="2503472"/>
        <a:ext cx="76820" cy="76820"/>
      </dsp:txXfrm>
    </dsp:sp>
    <dsp:sp modelId="{48D48ADD-957F-4233-8563-C5D03508F840}">
      <dsp:nvSpPr>
        <dsp:cNvPr id="0" name=""/>
        <dsp:cNvSpPr/>
      </dsp:nvSpPr>
      <dsp:spPr>
        <a:xfrm>
          <a:off x="5753287" y="3187826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5</a:t>
          </a:r>
          <a:endParaRPr lang="ar-SA" sz="1800" b="1" kern="1200" dirty="0">
            <a:cs typeface="Traditional Arabic" pitchFamily="2" charset="-78"/>
          </a:endParaRPr>
        </a:p>
      </dsp:txBody>
      <dsp:txXfrm>
        <a:off x="5753287" y="3187826"/>
        <a:ext cx="1086284" cy="233166"/>
      </dsp:txXfrm>
    </dsp:sp>
    <dsp:sp modelId="{57E707A7-37D6-4977-8309-545A394984E4}">
      <dsp:nvSpPr>
        <dsp:cNvPr id="0" name=""/>
        <dsp:cNvSpPr/>
      </dsp:nvSpPr>
      <dsp:spPr>
        <a:xfrm rot="14978665">
          <a:off x="5391894" y="3048395"/>
          <a:ext cx="536252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536252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978665">
        <a:off x="5646615" y="3039621"/>
        <a:ext cx="26812" cy="26812"/>
      </dsp:txXfrm>
    </dsp:sp>
    <dsp:sp modelId="{01CC2046-AB4B-4BF6-8F6D-146EC0270AA1}">
      <dsp:nvSpPr>
        <dsp:cNvPr id="0" name=""/>
        <dsp:cNvSpPr/>
      </dsp:nvSpPr>
      <dsp:spPr>
        <a:xfrm>
          <a:off x="4480470" y="2685061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صحيح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2685061"/>
        <a:ext cx="1086284" cy="233166"/>
      </dsp:txXfrm>
    </dsp:sp>
    <dsp:sp modelId="{295437B0-4A4F-48AE-B308-51AB2CFBA088}">
      <dsp:nvSpPr>
        <dsp:cNvPr id="0" name=""/>
        <dsp:cNvSpPr/>
      </dsp:nvSpPr>
      <dsp:spPr>
        <a:xfrm rot="14110531">
          <a:off x="4223882" y="2662942"/>
          <a:ext cx="326641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326641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110531">
        <a:off x="4379037" y="2659408"/>
        <a:ext cx="16332" cy="16332"/>
      </dsp:txXfrm>
    </dsp:sp>
    <dsp:sp modelId="{0746AAE6-AE73-46C7-B65C-DC333ED23A5A}">
      <dsp:nvSpPr>
        <dsp:cNvPr id="0" name=""/>
        <dsp:cNvSpPr/>
      </dsp:nvSpPr>
      <dsp:spPr>
        <a:xfrm>
          <a:off x="3207652" y="2416920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سالم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2416920"/>
        <a:ext cx="1086284" cy="233166"/>
      </dsp:txXfrm>
    </dsp:sp>
    <dsp:sp modelId="{EE3ECAFD-12E5-4297-881B-C7E9DD3C6CF6}">
      <dsp:nvSpPr>
        <dsp:cNvPr id="0" name=""/>
        <dsp:cNvSpPr/>
      </dsp:nvSpPr>
      <dsp:spPr>
        <a:xfrm rot="10800000">
          <a:off x="3021119" y="2528872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9722" y="2528840"/>
        <a:ext cx="9326" cy="9326"/>
      </dsp:txXfrm>
    </dsp:sp>
    <dsp:sp modelId="{81B83AE3-40B0-4959-8953-3389830C4D00}">
      <dsp:nvSpPr>
        <dsp:cNvPr id="0" name=""/>
        <dsp:cNvSpPr/>
      </dsp:nvSpPr>
      <dsp:spPr>
        <a:xfrm>
          <a:off x="1934834" y="2416920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ضرب</a:t>
          </a:r>
          <a:endParaRPr lang="ar-SA" sz="1800" b="1" kern="1200" dirty="0">
            <a:cs typeface="Traditional Arabic" pitchFamily="2" charset="-78"/>
          </a:endParaRPr>
        </a:p>
      </dsp:txBody>
      <dsp:txXfrm>
        <a:off x="1934834" y="2416920"/>
        <a:ext cx="1086284" cy="233166"/>
      </dsp:txXfrm>
    </dsp:sp>
    <dsp:sp modelId="{CD4E53E1-E99A-4CF3-8E03-96BCD9D98A1A}">
      <dsp:nvSpPr>
        <dsp:cNvPr id="0" name=""/>
        <dsp:cNvSpPr/>
      </dsp:nvSpPr>
      <dsp:spPr>
        <a:xfrm rot="10800000">
          <a:off x="4293936" y="2797013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2540" y="2796981"/>
        <a:ext cx="9326" cy="9326"/>
      </dsp:txXfrm>
    </dsp:sp>
    <dsp:sp modelId="{82F485F0-7996-4012-B223-C10DC763B123}">
      <dsp:nvSpPr>
        <dsp:cNvPr id="0" name=""/>
        <dsp:cNvSpPr/>
      </dsp:nvSpPr>
      <dsp:spPr>
        <a:xfrm>
          <a:off x="3207652" y="2685061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مضعف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2685061"/>
        <a:ext cx="1086284" cy="233166"/>
      </dsp:txXfrm>
    </dsp:sp>
    <dsp:sp modelId="{AA9E8F70-00E4-4590-9074-9AE565B0D21C}">
      <dsp:nvSpPr>
        <dsp:cNvPr id="0" name=""/>
        <dsp:cNvSpPr/>
      </dsp:nvSpPr>
      <dsp:spPr>
        <a:xfrm rot="10800000">
          <a:off x="3021119" y="2797013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9722" y="2796981"/>
        <a:ext cx="9326" cy="9326"/>
      </dsp:txXfrm>
    </dsp:sp>
    <dsp:sp modelId="{F91AE8C1-00BF-4987-92B3-D23C62323652}">
      <dsp:nvSpPr>
        <dsp:cNvPr id="0" name=""/>
        <dsp:cNvSpPr/>
      </dsp:nvSpPr>
      <dsp:spPr>
        <a:xfrm>
          <a:off x="1934834" y="2685061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مد</a:t>
          </a:r>
          <a:endParaRPr lang="ar-SA" sz="1800" b="1" kern="1200" dirty="0">
            <a:cs typeface="Traditional Arabic" pitchFamily="2" charset="-78"/>
          </a:endParaRPr>
        </a:p>
      </dsp:txBody>
      <dsp:txXfrm>
        <a:off x="1934834" y="2685061"/>
        <a:ext cx="1086284" cy="233166"/>
      </dsp:txXfrm>
    </dsp:sp>
    <dsp:sp modelId="{648AA49B-8978-4E37-B30F-0DAD35E4127E}">
      <dsp:nvSpPr>
        <dsp:cNvPr id="0" name=""/>
        <dsp:cNvSpPr/>
      </dsp:nvSpPr>
      <dsp:spPr>
        <a:xfrm rot="7489469">
          <a:off x="4223882" y="2931084"/>
          <a:ext cx="326641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326641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489469">
        <a:off x="4379037" y="2927549"/>
        <a:ext cx="16332" cy="16332"/>
      </dsp:txXfrm>
    </dsp:sp>
    <dsp:sp modelId="{700562E5-536C-4C3E-BA04-6115930335EA}">
      <dsp:nvSpPr>
        <dsp:cNvPr id="0" name=""/>
        <dsp:cNvSpPr/>
      </dsp:nvSpPr>
      <dsp:spPr>
        <a:xfrm>
          <a:off x="3207652" y="2953203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مهموز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2953203"/>
        <a:ext cx="1086284" cy="233166"/>
      </dsp:txXfrm>
    </dsp:sp>
    <dsp:sp modelId="{DDA10319-A335-4DA3-AC8B-EFEAD0E2B2F4}">
      <dsp:nvSpPr>
        <dsp:cNvPr id="0" name=""/>
        <dsp:cNvSpPr/>
      </dsp:nvSpPr>
      <dsp:spPr>
        <a:xfrm rot="10800000">
          <a:off x="3021119" y="3065154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9722" y="3065123"/>
        <a:ext cx="9326" cy="9326"/>
      </dsp:txXfrm>
    </dsp:sp>
    <dsp:sp modelId="{9AC7D9CC-CAC1-4BCA-87FD-72F4B89CAAA7}">
      <dsp:nvSpPr>
        <dsp:cNvPr id="0" name=""/>
        <dsp:cNvSpPr/>
      </dsp:nvSpPr>
      <dsp:spPr>
        <a:xfrm>
          <a:off x="1934834" y="2953203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أكل</a:t>
          </a:r>
          <a:endParaRPr lang="ar-SA" sz="1800" b="1" kern="1200" dirty="0">
            <a:cs typeface="Traditional Arabic" pitchFamily="2" charset="-78"/>
          </a:endParaRPr>
        </a:p>
      </dsp:txBody>
      <dsp:txXfrm>
        <a:off x="1934834" y="2953203"/>
        <a:ext cx="1086284" cy="233166"/>
      </dsp:txXfrm>
    </dsp:sp>
    <dsp:sp modelId="{A8386984-B2B8-4860-9B86-9AC224FBFE2C}">
      <dsp:nvSpPr>
        <dsp:cNvPr id="0" name=""/>
        <dsp:cNvSpPr/>
      </dsp:nvSpPr>
      <dsp:spPr>
        <a:xfrm rot="6621335">
          <a:off x="5391894" y="3551160"/>
          <a:ext cx="536252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536252" y="463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621335">
        <a:off x="5646615" y="3542386"/>
        <a:ext cx="26812" cy="26812"/>
      </dsp:txXfrm>
    </dsp:sp>
    <dsp:sp modelId="{E6E29B80-52D9-443C-BD00-866394643CD8}">
      <dsp:nvSpPr>
        <dsp:cNvPr id="0" name=""/>
        <dsp:cNvSpPr/>
      </dsp:nvSpPr>
      <dsp:spPr>
        <a:xfrm>
          <a:off x="4480470" y="3690591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معتل</a:t>
          </a:r>
          <a:endParaRPr lang="ar-SA" sz="1800" b="1" kern="1200" dirty="0">
            <a:cs typeface="Traditional Arabic" pitchFamily="2" charset="-78"/>
          </a:endParaRPr>
        </a:p>
      </dsp:txBody>
      <dsp:txXfrm>
        <a:off x="4480470" y="3690591"/>
        <a:ext cx="1086284" cy="233166"/>
      </dsp:txXfrm>
    </dsp:sp>
    <dsp:sp modelId="{70BAD91A-437F-4928-9BD9-8EBD9A05679B}">
      <dsp:nvSpPr>
        <dsp:cNvPr id="0" name=""/>
        <dsp:cNvSpPr/>
      </dsp:nvSpPr>
      <dsp:spPr>
        <a:xfrm rot="14899285">
          <a:off x="4134722" y="3567919"/>
          <a:ext cx="504962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504962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899285">
        <a:off x="4374579" y="3559927"/>
        <a:ext cx="25248" cy="25248"/>
      </dsp:txXfrm>
    </dsp:sp>
    <dsp:sp modelId="{1FEDAC5D-B25E-4617-B174-2B815B1BC5FC}">
      <dsp:nvSpPr>
        <dsp:cNvPr id="0" name=""/>
        <dsp:cNvSpPr/>
      </dsp:nvSpPr>
      <dsp:spPr>
        <a:xfrm>
          <a:off x="3207652" y="3221344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مثال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3221344"/>
        <a:ext cx="1086284" cy="233166"/>
      </dsp:txXfrm>
    </dsp:sp>
    <dsp:sp modelId="{1ABE1611-A8C8-47C0-9FEF-9E152558D624}">
      <dsp:nvSpPr>
        <dsp:cNvPr id="0" name=""/>
        <dsp:cNvSpPr/>
      </dsp:nvSpPr>
      <dsp:spPr>
        <a:xfrm rot="10800000">
          <a:off x="3021119" y="3333296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9722" y="3333264"/>
        <a:ext cx="9326" cy="9326"/>
      </dsp:txXfrm>
    </dsp:sp>
    <dsp:sp modelId="{BF057B4A-F5C6-4BD2-81FE-126CD8722D3A}">
      <dsp:nvSpPr>
        <dsp:cNvPr id="0" name=""/>
        <dsp:cNvSpPr/>
      </dsp:nvSpPr>
      <dsp:spPr>
        <a:xfrm>
          <a:off x="1934834" y="3221344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وجد</a:t>
          </a:r>
          <a:endParaRPr lang="ar-SA" sz="1800" b="1" kern="1200" dirty="0">
            <a:cs typeface="Traditional Arabic" pitchFamily="2" charset="-78"/>
          </a:endParaRPr>
        </a:p>
      </dsp:txBody>
      <dsp:txXfrm>
        <a:off x="1934834" y="3221344"/>
        <a:ext cx="1086284" cy="233166"/>
      </dsp:txXfrm>
    </dsp:sp>
    <dsp:sp modelId="{C94652A1-AE6B-4641-881F-6EAD62D78F28}">
      <dsp:nvSpPr>
        <dsp:cNvPr id="0" name=""/>
        <dsp:cNvSpPr/>
      </dsp:nvSpPr>
      <dsp:spPr>
        <a:xfrm rot="13629178">
          <a:off x="4250055" y="3701990"/>
          <a:ext cx="274295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74295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3629178">
        <a:off x="4380346" y="3699764"/>
        <a:ext cx="13714" cy="13714"/>
      </dsp:txXfrm>
    </dsp:sp>
    <dsp:sp modelId="{BD2289B0-5B6C-4E49-B8A5-010554B3AC62}">
      <dsp:nvSpPr>
        <dsp:cNvPr id="0" name=""/>
        <dsp:cNvSpPr/>
      </dsp:nvSpPr>
      <dsp:spPr>
        <a:xfrm>
          <a:off x="3207652" y="3489485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أجوف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3489485"/>
        <a:ext cx="1086284" cy="233166"/>
      </dsp:txXfrm>
    </dsp:sp>
    <dsp:sp modelId="{0BF0716A-E0D6-4E41-98D3-8A9881E828AC}">
      <dsp:nvSpPr>
        <dsp:cNvPr id="0" name=""/>
        <dsp:cNvSpPr/>
      </dsp:nvSpPr>
      <dsp:spPr>
        <a:xfrm rot="10800000">
          <a:off x="3021119" y="3601437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9722" y="3601405"/>
        <a:ext cx="9326" cy="9326"/>
      </dsp:txXfrm>
    </dsp:sp>
    <dsp:sp modelId="{0AB7C508-17B4-4A34-ADF8-FD46EB74DE4F}">
      <dsp:nvSpPr>
        <dsp:cNvPr id="0" name=""/>
        <dsp:cNvSpPr/>
      </dsp:nvSpPr>
      <dsp:spPr>
        <a:xfrm>
          <a:off x="1934834" y="3489485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قال</a:t>
          </a:r>
          <a:endParaRPr lang="ar-SA" sz="1800" b="1" kern="1200" dirty="0">
            <a:cs typeface="Traditional Arabic" pitchFamily="2" charset="-78"/>
          </a:endParaRPr>
        </a:p>
      </dsp:txBody>
      <dsp:txXfrm>
        <a:off x="1934834" y="3489485"/>
        <a:ext cx="1086284" cy="233166"/>
      </dsp:txXfrm>
    </dsp:sp>
    <dsp:sp modelId="{1CF79B60-DEDE-4330-BB46-49E008CA6DAF}">
      <dsp:nvSpPr>
        <dsp:cNvPr id="0" name=""/>
        <dsp:cNvSpPr/>
      </dsp:nvSpPr>
      <dsp:spPr>
        <a:xfrm rot="9613970">
          <a:off x="4288097" y="3836060"/>
          <a:ext cx="198212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98212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9613970">
        <a:off x="4382248" y="3835737"/>
        <a:ext cx="9910" cy="9910"/>
      </dsp:txXfrm>
    </dsp:sp>
    <dsp:sp modelId="{72032477-6AF7-412B-9D26-6D0A0F1EB95B}">
      <dsp:nvSpPr>
        <dsp:cNvPr id="0" name=""/>
        <dsp:cNvSpPr/>
      </dsp:nvSpPr>
      <dsp:spPr>
        <a:xfrm>
          <a:off x="3207652" y="3757627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ناقص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3757627"/>
        <a:ext cx="1086284" cy="233166"/>
      </dsp:txXfrm>
    </dsp:sp>
    <dsp:sp modelId="{886F81D2-F8FE-4698-98F5-56C8B76C0E0E}">
      <dsp:nvSpPr>
        <dsp:cNvPr id="0" name=""/>
        <dsp:cNvSpPr/>
      </dsp:nvSpPr>
      <dsp:spPr>
        <a:xfrm rot="10800000">
          <a:off x="3021119" y="3869578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9722" y="3869547"/>
        <a:ext cx="9326" cy="9326"/>
      </dsp:txXfrm>
    </dsp:sp>
    <dsp:sp modelId="{897C7725-8743-425B-9801-AC79EB7BCCDC}">
      <dsp:nvSpPr>
        <dsp:cNvPr id="0" name=""/>
        <dsp:cNvSpPr/>
      </dsp:nvSpPr>
      <dsp:spPr>
        <a:xfrm>
          <a:off x="1934834" y="3757627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سعى</a:t>
          </a:r>
          <a:endParaRPr lang="ar-SA" sz="1800" b="1" kern="1200" dirty="0">
            <a:cs typeface="Traditional Arabic" pitchFamily="2" charset="-78"/>
          </a:endParaRPr>
        </a:p>
      </dsp:txBody>
      <dsp:txXfrm>
        <a:off x="1934834" y="3757627"/>
        <a:ext cx="1086284" cy="233166"/>
      </dsp:txXfrm>
    </dsp:sp>
    <dsp:sp modelId="{33A4F558-8DE5-4A87-ABB5-B11F47FF312A}">
      <dsp:nvSpPr>
        <dsp:cNvPr id="0" name=""/>
        <dsp:cNvSpPr/>
      </dsp:nvSpPr>
      <dsp:spPr>
        <a:xfrm rot="6700715">
          <a:off x="4134722" y="4037166"/>
          <a:ext cx="504962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504962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700715">
        <a:off x="4374579" y="4029174"/>
        <a:ext cx="25248" cy="25248"/>
      </dsp:txXfrm>
    </dsp:sp>
    <dsp:sp modelId="{9AA81C7B-AB6B-43DE-8DDF-5FD5FC39C44B}">
      <dsp:nvSpPr>
        <dsp:cNvPr id="0" name=""/>
        <dsp:cNvSpPr/>
      </dsp:nvSpPr>
      <dsp:spPr>
        <a:xfrm>
          <a:off x="3207652" y="4159839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لفيف</a:t>
          </a:r>
          <a:endParaRPr lang="ar-SA" sz="1800" b="1" kern="1200" dirty="0">
            <a:cs typeface="Traditional Arabic" pitchFamily="2" charset="-78"/>
          </a:endParaRPr>
        </a:p>
      </dsp:txBody>
      <dsp:txXfrm>
        <a:off x="3207652" y="4159839"/>
        <a:ext cx="1086284" cy="233166"/>
      </dsp:txXfrm>
    </dsp:sp>
    <dsp:sp modelId="{9C8022F5-71F4-414B-875F-B72D79BBB456}">
      <dsp:nvSpPr>
        <dsp:cNvPr id="0" name=""/>
        <dsp:cNvSpPr/>
      </dsp:nvSpPr>
      <dsp:spPr>
        <a:xfrm rot="12942401">
          <a:off x="2999527" y="4204755"/>
          <a:ext cx="229716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29716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3108642" y="4203644"/>
        <a:ext cx="11485" cy="11485"/>
      </dsp:txXfrm>
    </dsp:sp>
    <dsp:sp modelId="{F78FA54E-4FD8-41BA-A5EC-C52D04D496E9}">
      <dsp:nvSpPr>
        <dsp:cNvPr id="0" name=""/>
        <dsp:cNvSpPr/>
      </dsp:nvSpPr>
      <dsp:spPr>
        <a:xfrm>
          <a:off x="1934834" y="4025768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مفروق</a:t>
          </a:r>
          <a:endParaRPr lang="ar-SA" sz="1800" b="1" kern="1200" dirty="0">
            <a:cs typeface="Traditional Arabic" pitchFamily="2" charset="-78"/>
          </a:endParaRPr>
        </a:p>
      </dsp:txBody>
      <dsp:txXfrm>
        <a:off x="1934834" y="4025768"/>
        <a:ext cx="1086284" cy="233166"/>
      </dsp:txXfrm>
    </dsp:sp>
    <dsp:sp modelId="{31D49C92-BAEF-453B-9B83-12838C8BAC9C}">
      <dsp:nvSpPr>
        <dsp:cNvPr id="0" name=""/>
        <dsp:cNvSpPr/>
      </dsp:nvSpPr>
      <dsp:spPr>
        <a:xfrm rot="10800000">
          <a:off x="1748301" y="4137719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1836904" y="4137688"/>
        <a:ext cx="9326" cy="9326"/>
      </dsp:txXfrm>
    </dsp:sp>
    <dsp:sp modelId="{48E49C9D-23B6-4C6B-9EAB-0F80612D62E7}">
      <dsp:nvSpPr>
        <dsp:cNvPr id="0" name=""/>
        <dsp:cNvSpPr/>
      </dsp:nvSpPr>
      <dsp:spPr>
        <a:xfrm>
          <a:off x="662016" y="4025768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وقى</a:t>
          </a:r>
          <a:endParaRPr lang="ar-SA" sz="1800" b="1" kern="1200" dirty="0">
            <a:cs typeface="Traditional Arabic" pitchFamily="2" charset="-78"/>
          </a:endParaRPr>
        </a:p>
      </dsp:txBody>
      <dsp:txXfrm>
        <a:off x="662016" y="4025768"/>
        <a:ext cx="1086284" cy="233166"/>
      </dsp:txXfrm>
    </dsp:sp>
    <dsp:sp modelId="{73C434F1-A6C5-4050-8DE3-505382B06C25}">
      <dsp:nvSpPr>
        <dsp:cNvPr id="0" name=""/>
        <dsp:cNvSpPr/>
      </dsp:nvSpPr>
      <dsp:spPr>
        <a:xfrm rot="8657599">
          <a:off x="2999527" y="4338825"/>
          <a:ext cx="229716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229716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3108642" y="4337714"/>
        <a:ext cx="11485" cy="11485"/>
      </dsp:txXfrm>
    </dsp:sp>
    <dsp:sp modelId="{5A179764-D4CC-4C79-96D9-0DE8B0460F3A}">
      <dsp:nvSpPr>
        <dsp:cNvPr id="0" name=""/>
        <dsp:cNvSpPr/>
      </dsp:nvSpPr>
      <dsp:spPr>
        <a:xfrm>
          <a:off x="1934834" y="4293909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مقرون</a:t>
          </a:r>
          <a:endParaRPr lang="ar-SA" sz="1800" b="1" kern="1200" dirty="0">
            <a:cs typeface="Traditional Arabic" pitchFamily="2" charset="-78"/>
          </a:endParaRPr>
        </a:p>
      </dsp:txBody>
      <dsp:txXfrm>
        <a:off x="1934834" y="4293909"/>
        <a:ext cx="1086284" cy="233166"/>
      </dsp:txXfrm>
    </dsp:sp>
    <dsp:sp modelId="{5CED10B7-31E9-41BE-86A8-9ADE0F168F00}">
      <dsp:nvSpPr>
        <dsp:cNvPr id="0" name=""/>
        <dsp:cNvSpPr/>
      </dsp:nvSpPr>
      <dsp:spPr>
        <a:xfrm rot="10800000">
          <a:off x="1748301" y="4405861"/>
          <a:ext cx="186533" cy="9263"/>
        </a:xfrm>
        <a:custGeom>
          <a:avLst/>
          <a:gdLst/>
          <a:ahLst/>
          <a:cxnLst/>
          <a:rect l="0" t="0" r="0" b="0"/>
          <a:pathLst>
            <a:path>
              <a:moveTo>
                <a:pt x="0" y="4631"/>
              </a:moveTo>
              <a:lnTo>
                <a:pt x="186533" y="46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1836904" y="4405829"/>
        <a:ext cx="9326" cy="9326"/>
      </dsp:txXfrm>
    </dsp:sp>
    <dsp:sp modelId="{E1FC9676-4DEC-48F4-851E-5FAA94896D7F}">
      <dsp:nvSpPr>
        <dsp:cNvPr id="0" name=""/>
        <dsp:cNvSpPr/>
      </dsp:nvSpPr>
      <dsp:spPr>
        <a:xfrm>
          <a:off x="662016" y="4293909"/>
          <a:ext cx="1086284" cy="233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err="1" smtClean="0">
              <a:cs typeface="Traditional Arabic" pitchFamily="2" charset="-78"/>
            </a:rPr>
            <a:t>حوى</a:t>
          </a:r>
          <a:endParaRPr lang="ar-SA" sz="1800" b="1" kern="1200" dirty="0">
            <a:cs typeface="Traditional Arabic" pitchFamily="2" charset="-78"/>
          </a:endParaRPr>
        </a:p>
      </dsp:txBody>
      <dsp:txXfrm>
        <a:off x="662016" y="4293909"/>
        <a:ext cx="1086284" cy="23316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E572A3-13A1-42E9-B539-8ACF7072ABB5}">
      <dsp:nvSpPr>
        <dsp:cNvPr id="0" name=""/>
        <dsp:cNvSpPr/>
      </dsp:nvSpPr>
      <dsp:spPr>
        <a:xfrm>
          <a:off x="1958175" y="2010493"/>
          <a:ext cx="785862" cy="373998"/>
        </a:xfrm>
        <a:custGeom>
          <a:avLst/>
          <a:gdLst/>
          <a:ahLst/>
          <a:cxnLst/>
          <a:rect l="0" t="0" r="0" b="0"/>
          <a:pathLst>
            <a:path>
              <a:moveTo>
                <a:pt x="785862" y="0"/>
              </a:moveTo>
              <a:lnTo>
                <a:pt x="785862" y="254869"/>
              </a:lnTo>
              <a:lnTo>
                <a:pt x="0" y="254869"/>
              </a:lnTo>
              <a:lnTo>
                <a:pt x="0" y="37399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835C5-24D9-4DE9-A17F-0B8E7D9EDF6B}">
      <dsp:nvSpPr>
        <dsp:cNvPr id="0" name=""/>
        <dsp:cNvSpPr/>
      </dsp:nvSpPr>
      <dsp:spPr>
        <a:xfrm>
          <a:off x="2744037" y="2010493"/>
          <a:ext cx="785862" cy="37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869"/>
              </a:lnTo>
              <a:lnTo>
                <a:pt x="785862" y="254869"/>
              </a:lnTo>
              <a:lnTo>
                <a:pt x="785862" y="37399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2FF631-355F-4EF1-AD0F-FCE3AAEDDA42}">
      <dsp:nvSpPr>
        <dsp:cNvPr id="0" name=""/>
        <dsp:cNvSpPr/>
      </dsp:nvSpPr>
      <dsp:spPr>
        <a:xfrm>
          <a:off x="2744037" y="819912"/>
          <a:ext cx="1571724" cy="373998"/>
        </a:xfrm>
        <a:custGeom>
          <a:avLst/>
          <a:gdLst/>
          <a:ahLst/>
          <a:cxnLst/>
          <a:rect l="0" t="0" r="0" b="0"/>
          <a:pathLst>
            <a:path>
              <a:moveTo>
                <a:pt x="1571724" y="0"/>
              </a:moveTo>
              <a:lnTo>
                <a:pt x="1571724" y="254869"/>
              </a:lnTo>
              <a:lnTo>
                <a:pt x="0" y="254869"/>
              </a:lnTo>
              <a:lnTo>
                <a:pt x="0" y="37399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0023F-917C-4957-8CDE-384644BE7886}">
      <dsp:nvSpPr>
        <dsp:cNvPr id="0" name=""/>
        <dsp:cNvSpPr/>
      </dsp:nvSpPr>
      <dsp:spPr>
        <a:xfrm>
          <a:off x="4270041" y="819912"/>
          <a:ext cx="91440" cy="3739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399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CA2A2C-818F-44E6-9461-2D5DEB4EF55D}">
      <dsp:nvSpPr>
        <dsp:cNvPr id="0" name=""/>
        <dsp:cNvSpPr/>
      </dsp:nvSpPr>
      <dsp:spPr>
        <a:xfrm>
          <a:off x="5055903" y="3201074"/>
          <a:ext cx="91440" cy="3739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399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D2353-B015-48D7-BE7E-FFEFD95519C9}">
      <dsp:nvSpPr>
        <dsp:cNvPr id="0" name=""/>
        <dsp:cNvSpPr/>
      </dsp:nvSpPr>
      <dsp:spPr>
        <a:xfrm>
          <a:off x="5101623" y="2010493"/>
          <a:ext cx="785862" cy="373998"/>
        </a:xfrm>
        <a:custGeom>
          <a:avLst/>
          <a:gdLst/>
          <a:ahLst/>
          <a:cxnLst/>
          <a:rect l="0" t="0" r="0" b="0"/>
          <a:pathLst>
            <a:path>
              <a:moveTo>
                <a:pt x="785862" y="0"/>
              </a:moveTo>
              <a:lnTo>
                <a:pt x="785862" y="254869"/>
              </a:lnTo>
              <a:lnTo>
                <a:pt x="0" y="254869"/>
              </a:lnTo>
              <a:lnTo>
                <a:pt x="0" y="37399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B71079-BC11-4CCB-BE01-B39420F14E9A}">
      <dsp:nvSpPr>
        <dsp:cNvPr id="0" name=""/>
        <dsp:cNvSpPr/>
      </dsp:nvSpPr>
      <dsp:spPr>
        <a:xfrm>
          <a:off x="6627627" y="3201074"/>
          <a:ext cx="91440" cy="3739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399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68F77C-B050-4C2B-9BF4-DCC4AE7303A1}">
      <dsp:nvSpPr>
        <dsp:cNvPr id="0" name=""/>
        <dsp:cNvSpPr/>
      </dsp:nvSpPr>
      <dsp:spPr>
        <a:xfrm>
          <a:off x="5887485" y="2010493"/>
          <a:ext cx="785862" cy="37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869"/>
              </a:lnTo>
              <a:lnTo>
                <a:pt x="785862" y="254869"/>
              </a:lnTo>
              <a:lnTo>
                <a:pt x="785862" y="37399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E564F-52E2-4C00-BBFB-65926F291AF7}">
      <dsp:nvSpPr>
        <dsp:cNvPr id="0" name=""/>
        <dsp:cNvSpPr/>
      </dsp:nvSpPr>
      <dsp:spPr>
        <a:xfrm>
          <a:off x="4315761" y="819912"/>
          <a:ext cx="1571724" cy="37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869"/>
              </a:lnTo>
              <a:lnTo>
                <a:pt x="1571724" y="254869"/>
              </a:lnTo>
              <a:lnTo>
                <a:pt x="1571724" y="37399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C8A61E-C1DA-4CAC-A321-8AA775A0B891}">
      <dsp:nvSpPr>
        <dsp:cNvPr id="0" name=""/>
        <dsp:cNvSpPr/>
      </dsp:nvSpPr>
      <dsp:spPr>
        <a:xfrm>
          <a:off x="3672783" y="3329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F70F11D-BB44-4D0F-AA9C-CA7DBFB8F74F}">
      <dsp:nvSpPr>
        <dsp:cNvPr id="0" name=""/>
        <dsp:cNvSpPr/>
      </dsp:nvSpPr>
      <dsp:spPr>
        <a:xfrm>
          <a:off x="3815667" y="139069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باعتبار الزمن</a:t>
          </a:r>
          <a:endParaRPr lang="ar-SA" sz="2000" b="1" kern="1200" dirty="0">
            <a:cs typeface="Traditional Arabic" pitchFamily="2" charset="-78"/>
          </a:endParaRPr>
        </a:p>
      </dsp:txBody>
      <dsp:txXfrm>
        <a:off x="3815667" y="139069"/>
        <a:ext cx="1285956" cy="816582"/>
      </dsp:txXfrm>
    </dsp:sp>
    <dsp:sp modelId="{E1324B44-328B-48E0-994A-7C894F7F2719}">
      <dsp:nvSpPr>
        <dsp:cNvPr id="0" name=""/>
        <dsp:cNvSpPr/>
      </dsp:nvSpPr>
      <dsp:spPr>
        <a:xfrm>
          <a:off x="5244507" y="1193910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3C8EE7-1EFA-4400-BF98-0885AC8B8C65}">
      <dsp:nvSpPr>
        <dsp:cNvPr id="0" name=""/>
        <dsp:cNvSpPr/>
      </dsp:nvSpPr>
      <dsp:spPr>
        <a:xfrm>
          <a:off x="5387391" y="1329650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الماضي</a:t>
          </a:r>
        </a:p>
      </dsp:txBody>
      <dsp:txXfrm>
        <a:off x="5387391" y="1329650"/>
        <a:ext cx="1285956" cy="816582"/>
      </dsp:txXfrm>
    </dsp:sp>
    <dsp:sp modelId="{64395F57-0173-4C12-A95B-30FDDA951BF1}">
      <dsp:nvSpPr>
        <dsp:cNvPr id="0" name=""/>
        <dsp:cNvSpPr/>
      </dsp:nvSpPr>
      <dsp:spPr>
        <a:xfrm>
          <a:off x="6030369" y="2384492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9B032B7-34AD-405F-96A7-1C4770570C5E}">
      <dsp:nvSpPr>
        <dsp:cNvPr id="0" name=""/>
        <dsp:cNvSpPr/>
      </dsp:nvSpPr>
      <dsp:spPr>
        <a:xfrm>
          <a:off x="6173253" y="2520231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تاء التأنيث</a:t>
          </a:r>
        </a:p>
      </dsp:txBody>
      <dsp:txXfrm>
        <a:off x="6173253" y="2520231"/>
        <a:ext cx="1285956" cy="816582"/>
      </dsp:txXfrm>
    </dsp:sp>
    <dsp:sp modelId="{6E9E615A-EB1A-49DA-8E3A-A2AD9A014E45}">
      <dsp:nvSpPr>
        <dsp:cNvPr id="0" name=""/>
        <dsp:cNvSpPr/>
      </dsp:nvSpPr>
      <dsp:spPr>
        <a:xfrm>
          <a:off x="6030369" y="3575073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20326E5-1E0A-4D9F-B0C6-C3A1DD436B13}">
      <dsp:nvSpPr>
        <dsp:cNvPr id="0" name=""/>
        <dsp:cNvSpPr/>
      </dsp:nvSpPr>
      <dsp:spPr>
        <a:xfrm>
          <a:off x="6173253" y="3710812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قرأَتْ، دَعَتْ، ضَرَبَتْ</a:t>
          </a:r>
          <a:endParaRPr lang="ar-SA" sz="2000" b="1" kern="1200" dirty="0">
            <a:cs typeface="Traditional Arabic" pitchFamily="2" charset="-78"/>
          </a:endParaRPr>
        </a:p>
      </dsp:txBody>
      <dsp:txXfrm>
        <a:off x="6173253" y="3710812"/>
        <a:ext cx="1285956" cy="816582"/>
      </dsp:txXfrm>
    </dsp:sp>
    <dsp:sp modelId="{CF5B807C-E894-4918-9473-07E1B8C4A2E7}">
      <dsp:nvSpPr>
        <dsp:cNvPr id="0" name=""/>
        <dsp:cNvSpPr/>
      </dsp:nvSpPr>
      <dsp:spPr>
        <a:xfrm>
          <a:off x="4458645" y="2384492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6AC6521-1119-4510-A9D1-530DE62E9690}">
      <dsp:nvSpPr>
        <dsp:cNvPr id="0" name=""/>
        <dsp:cNvSpPr/>
      </dsp:nvSpPr>
      <dsp:spPr>
        <a:xfrm>
          <a:off x="4601529" y="2520231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تاء الفاعل</a:t>
          </a:r>
        </a:p>
      </dsp:txBody>
      <dsp:txXfrm>
        <a:off x="4601529" y="2520231"/>
        <a:ext cx="1285956" cy="816582"/>
      </dsp:txXfrm>
    </dsp:sp>
    <dsp:sp modelId="{8DDFCB04-3700-42AD-8F4B-AB9A83FD3AD4}">
      <dsp:nvSpPr>
        <dsp:cNvPr id="0" name=""/>
        <dsp:cNvSpPr/>
      </dsp:nvSpPr>
      <dsp:spPr>
        <a:xfrm>
          <a:off x="4458645" y="3575073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181867-AEA1-4117-8714-BED41534BC43}">
      <dsp:nvSpPr>
        <dsp:cNvPr id="0" name=""/>
        <dsp:cNvSpPr/>
      </dsp:nvSpPr>
      <dsp:spPr>
        <a:xfrm>
          <a:off x="4601529" y="3710812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قَرَأْتُ، دَعَوْتُ، ضَرَبْتُ</a:t>
          </a:r>
          <a:endParaRPr lang="ar-SA" sz="2000" b="1" kern="1200" dirty="0">
            <a:cs typeface="Traditional Arabic" pitchFamily="2" charset="-78"/>
          </a:endParaRPr>
        </a:p>
      </dsp:txBody>
      <dsp:txXfrm>
        <a:off x="4601529" y="3710812"/>
        <a:ext cx="1285956" cy="816582"/>
      </dsp:txXfrm>
    </dsp:sp>
    <dsp:sp modelId="{B97645C9-67A8-465F-AAED-92603E1EA766}">
      <dsp:nvSpPr>
        <dsp:cNvPr id="0" name=""/>
        <dsp:cNvSpPr/>
      </dsp:nvSpPr>
      <dsp:spPr>
        <a:xfrm>
          <a:off x="3672783" y="1193910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2B9574C-3317-4C3C-901C-E2A2E4A96A46}">
      <dsp:nvSpPr>
        <dsp:cNvPr id="0" name=""/>
        <dsp:cNvSpPr/>
      </dsp:nvSpPr>
      <dsp:spPr>
        <a:xfrm>
          <a:off x="3815667" y="1329650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المضارع</a:t>
          </a:r>
          <a:endParaRPr lang="ar-SA" sz="2000" b="1" kern="1200" dirty="0">
            <a:cs typeface="Traditional Arabic" pitchFamily="2" charset="-78"/>
          </a:endParaRPr>
        </a:p>
      </dsp:txBody>
      <dsp:txXfrm>
        <a:off x="3815667" y="1329650"/>
        <a:ext cx="1285956" cy="816582"/>
      </dsp:txXfrm>
    </dsp:sp>
    <dsp:sp modelId="{E9BB9709-EB68-4268-9700-62E472A6031A}">
      <dsp:nvSpPr>
        <dsp:cNvPr id="0" name=""/>
        <dsp:cNvSpPr/>
      </dsp:nvSpPr>
      <dsp:spPr>
        <a:xfrm>
          <a:off x="2101059" y="1193910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4C778D2-4311-4261-B6D9-1948E64169B1}">
      <dsp:nvSpPr>
        <dsp:cNvPr id="0" name=""/>
        <dsp:cNvSpPr/>
      </dsp:nvSpPr>
      <dsp:spPr>
        <a:xfrm>
          <a:off x="2243943" y="1329650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الأمر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قم، اجتهد</a:t>
          </a:r>
          <a:endParaRPr lang="ar-SA" sz="2000" b="1" kern="1200" dirty="0">
            <a:cs typeface="Traditional Arabic" pitchFamily="2" charset="-78"/>
          </a:endParaRPr>
        </a:p>
      </dsp:txBody>
      <dsp:txXfrm>
        <a:off x="2243943" y="1329650"/>
        <a:ext cx="1285956" cy="816582"/>
      </dsp:txXfrm>
    </dsp:sp>
    <dsp:sp modelId="{2898E8D7-F347-410A-BD5C-73A69DA02585}">
      <dsp:nvSpPr>
        <dsp:cNvPr id="0" name=""/>
        <dsp:cNvSpPr/>
      </dsp:nvSpPr>
      <dsp:spPr>
        <a:xfrm>
          <a:off x="2886921" y="2384492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F41821E-A8BA-4FB1-9878-6D635A99C0CC}">
      <dsp:nvSpPr>
        <dsp:cNvPr id="0" name=""/>
        <dsp:cNvSpPr/>
      </dsp:nvSpPr>
      <dsp:spPr>
        <a:xfrm>
          <a:off x="3029805" y="2520231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دلالته على الطلب</a:t>
          </a:r>
          <a:endParaRPr lang="ar-SA" sz="2000" b="1" kern="1200" dirty="0">
            <a:cs typeface="Traditional Arabic" pitchFamily="2" charset="-78"/>
          </a:endParaRPr>
        </a:p>
      </dsp:txBody>
      <dsp:txXfrm>
        <a:off x="3029805" y="2520231"/>
        <a:ext cx="1285956" cy="816582"/>
      </dsp:txXfrm>
    </dsp:sp>
    <dsp:sp modelId="{11EAB3DB-137D-4931-982E-ED242D25DCC0}">
      <dsp:nvSpPr>
        <dsp:cNvPr id="0" name=""/>
        <dsp:cNvSpPr/>
      </dsp:nvSpPr>
      <dsp:spPr>
        <a:xfrm>
          <a:off x="1315197" y="2384492"/>
          <a:ext cx="1285956" cy="816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D7E7E56-9398-40E1-8EA2-55D044BDAEAB}">
      <dsp:nvSpPr>
        <dsp:cNvPr id="0" name=""/>
        <dsp:cNvSpPr/>
      </dsp:nvSpPr>
      <dsp:spPr>
        <a:xfrm>
          <a:off x="1458081" y="2520231"/>
          <a:ext cx="1285956" cy="816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cs typeface="Traditional Arabic" pitchFamily="2" charset="-78"/>
            </a:rPr>
            <a:t>قبوله نون التوكيد</a:t>
          </a:r>
          <a:endParaRPr lang="ar-SA" sz="2000" b="1" kern="1200" dirty="0">
            <a:cs typeface="Traditional Arabic" pitchFamily="2" charset="-78"/>
          </a:endParaRPr>
        </a:p>
      </dsp:txBody>
      <dsp:txXfrm>
        <a:off x="1458081" y="2520231"/>
        <a:ext cx="1285956" cy="81658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4CBCF5-7A0C-42E5-AF9A-DD09D221C20E}">
      <dsp:nvSpPr>
        <dsp:cNvPr id="0" name=""/>
        <dsp:cNvSpPr/>
      </dsp:nvSpPr>
      <dsp:spPr>
        <a:xfrm>
          <a:off x="6687373" y="1727822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المضارع</a:t>
          </a:r>
          <a:endParaRPr lang="ar-SA" sz="1400" b="1" kern="1200" dirty="0">
            <a:cs typeface="Traditional Arabic" pitchFamily="2" charset="-78"/>
          </a:endParaRPr>
        </a:p>
      </dsp:txBody>
      <dsp:txXfrm>
        <a:off x="6687373" y="1727822"/>
        <a:ext cx="1000073" cy="500036"/>
      </dsp:txXfrm>
    </dsp:sp>
    <dsp:sp modelId="{0951B1ED-1E4E-4566-ABE9-ABC9D8E060AA}">
      <dsp:nvSpPr>
        <dsp:cNvPr id="0" name=""/>
        <dsp:cNvSpPr/>
      </dsp:nvSpPr>
      <dsp:spPr>
        <a:xfrm rot="14110531">
          <a:off x="6137109" y="1680387"/>
          <a:ext cx="700497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700497" y="993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110531">
        <a:off x="6469845" y="1672807"/>
        <a:ext cx="35024" cy="35024"/>
      </dsp:txXfrm>
    </dsp:sp>
    <dsp:sp modelId="{05DD53C7-D730-4F82-A252-FCF60BB6C0AE}">
      <dsp:nvSpPr>
        <dsp:cNvPr id="0" name=""/>
        <dsp:cNvSpPr/>
      </dsp:nvSpPr>
      <dsp:spPr>
        <a:xfrm>
          <a:off x="5287269" y="1152780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لم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﴿لم يلد ولم يولد﴾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5287269" y="1152780"/>
        <a:ext cx="1000073" cy="500036"/>
      </dsp:txXfrm>
    </dsp:sp>
    <dsp:sp modelId="{7743D1F9-B868-42CC-8200-5288650494BF}">
      <dsp:nvSpPr>
        <dsp:cNvPr id="0" name=""/>
        <dsp:cNvSpPr/>
      </dsp:nvSpPr>
      <dsp:spPr>
        <a:xfrm rot="10800000">
          <a:off x="6287343" y="1967908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477357" y="1967840"/>
        <a:ext cx="20001" cy="20001"/>
      </dsp:txXfrm>
    </dsp:sp>
    <dsp:sp modelId="{4E7A7AAF-9B73-46CB-875E-23A591B5C3DC}">
      <dsp:nvSpPr>
        <dsp:cNvPr id="0" name=""/>
        <dsp:cNvSpPr/>
      </dsp:nvSpPr>
      <dsp:spPr>
        <a:xfrm>
          <a:off x="5287269" y="1727822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للحال والاستقبال</a:t>
          </a:r>
          <a:endParaRPr lang="ar-SA" sz="1400" b="1" kern="1200" dirty="0">
            <a:cs typeface="Traditional Arabic" pitchFamily="2" charset="-78"/>
          </a:endParaRPr>
        </a:p>
      </dsp:txBody>
      <dsp:txXfrm>
        <a:off x="5287269" y="1727822"/>
        <a:ext cx="1000073" cy="500036"/>
      </dsp:txXfrm>
    </dsp:sp>
    <dsp:sp modelId="{3730F4E7-2192-409B-814A-0A313F5A01FF}">
      <dsp:nvSpPr>
        <dsp:cNvPr id="0" name=""/>
        <dsp:cNvSpPr/>
      </dsp:nvSpPr>
      <dsp:spPr>
        <a:xfrm rot="15049260">
          <a:off x="4478420" y="1392866"/>
          <a:ext cx="121766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1217669" y="99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5049260">
        <a:off x="5056813" y="1372357"/>
        <a:ext cx="60883" cy="60883"/>
      </dsp:txXfrm>
    </dsp:sp>
    <dsp:sp modelId="{DEDAA70B-FFDE-4380-A095-703F66399100}">
      <dsp:nvSpPr>
        <dsp:cNvPr id="0" name=""/>
        <dsp:cNvSpPr/>
      </dsp:nvSpPr>
      <dsp:spPr>
        <a:xfrm>
          <a:off x="3887166" y="577738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للحال</a:t>
          </a:r>
          <a:endParaRPr lang="ar-SA" sz="1400" b="1" kern="1200" dirty="0">
            <a:cs typeface="Traditional Arabic" pitchFamily="2" charset="-78"/>
          </a:endParaRPr>
        </a:p>
      </dsp:txBody>
      <dsp:txXfrm>
        <a:off x="3887166" y="577738"/>
        <a:ext cx="1000073" cy="500036"/>
      </dsp:txXfrm>
    </dsp:sp>
    <dsp:sp modelId="{D7B3F235-C73F-430B-8F0B-13E3532B0EB6}">
      <dsp:nvSpPr>
        <dsp:cNvPr id="0" name=""/>
        <dsp:cNvSpPr/>
      </dsp:nvSpPr>
      <dsp:spPr>
        <a:xfrm rot="14110531">
          <a:off x="3336902" y="530302"/>
          <a:ext cx="700497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700497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110531">
        <a:off x="3669639" y="522722"/>
        <a:ext cx="35024" cy="35024"/>
      </dsp:txXfrm>
    </dsp:sp>
    <dsp:sp modelId="{F175ED0C-3CD1-4756-B94D-C9B6BBC3AAFC}">
      <dsp:nvSpPr>
        <dsp:cNvPr id="0" name=""/>
        <dsp:cNvSpPr/>
      </dsp:nvSpPr>
      <dsp:spPr>
        <a:xfrm>
          <a:off x="2487063" y="2695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لام الابتداء</a:t>
          </a:r>
          <a:endParaRPr lang="ar-SA" sz="1400" b="1" kern="1200" dirty="0">
            <a:cs typeface="Traditional Arabic" pitchFamily="2" charset="-78"/>
          </a:endParaRPr>
        </a:p>
      </dsp:txBody>
      <dsp:txXfrm>
        <a:off x="2487063" y="2695"/>
        <a:ext cx="1000073" cy="500036"/>
      </dsp:txXfrm>
    </dsp:sp>
    <dsp:sp modelId="{FAA1D9D6-F1D4-490E-BBE7-064E843D185C}">
      <dsp:nvSpPr>
        <dsp:cNvPr id="0" name=""/>
        <dsp:cNvSpPr/>
      </dsp:nvSpPr>
      <dsp:spPr>
        <a:xfrm rot="10800000">
          <a:off x="2087033" y="242781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77047" y="242713"/>
        <a:ext cx="20001" cy="20001"/>
      </dsp:txXfrm>
    </dsp:sp>
    <dsp:sp modelId="{4405F434-1B64-4EC8-A16B-FD41B9FFD501}">
      <dsp:nvSpPr>
        <dsp:cNvPr id="0" name=""/>
        <dsp:cNvSpPr/>
      </dsp:nvSpPr>
      <dsp:spPr>
        <a:xfrm>
          <a:off x="1086960" y="10048"/>
          <a:ext cx="1000073" cy="4853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﴿إني ليحزنني أن تذهبوا </a:t>
          </a:r>
          <a:r>
            <a:rPr lang="ar-SA" sz="1400" b="1" kern="1200" dirty="0" err="1" smtClean="0">
              <a:cs typeface="Traditional Arabic" pitchFamily="2" charset="-78"/>
            </a:rPr>
            <a:t>به</a:t>
          </a:r>
          <a:r>
            <a:rPr lang="ar-SA" sz="1400" b="1" kern="1200" dirty="0" smtClean="0">
              <a:cs typeface="Traditional Arabic" pitchFamily="2" charset="-78"/>
            </a:rPr>
            <a:t>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1086960" y="10048"/>
        <a:ext cx="1000073" cy="485330"/>
      </dsp:txXfrm>
    </dsp:sp>
    <dsp:sp modelId="{0EB3E64E-9B80-4D2D-9E72-389275DE8719}">
      <dsp:nvSpPr>
        <dsp:cNvPr id="0" name=""/>
        <dsp:cNvSpPr/>
      </dsp:nvSpPr>
      <dsp:spPr>
        <a:xfrm rot="10800000">
          <a:off x="3487137" y="817823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677151" y="817755"/>
        <a:ext cx="20001" cy="20001"/>
      </dsp:txXfrm>
    </dsp:sp>
    <dsp:sp modelId="{E376E377-FA10-4877-B4B0-D9A8E190A4E2}">
      <dsp:nvSpPr>
        <dsp:cNvPr id="0" name=""/>
        <dsp:cNvSpPr/>
      </dsp:nvSpPr>
      <dsp:spPr>
        <a:xfrm>
          <a:off x="2487063" y="577738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لا النافية</a:t>
          </a:r>
          <a:endParaRPr lang="ar-SA" sz="1400" b="1" kern="1200" dirty="0">
            <a:cs typeface="Traditional Arabic" pitchFamily="2" charset="-78"/>
          </a:endParaRPr>
        </a:p>
      </dsp:txBody>
      <dsp:txXfrm>
        <a:off x="2487063" y="577738"/>
        <a:ext cx="1000073" cy="500036"/>
      </dsp:txXfrm>
    </dsp:sp>
    <dsp:sp modelId="{5C69860C-390A-499B-ADAE-2B5FF5C2F2CE}">
      <dsp:nvSpPr>
        <dsp:cNvPr id="0" name=""/>
        <dsp:cNvSpPr/>
      </dsp:nvSpPr>
      <dsp:spPr>
        <a:xfrm rot="10800000">
          <a:off x="2087033" y="817823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77047" y="817755"/>
        <a:ext cx="20001" cy="20001"/>
      </dsp:txXfrm>
    </dsp:sp>
    <dsp:sp modelId="{AE0FFE40-2FCA-409D-AC1D-5BA151ED38E0}">
      <dsp:nvSpPr>
        <dsp:cNvPr id="0" name=""/>
        <dsp:cNvSpPr/>
      </dsp:nvSpPr>
      <dsp:spPr>
        <a:xfrm>
          <a:off x="1086960" y="577738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﴿لاَ يُحِبُّ اللهُ الجَهْرَ بالسُّوءِ مِنَ القَوْلِ﴾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1086960" y="577738"/>
        <a:ext cx="1000073" cy="500036"/>
      </dsp:txXfrm>
    </dsp:sp>
    <dsp:sp modelId="{82F54732-60BD-4213-8DE8-6D0BDC949492}">
      <dsp:nvSpPr>
        <dsp:cNvPr id="0" name=""/>
        <dsp:cNvSpPr/>
      </dsp:nvSpPr>
      <dsp:spPr>
        <a:xfrm rot="7489469">
          <a:off x="3336902" y="1105344"/>
          <a:ext cx="700497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700497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489469">
        <a:off x="3669639" y="1097765"/>
        <a:ext cx="35024" cy="35024"/>
      </dsp:txXfrm>
    </dsp:sp>
    <dsp:sp modelId="{E3E76FB8-0CBE-491C-8845-4D294127CD90}">
      <dsp:nvSpPr>
        <dsp:cNvPr id="0" name=""/>
        <dsp:cNvSpPr/>
      </dsp:nvSpPr>
      <dsp:spPr>
        <a:xfrm>
          <a:off x="2487063" y="1152780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ما النافية</a:t>
          </a:r>
          <a:endParaRPr lang="ar-SA" sz="1400" b="1" kern="1200" dirty="0">
            <a:cs typeface="Traditional Arabic" pitchFamily="2" charset="-78"/>
          </a:endParaRPr>
        </a:p>
      </dsp:txBody>
      <dsp:txXfrm>
        <a:off x="2487063" y="1152780"/>
        <a:ext cx="1000073" cy="500036"/>
      </dsp:txXfrm>
    </dsp:sp>
    <dsp:sp modelId="{A6B53438-CD12-43DC-8581-A1707A3ECB8E}">
      <dsp:nvSpPr>
        <dsp:cNvPr id="0" name=""/>
        <dsp:cNvSpPr/>
      </dsp:nvSpPr>
      <dsp:spPr>
        <a:xfrm rot="10800000">
          <a:off x="2087033" y="1392866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77047" y="1392798"/>
        <a:ext cx="20001" cy="20001"/>
      </dsp:txXfrm>
    </dsp:sp>
    <dsp:sp modelId="{255E569F-1E2A-4D9D-AB1B-176CE08B4023}">
      <dsp:nvSpPr>
        <dsp:cNvPr id="0" name=""/>
        <dsp:cNvSpPr/>
      </dsp:nvSpPr>
      <dsp:spPr>
        <a:xfrm>
          <a:off x="1086960" y="1152780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﴿وما تَدْرِى نَفْسٌ مَاذَا تَكْسِبُ غَداً﴾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1086960" y="1152780"/>
        <a:ext cx="1000073" cy="500036"/>
      </dsp:txXfrm>
    </dsp:sp>
    <dsp:sp modelId="{DF172427-A19E-4800-A3A2-2A7DC78781B8}">
      <dsp:nvSpPr>
        <dsp:cNvPr id="0" name=""/>
        <dsp:cNvSpPr/>
      </dsp:nvSpPr>
      <dsp:spPr>
        <a:xfrm rot="6550740">
          <a:off x="4478420" y="2542950"/>
          <a:ext cx="121766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1217669" y="99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550740">
        <a:off x="5056813" y="2522441"/>
        <a:ext cx="60883" cy="60883"/>
      </dsp:txXfrm>
    </dsp:sp>
    <dsp:sp modelId="{2AE5E2CD-4C0F-4A55-8E72-8A8B30ADE292}">
      <dsp:nvSpPr>
        <dsp:cNvPr id="0" name=""/>
        <dsp:cNvSpPr/>
      </dsp:nvSpPr>
      <dsp:spPr>
        <a:xfrm>
          <a:off x="3887166" y="2877907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للاستقبال</a:t>
          </a:r>
          <a:endParaRPr lang="ar-SA" sz="1400" b="1" kern="1200" dirty="0">
            <a:cs typeface="Traditional Arabic" pitchFamily="2" charset="-78"/>
          </a:endParaRPr>
        </a:p>
      </dsp:txBody>
      <dsp:txXfrm>
        <a:off x="3887166" y="2877907"/>
        <a:ext cx="1000073" cy="500036"/>
      </dsp:txXfrm>
    </dsp:sp>
    <dsp:sp modelId="{EF2B8B27-D874-4D3F-A3EE-D6F2CE11003B}">
      <dsp:nvSpPr>
        <dsp:cNvPr id="0" name=""/>
        <dsp:cNvSpPr/>
      </dsp:nvSpPr>
      <dsp:spPr>
        <a:xfrm rot="15049260">
          <a:off x="3078317" y="2542950"/>
          <a:ext cx="121766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121766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5049260">
        <a:off x="3656710" y="2522441"/>
        <a:ext cx="60883" cy="60883"/>
      </dsp:txXfrm>
    </dsp:sp>
    <dsp:sp modelId="{8C2F7840-DE4E-4791-8D62-4DC44D960F94}">
      <dsp:nvSpPr>
        <dsp:cNvPr id="0" name=""/>
        <dsp:cNvSpPr/>
      </dsp:nvSpPr>
      <dsp:spPr>
        <a:xfrm>
          <a:off x="2487063" y="1727822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السينُ</a:t>
          </a:r>
          <a:endParaRPr lang="ar-SA" sz="1400" b="1" kern="1200" dirty="0">
            <a:cs typeface="Traditional Arabic" pitchFamily="2" charset="-78"/>
          </a:endParaRPr>
        </a:p>
      </dsp:txBody>
      <dsp:txXfrm>
        <a:off x="2487063" y="1727822"/>
        <a:ext cx="1000073" cy="500036"/>
      </dsp:txXfrm>
    </dsp:sp>
    <dsp:sp modelId="{6148F5B2-AFA4-4E89-A5FB-37F234141F03}">
      <dsp:nvSpPr>
        <dsp:cNvPr id="0" name=""/>
        <dsp:cNvSpPr/>
      </dsp:nvSpPr>
      <dsp:spPr>
        <a:xfrm rot="10800000">
          <a:off x="2087033" y="1967908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77047" y="1967840"/>
        <a:ext cx="20001" cy="20001"/>
      </dsp:txXfrm>
    </dsp:sp>
    <dsp:sp modelId="{74EDE538-C08E-4D5F-AA04-0D8E9FD68EE6}">
      <dsp:nvSpPr>
        <dsp:cNvPr id="0" name=""/>
        <dsp:cNvSpPr/>
      </dsp:nvSpPr>
      <dsp:spPr>
        <a:xfrm>
          <a:off x="1086960" y="1727822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﴿سَيَقُولُ السُّفَهَاءُ مِنَ النَّاس ...﴾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1086960" y="1727822"/>
        <a:ext cx="1000073" cy="500036"/>
      </dsp:txXfrm>
    </dsp:sp>
    <dsp:sp modelId="{261644E5-49A9-4A20-AD86-25BDEAD16B9C}">
      <dsp:nvSpPr>
        <dsp:cNvPr id="0" name=""/>
        <dsp:cNvSpPr/>
      </dsp:nvSpPr>
      <dsp:spPr>
        <a:xfrm rot="14110531">
          <a:off x="3336902" y="2830471"/>
          <a:ext cx="700497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700497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110531">
        <a:off x="3669639" y="2822892"/>
        <a:ext cx="35024" cy="35024"/>
      </dsp:txXfrm>
    </dsp:sp>
    <dsp:sp modelId="{CADA992C-971E-4005-82D5-B2136D982830}">
      <dsp:nvSpPr>
        <dsp:cNvPr id="0" name=""/>
        <dsp:cNvSpPr/>
      </dsp:nvSpPr>
      <dsp:spPr>
        <a:xfrm>
          <a:off x="2487063" y="2302865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سَوْفَ</a:t>
          </a:r>
          <a:endParaRPr lang="ar-SA" sz="1400" b="1" kern="1200" dirty="0">
            <a:cs typeface="Traditional Arabic" pitchFamily="2" charset="-78"/>
          </a:endParaRPr>
        </a:p>
      </dsp:txBody>
      <dsp:txXfrm>
        <a:off x="2487063" y="2302865"/>
        <a:ext cx="1000073" cy="500036"/>
      </dsp:txXfrm>
    </dsp:sp>
    <dsp:sp modelId="{95B164C7-5E03-4A63-8399-6DFDB5592948}">
      <dsp:nvSpPr>
        <dsp:cNvPr id="0" name=""/>
        <dsp:cNvSpPr/>
      </dsp:nvSpPr>
      <dsp:spPr>
        <a:xfrm rot="10800000">
          <a:off x="2087033" y="2542950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77047" y="2542882"/>
        <a:ext cx="20001" cy="20001"/>
      </dsp:txXfrm>
    </dsp:sp>
    <dsp:sp modelId="{2F77E37D-7D28-446E-9B02-008FDFFBBEE9}">
      <dsp:nvSpPr>
        <dsp:cNvPr id="0" name=""/>
        <dsp:cNvSpPr/>
      </dsp:nvSpPr>
      <dsp:spPr>
        <a:xfrm>
          <a:off x="1086960" y="2302865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﴿وَلَسَوْفَ يُعْطِيكَ رَبُّكَ فَتَرْضَى﴾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1086960" y="2302865"/>
        <a:ext cx="1000073" cy="500036"/>
      </dsp:txXfrm>
    </dsp:sp>
    <dsp:sp modelId="{5220E8CC-1B14-417D-B0AF-2C2C97B2A05B}">
      <dsp:nvSpPr>
        <dsp:cNvPr id="0" name=""/>
        <dsp:cNvSpPr/>
      </dsp:nvSpPr>
      <dsp:spPr>
        <a:xfrm rot="10800000">
          <a:off x="3487137" y="3117993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677151" y="3117925"/>
        <a:ext cx="20001" cy="20001"/>
      </dsp:txXfrm>
    </dsp:sp>
    <dsp:sp modelId="{13BE4ACB-918E-4448-8641-BE923599DC81}">
      <dsp:nvSpPr>
        <dsp:cNvPr id="0" name=""/>
        <dsp:cNvSpPr/>
      </dsp:nvSpPr>
      <dsp:spPr>
        <a:xfrm>
          <a:off x="2487063" y="2877907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لَنْ</a:t>
          </a:r>
          <a:endParaRPr lang="ar-SA" sz="1400" b="1" kern="1200" dirty="0">
            <a:cs typeface="Traditional Arabic" pitchFamily="2" charset="-78"/>
          </a:endParaRPr>
        </a:p>
      </dsp:txBody>
      <dsp:txXfrm>
        <a:off x="2487063" y="2877907"/>
        <a:ext cx="1000073" cy="500036"/>
      </dsp:txXfrm>
    </dsp:sp>
    <dsp:sp modelId="{E4262F29-5507-47C5-8E52-DA68CB3ADAEB}">
      <dsp:nvSpPr>
        <dsp:cNvPr id="0" name=""/>
        <dsp:cNvSpPr/>
      </dsp:nvSpPr>
      <dsp:spPr>
        <a:xfrm rot="10800000">
          <a:off x="2087033" y="3117993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77047" y="3117925"/>
        <a:ext cx="20001" cy="20001"/>
      </dsp:txXfrm>
    </dsp:sp>
    <dsp:sp modelId="{E61D8505-9705-44AD-AE01-1C5E112311B6}">
      <dsp:nvSpPr>
        <dsp:cNvPr id="0" name=""/>
        <dsp:cNvSpPr/>
      </dsp:nvSpPr>
      <dsp:spPr>
        <a:xfrm>
          <a:off x="1086960" y="2877907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﴿لَنْ تَنَالُوا الْبِرَّ حَتَّى تُنْفِقُوا ...﴾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1086960" y="2877907"/>
        <a:ext cx="1000073" cy="500036"/>
      </dsp:txXfrm>
    </dsp:sp>
    <dsp:sp modelId="{09351860-8DC4-4C38-8787-F6DB6CCD5872}">
      <dsp:nvSpPr>
        <dsp:cNvPr id="0" name=""/>
        <dsp:cNvSpPr/>
      </dsp:nvSpPr>
      <dsp:spPr>
        <a:xfrm rot="7489469">
          <a:off x="3336902" y="3405514"/>
          <a:ext cx="700497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700497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489469">
        <a:off x="3669639" y="3397934"/>
        <a:ext cx="35024" cy="35024"/>
      </dsp:txXfrm>
    </dsp:sp>
    <dsp:sp modelId="{460F614F-1354-41F5-A5E7-4134ED523581}">
      <dsp:nvSpPr>
        <dsp:cNvPr id="0" name=""/>
        <dsp:cNvSpPr/>
      </dsp:nvSpPr>
      <dsp:spPr>
        <a:xfrm>
          <a:off x="2487063" y="3452950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أَنْ</a:t>
          </a:r>
          <a:endParaRPr lang="ar-SA" sz="1400" b="1" kern="1200" dirty="0">
            <a:cs typeface="Traditional Arabic" pitchFamily="2" charset="-78"/>
          </a:endParaRPr>
        </a:p>
      </dsp:txBody>
      <dsp:txXfrm>
        <a:off x="2487063" y="3452950"/>
        <a:ext cx="1000073" cy="500036"/>
      </dsp:txXfrm>
    </dsp:sp>
    <dsp:sp modelId="{DECE2A61-E685-46E6-BD74-A5AA0A09AA22}">
      <dsp:nvSpPr>
        <dsp:cNvPr id="0" name=""/>
        <dsp:cNvSpPr/>
      </dsp:nvSpPr>
      <dsp:spPr>
        <a:xfrm rot="10800000">
          <a:off x="2087033" y="3693035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200" kern="1200"/>
        </a:p>
      </dsp:txBody>
      <dsp:txXfrm rot="10800000">
        <a:off x="2277047" y="3692967"/>
        <a:ext cx="20001" cy="20001"/>
      </dsp:txXfrm>
    </dsp:sp>
    <dsp:sp modelId="{0B3B76FC-2C26-4885-9D81-915E6F1E2C13}">
      <dsp:nvSpPr>
        <dsp:cNvPr id="0" name=""/>
        <dsp:cNvSpPr/>
      </dsp:nvSpPr>
      <dsp:spPr>
        <a:xfrm>
          <a:off x="1086960" y="3452950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﴿وَأَنْ تَصُومُوا خَيْرٌ لَكُم﴾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1086960" y="3452950"/>
        <a:ext cx="1000073" cy="500036"/>
      </dsp:txXfrm>
    </dsp:sp>
    <dsp:sp modelId="{3FB07011-4E3E-4A01-B4D9-8BF11FF419C9}">
      <dsp:nvSpPr>
        <dsp:cNvPr id="0" name=""/>
        <dsp:cNvSpPr/>
      </dsp:nvSpPr>
      <dsp:spPr>
        <a:xfrm rot="6550740">
          <a:off x="3078317" y="3693035"/>
          <a:ext cx="121766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121766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550740">
        <a:off x="3656710" y="3672526"/>
        <a:ext cx="60883" cy="60883"/>
      </dsp:txXfrm>
    </dsp:sp>
    <dsp:sp modelId="{E7926899-282D-495D-9B93-FAC99FCC79F4}">
      <dsp:nvSpPr>
        <dsp:cNvPr id="0" name=""/>
        <dsp:cNvSpPr/>
      </dsp:nvSpPr>
      <dsp:spPr>
        <a:xfrm>
          <a:off x="2487063" y="4027992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إِنْ</a:t>
          </a:r>
          <a:endParaRPr lang="ar-SA" sz="1400" b="1" kern="1200" dirty="0">
            <a:cs typeface="Traditional Arabic" pitchFamily="2" charset="-78"/>
          </a:endParaRPr>
        </a:p>
      </dsp:txBody>
      <dsp:txXfrm>
        <a:off x="2487063" y="4027992"/>
        <a:ext cx="1000073" cy="500036"/>
      </dsp:txXfrm>
    </dsp:sp>
    <dsp:sp modelId="{8BF48AC8-FAF9-4848-84A7-32E8FBFD796C}">
      <dsp:nvSpPr>
        <dsp:cNvPr id="0" name=""/>
        <dsp:cNvSpPr/>
      </dsp:nvSpPr>
      <dsp:spPr>
        <a:xfrm rot="10800000">
          <a:off x="2087033" y="4268077"/>
          <a:ext cx="40002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400029" y="993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77047" y="4268010"/>
        <a:ext cx="20001" cy="20001"/>
      </dsp:txXfrm>
    </dsp:sp>
    <dsp:sp modelId="{C7D78814-3B30-481B-A6B4-5091183B6B3F}">
      <dsp:nvSpPr>
        <dsp:cNvPr id="0" name=""/>
        <dsp:cNvSpPr/>
      </dsp:nvSpPr>
      <dsp:spPr>
        <a:xfrm>
          <a:off x="1086960" y="4027992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﴿إنْ يَنْصُرْكُمُ اللهُ فَلاَ غَالِبَ لَكُمْ﴾</a:t>
          </a:r>
          <a:endParaRPr lang="ar-SA" sz="1400" b="1" kern="1200" dirty="0">
            <a:cs typeface="Traditional Arabic" pitchFamily="2" charset="-78"/>
          </a:endParaRPr>
        </a:p>
      </dsp:txBody>
      <dsp:txXfrm>
        <a:off x="1086960" y="4027992"/>
        <a:ext cx="1000073" cy="500036"/>
      </dsp:txXfrm>
    </dsp:sp>
    <dsp:sp modelId="{D5443E52-6438-455F-86D2-82A94B4320F2}">
      <dsp:nvSpPr>
        <dsp:cNvPr id="0" name=""/>
        <dsp:cNvSpPr/>
      </dsp:nvSpPr>
      <dsp:spPr>
        <a:xfrm rot="7489469">
          <a:off x="6137109" y="2255429"/>
          <a:ext cx="700497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700497" y="993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489469">
        <a:off x="6469845" y="2247850"/>
        <a:ext cx="35024" cy="35024"/>
      </dsp:txXfrm>
    </dsp:sp>
    <dsp:sp modelId="{866A8D21-D6B7-44FA-823F-6CE64C75F079}">
      <dsp:nvSpPr>
        <dsp:cNvPr id="0" name=""/>
        <dsp:cNvSpPr/>
      </dsp:nvSpPr>
      <dsp:spPr>
        <a:xfrm>
          <a:off x="5287269" y="2302865"/>
          <a:ext cx="1000073" cy="500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400" b="1" kern="1200" dirty="0" smtClean="0">
              <a:cs typeface="Traditional Arabic" pitchFamily="2" charset="-78"/>
            </a:rPr>
            <a:t>حروف المضارعة</a:t>
          </a:r>
          <a:endParaRPr lang="ar-SA" sz="1400" b="1" kern="1200" dirty="0">
            <a:cs typeface="Traditional Arabic" pitchFamily="2" charset="-78"/>
          </a:endParaRPr>
        </a:p>
      </dsp:txBody>
      <dsp:txXfrm>
        <a:off x="5287269" y="2302865"/>
        <a:ext cx="1000073" cy="50003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17A9FD-3AE3-46BA-A010-E5B3ADDF973D}">
      <dsp:nvSpPr>
        <dsp:cNvPr id="0" name=""/>
        <dsp:cNvSpPr/>
      </dsp:nvSpPr>
      <dsp:spPr>
        <a:xfrm>
          <a:off x="562661" y="3149168"/>
          <a:ext cx="91440" cy="3532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25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27A9D2-0FF0-46C9-9C38-F18624D80326}">
      <dsp:nvSpPr>
        <dsp:cNvPr id="0" name=""/>
        <dsp:cNvSpPr/>
      </dsp:nvSpPr>
      <dsp:spPr>
        <a:xfrm>
          <a:off x="608381" y="2024631"/>
          <a:ext cx="742268" cy="353252"/>
        </a:xfrm>
        <a:custGeom>
          <a:avLst/>
          <a:gdLst/>
          <a:ahLst/>
          <a:cxnLst/>
          <a:rect l="0" t="0" r="0" b="0"/>
          <a:pathLst>
            <a:path>
              <a:moveTo>
                <a:pt x="742268" y="0"/>
              </a:moveTo>
              <a:lnTo>
                <a:pt x="742268" y="240731"/>
              </a:lnTo>
              <a:lnTo>
                <a:pt x="0" y="240731"/>
              </a:lnTo>
              <a:lnTo>
                <a:pt x="0" y="3532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BECD1E-A000-4C46-84AC-68F12F1176F8}">
      <dsp:nvSpPr>
        <dsp:cNvPr id="0" name=""/>
        <dsp:cNvSpPr/>
      </dsp:nvSpPr>
      <dsp:spPr>
        <a:xfrm>
          <a:off x="2047198" y="3149168"/>
          <a:ext cx="91440" cy="3532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25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B7D1E-2FEA-4A3F-B535-8BA5BB7F3DDA}">
      <dsp:nvSpPr>
        <dsp:cNvPr id="0" name=""/>
        <dsp:cNvSpPr/>
      </dsp:nvSpPr>
      <dsp:spPr>
        <a:xfrm>
          <a:off x="1350650" y="2024631"/>
          <a:ext cx="742268" cy="353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731"/>
              </a:lnTo>
              <a:lnTo>
                <a:pt x="742268" y="240731"/>
              </a:lnTo>
              <a:lnTo>
                <a:pt x="742268" y="3532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C06C1-C286-4AD4-B8ED-0A70A173C554}">
      <dsp:nvSpPr>
        <dsp:cNvPr id="0" name=""/>
        <dsp:cNvSpPr/>
      </dsp:nvSpPr>
      <dsp:spPr>
        <a:xfrm>
          <a:off x="1350650" y="900094"/>
          <a:ext cx="3340208" cy="353252"/>
        </a:xfrm>
        <a:custGeom>
          <a:avLst/>
          <a:gdLst/>
          <a:ahLst/>
          <a:cxnLst/>
          <a:rect l="0" t="0" r="0" b="0"/>
          <a:pathLst>
            <a:path>
              <a:moveTo>
                <a:pt x="3340208" y="0"/>
              </a:moveTo>
              <a:lnTo>
                <a:pt x="3340208" y="240731"/>
              </a:lnTo>
              <a:lnTo>
                <a:pt x="0" y="240731"/>
              </a:lnTo>
              <a:lnTo>
                <a:pt x="0" y="35325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BF14C-DA39-4891-84B8-7E22D102395A}">
      <dsp:nvSpPr>
        <dsp:cNvPr id="0" name=""/>
        <dsp:cNvSpPr/>
      </dsp:nvSpPr>
      <dsp:spPr>
        <a:xfrm>
          <a:off x="3531735" y="3149168"/>
          <a:ext cx="91440" cy="3532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25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B6BCEE-5CC6-4B0A-907B-4A89E7D4D750}">
      <dsp:nvSpPr>
        <dsp:cNvPr id="0" name=""/>
        <dsp:cNvSpPr/>
      </dsp:nvSpPr>
      <dsp:spPr>
        <a:xfrm>
          <a:off x="3577455" y="2024631"/>
          <a:ext cx="742268" cy="353252"/>
        </a:xfrm>
        <a:custGeom>
          <a:avLst/>
          <a:gdLst/>
          <a:ahLst/>
          <a:cxnLst/>
          <a:rect l="0" t="0" r="0" b="0"/>
          <a:pathLst>
            <a:path>
              <a:moveTo>
                <a:pt x="742268" y="0"/>
              </a:moveTo>
              <a:lnTo>
                <a:pt x="742268" y="240731"/>
              </a:lnTo>
              <a:lnTo>
                <a:pt x="0" y="240731"/>
              </a:lnTo>
              <a:lnTo>
                <a:pt x="0" y="3532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CC1B29-3151-48DF-8A54-403AAF59A274}">
      <dsp:nvSpPr>
        <dsp:cNvPr id="0" name=""/>
        <dsp:cNvSpPr/>
      </dsp:nvSpPr>
      <dsp:spPr>
        <a:xfrm>
          <a:off x="5016273" y="3149168"/>
          <a:ext cx="91440" cy="3532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25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2F1606-2790-4B4C-9374-DEB4EB0F8441}">
      <dsp:nvSpPr>
        <dsp:cNvPr id="0" name=""/>
        <dsp:cNvSpPr/>
      </dsp:nvSpPr>
      <dsp:spPr>
        <a:xfrm>
          <a:off x="4319724" y="2024631"/>
          <a:ext cx="742268" cy="353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731"/>
              </a:lnTo>
              <a:lnTo>
                <a:pt x="742268" y="240731"/>
              </a:lnTo>
              <a:lnTo>
                <a:pt x="742268" y="3532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F1195-2AE3-4F76-B29A-5808899E8230}">
      <dsp:nvSpPr>
        <dsp:cNvPr id="0" name=""/>
        <dsp:cNvSpPr/>
      </dsp:nvSpPr>
      <dsp:spPr>
        <a:xfrm>
          <a:off x="4319724" y="900094"/>
          <a:ext cx="371134" cy="353252"/>
        </a:xfrm>
        <a:custGeom>
          <a:avLst/>
          <a:gdLst/>
          <a:ahLst/>
          <a:cxnLst/>
          <a:rect l="0" t="0" r="0" b="0"/>
          <a:pathLst>
            <a:path>
              <a:moveTo>
                <a:pt x="371134" y="0"/>
              </a:moveTo>
              <a:lnTo>
                <a:pt x="371134" y="240731"/>
              </a:lnTo>
              <a:lnTo>
                <a:pt x="0" y="240731"/>
              </a:lnTo>
              <a:lnTo>
                <a:pt x="0" y="35325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1B2FDD-8631-473C-9FFE-4FA6EDCF8F33}">
      <dsp:nvSpPr>
        <dsp:cNvPr id="0" name=""/>
        <dsp:cNvSpPr/>
      </dsp:nvSpPr>
      <dsp:spPr>
        <a:xfrm>
          <a:off x="6500810" y="3149168"/>
          <a:ext cx="91440" cy="3532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25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F45947-B784-443A-A8D5-F76955F701E0}">
      <dsp:nvSpPr>
        <dsp:cNvPr id="0" name=""/>
        <dsp:cNvSpPr/>
      </dsp:nvSpPr>
      <dsp:spPr>
        <a:xfrm>
          <a:off x="6500810" y="2024631"/>
          <a:ext cx="91440" cy="3532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2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408D4D-EB24-4985-8BF2-185B9DDEAF38}">
      <dsp:nvSpPr>
        <dsp:cNvPr id="0" name=""/>
        <dsp:cNvSpPr/>
      </dsp:nvSpPr>
      <dsp:spPr>
        <a:xfrm>
          <a:off x="4690858" y="900094"/>
          <a:ext cx="1855671" cy="353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731"/>
              </a:lnTo>
              <a:lnTo>
                <a:pt x="1855671" y="240731"/>
              </a:lnTo>
              <a:lnTo>
                <a:pt x="1855671" y="35325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79D54B-A68D-4E27-BE70-2DE01E04E571}">
      <dsp:nvSpPr>
        <dsp:cNvPr id="0" name=""/>
        <dsp:cNvSpPr/>
      </dsp:nvSpPr>
      <dsp:spPr>
        <a:xfrm>
          <a:off x="7985347" y="3149168"/>
          <a:ext cx="91440" cy="3532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25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B35BE-72C6-4779-AE47-2F2F0459B8D3}">
      <dsp:nvSpPr>
        <dsp:cNvPr id="0" name=""/>
        <dsp:cNvSpPr/>
      </dsp:nvSpPr>
      <dsp:spPr>
        <a:xfrm>
          <a:off x="7985347" y="2024631"/>
          <a:ext cx="91440" cy="3532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25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D1D39A-9D0F-49B8-9AE7-E8142AC21C66}">
      <dsp:nvSpPr>
        <dsp:cNvPr id="0" name=""/>
        <dsp:cNvSpPr/>
      </dsp:nvSpPr>
      <dsp:spPr>
        <a:xfrm>
          <a:off x="4690858" y="900094"/>
          <a:ext cx="3340208" cy="353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731"/>
              </a:lnTo>
              <a:lnTo>
                <a:pt x="3340208" y="240731"/>
              </a:lnTo>
              <a:lnTo>
                <a:pt x="3340208" y="35325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21B04-DAE4-4279-9AF5-6324F572972B}">
      <dsp:nvSpPr>
        <dsp:cNvPr id="0" name=""/>
        <dsp:cNvSpPr/>
      </dsp:nvSpPr>
      <dsp:spPr>
        <a:xfrm>
          <a:off x="4083548" y="128809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0014398-EFBA-4AE2-AE29-B92E70B153AA}">
      <dsp:nvSpPr>
        <dsp:cNvPr id="0" name=""/>
        <dsp:cNvSpPr/>
      </dsp:nvSpPr>
      <dsp:spPr>
        <a:xfrm>
          <a:off x="4218506" y="257019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حروف المضارعة</a:t>
          </a:r>
          <a:endParaRPr lang="ar-SA" sz="1400" b="1" kern="1200" dirty="0">
            <a:cs typeface="Traditional Arabic" pitchFamily="2" charset="-78"/>
          </a:endParaRPr>
        </a:p>
      </dsp:txBody>
      <dsp:txXfrm>
        <a:off x="4218506" y="257019"/>
        <a:ext cx="1214621" cy="771284"/>
      </dsp:txXfrm>
    </dsp:sp>
    <dsp:sp modelId="{CDB9FE00-F36C-47D4-B138-3C8623408EC3}">
      <dsp:nvSpPr>
        <dsp:cNvPr id="0" name=""/>
        <dsp:cNvSpPr/>
      </dsp:nvSpPr>
      <dsp:spPr>
        <a:xfrm>
          <a:off x="7423756" y="1253346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B4D3CE8-157A-40DA-81A7-954844EC4004}">
      <dsp:nvSpPr>
        <dsp:cNvPr id="0" name=""/>
        <dsp:cNvSpPr/>
      </dsp:nvSpPr>
      <dsp:spPr>
        <a:xfrm>
          <a:off x="7558714" y="1381556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أ</a:t>
          </a:r>
          <a:endParaRPr lang="ar-SA" sz="2400" b="1" kern="1200" dirty="0">
            <a:cs typeface="Traditional Arabic" pitchFamily="2" charset="-78"/>
          </a:endParaRPr>
        </a:p>
      </dsp:txBody>
      <dsp:txXfrm>
        <a:off x="7558714" y="1381556"/>
        <a:ext cx="1214621" cy="771284"/>
      </dsp:txXfrm>
    </dsp:sp>
    <dsp:sp modelId="{89D0434F-DC5F-42BD-A70E-1B5D8D3E03B2}">
      <dsp:nvSpPr>
        <dsp:cNvPr id="0" name=""/>
        <dsp:cNvSpPr/>
      </dsp:nvSpPr>
      <dsp:spPr>
        <a:xfrm>
          <a:off x="7423756" y="2377883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CB5941-AE64-47D9-8F63-031CC6A075C5}">
      <dsp:nvSpPr>
        <dsp:cNvPr id="0" name=""/>
        <dsp:cNvSpPr/>
      </dsp:nvSpPr>
      <dsp:spPr>
        <a:xfrm>
          <a:off x="7558714" y="2506093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المتكلم</a:t>
          </a:r>
          <a:endParaRPr lang="ar-SA" sz="1800" b="1" kern="1200" dirty="0">
            <a:cs typeface="Traditional Arabic" pitchFamily="2" charset="-78"/>
          </a:endParaRPr>
        </a:p>
      </dsp:txBody>
      <dsp:txXfrm>
        <a:off x="7558714" y="2506093"/>
        <a:ext cx="1214621" cy="771284"/>
      </dsp:txXfrm>
    </dsp:sp>
    <dsp:sp modelId="{740AFA82-99BC-4E66-ACB0-EC6D419EE575}">
      <dsp:nvSpPr>
        <dsp:cNvPr id="0" name=""/>
        <dsp:cNvSpPr/>
      </dsp:nvSpPr>
      <dsp:spPr>
        <a:xfrm>
          <a:off x="7423756" y="3502420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0C1938E-61E7-497B-80DB-311803AC0C0C}">
      <dsp:nvSpPr>
        <dsp:cNvPr id="0" name=""/>
        <dsp:cNvSpPr/>
      </dsp:nvSpPr>
      <dsp:spPr>
        <a:xfrm>
          <a:off x="7558714" y="3630630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cs typeface="Traditional Arabic" pitchFamily="2" charset="-78"/>
            </a:rPr>
            <a:t>أقرأ، أدع، أعد</a:t>
          </a:r>
          <a:endParaRPr lang="ar-SA" sz="1200" b="1" kern="1200" dirty="0">
            <a:cs typeface="Traditional Arabic" pitchFamily="2" charset="-78"/>
          </a:endParaRPr>
        </a:p>
      </dsp:txBody>
      <dsp:txXfrm>
        <a:off x="7558714" y="3630630"/>
        <a:ext cx="1214621" cy="771284"/>
      </dsp:txXfrm>
    </dsp:sp>
    <dsp:sp modelId="{A55A1A68-7AC6-462D-BAE9-D77E9108059F}">
      <dsp:nvSpPr>
        <dsp:cNvPr id="0" name=""/>
        <dsp:cNvSpPr/>
      </dsp:nvSpPr>
      <dsp:spPr>
        <a:xfrm>
          <a:off x="5939219" y="1253346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6F54CCE-B3F2-47B2-9390-AA74858E5160}">
      <dsp:nvSpPr>
        <dsp:cNvPr id="0" name=""/>
        <dsp:cNvSpPr/>
      </dsp:nvSpPr>
      <dsp:spPr>
        <a:xfrm>
          <a:off x="6074177" y="1381556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ن</a:t>
          </a:r>
          <a:endParaRPr lang="ar-SA" sz="2400" b="1" kern="1200" dirty="0">
            <a:cs typeface="Traditional Arabic" pitchFamily="2" charset="-78"/>
          </a:endParaRPr>
        </a:p>
      </dsp:txBody>
      <dsp:txXfrm>
        <a:off x="6074177" y="1381556"/>
        <a:ext cx="1214621" cy="771284"/>
      </dsp:txXfrm>
    </dsp:sp>
    <dsp:sp modelId="{2AFCAF7B-3DC1-4C72-91C4-8EB32E55FB9F}">
      <dsp:nvSpPr>
        <dsp:cNvPr id="0" name=""/>
        <dsp:cNvSpPr/>
      </dsp:nvSpPr>
      <dsp:spPr>
        <a:xfrm>
          <a:off x="5939219" y="2377883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71B03E-C709-4113-8291-C8673539F282}">
      <dsp:nvSpPr>
        <dsp:cNvPr id="0" name=""/>
        <dsp:cNvSpPr/>
      </dsp:nvSpPr>
      <dsp:spPr>
        <a:xfrm>
          <a:off x="6074177" y="2506093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المتكلمون، المعظم نفسه</a:t>
          </a:r>
          <a:endParaRPr lang="ar-SA" sz="1800" b="1" kern="1200" dirty="0">
            <a:cs typeface="Traditional Arabic" pitchFamily="2" charset="-78"/>
          </a:endParaRPr>
        </a:p>
      </dsp:txBody>
      <dsp:txXfrm>
        <a:off x="6074177" y="2506093"/>
        <a:ext cx="1214621" cy="771284"/>
      </dsp:txXfrm>
    </dsp:sp>
    <dsp:sp modelId="{3D9763AB-3DBA-497A-B7C5-853081868ED8}">
      <dsp:nvSpPr>
        <dsp:cNvPr id="0" name=""/>
        <dsp:cNvSpPr/>
      </dsp:nvSpPr>
      <dsp:spPr>
        <a:xfrm>
          <a:off x="5939219" y="3502420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82FC01-9A61-4032-BAB5-836DB473B9B0}">
      <dsp:nvSpPr>
        <dsp:cNvPr id="0" name=""/>
        <dsp:cNvSpPr/>
      </dsp:nvSpPr>
      <dsp:spPr>
        <a:xfrm>
          <a:off x="6074177" y="3630630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cs typeface="Traditional Arabic" pitchFamily="2" charset="-78"/>
            </a:rPr>
            <a:t>نقرأ، ندع</a:t>
          </a:r>
          <a:endParaRPr lang="ar-SA" sz="1200" b="1" kern="1200" dirty="0">
            <a:cs typeface="Traditional Arabic" pitchFamily="2" charset="-78"/>
          </a:endParaRPr>
        </a:p>
      </dsp:txBody>
      <dsp:txXfrm>
        <a:off x="6074177" y="3630630"/>
        <a:ext cx="1214621" cy="771284"/>
      </dsp:txXfrm>
    </dsp:sp>
    <dsp:sp modelId="{607364D6-F433-40A0-BA03-D90352FCFE38}">
      <dsp:nvSpPr>
        <dsp:cNvPr id="0" name=""/>
        <dsp:cNvSpPr/>
      </dsp:nvSpPr>
      <dsp:spPr>
        <a:xfrm>
          <a:off x="3712413" y="1253346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768700-2C42-4524-8AD4-B8997426FAB5}">
      <dsp:nvSpPr>
        <dsp:cNvPr id="0" name=""/>
        <dsp:cNvSpPr/>
      </dsp:nvSpPr>
      <dsp:spPr>
        <a:xfrm>
          <a:off x="3847371" y="1381556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ت</a:t>
          </a:r>
          <a:endParaRPr lang="ar-SA" sz="2400" b="1" kern="1200" dirty="0">
            <a:cs typeface="Traditional Arabic" pitchFamily="2" charset="-78"/>
          </a:endParaRPr>
        </a:p>
      </dsp:txBody>
      <dsp:txXfrm>
        <a:off x="3847371" y="1381556"/>
        <a:ext cx="1214621" cy="771284"/>
      </dsp:txXfrm>
    </dsp:sp>
    <dsp:sp modelId="{9903737B-67AA-47B9-B643-4F9F74C81366}">
      <dsp:nvSpPr>
        <dsp:cNvPr id="0" name=""/>
        <dsp:cNvSpPr/>
      </dsp:nvSpPr>
      <dsp:spPr>
        <a:xfrm>
          <a:off x="4454682" y="2377883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867FB28-210A-4BCB-B6B6-B87F0D8D977A}">
      <dsp:nvSpPr>
        <dsp:cNvPr id="0" name=""/>
        <dsp:cNvSpPr/>
      </dsp:nvSpPr>
      <dsp:spPr>
        <a:xfrm>
          <a:off x="4589640" y="2506093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المخاطب مطلقا</a:t>
          </a:r>
          <a:endParaRPr lang="ar-SA" sz="1800" b="1" kern="1200" dirty="0">
            <a:cs typeface="Traditional Arabic" pitchFamily="2" charset="-78"/>
          </a:endParaRPr>
        </a:p>
      </dsp:txBody>
      <dsp:txXfrm>
        <a:off x="4589640" y="2506093"/>
        <a:ext cx="1214621" cy="771284"/>
      </dsp:txXfrm>
    </dsp:sp>
    <dsp:sp modelId="{202491A0-A2AC-4A51-9015-D3B5D54A2863}">
      <dsp:nvSpPr>
        <dsp:cNvPr id="0" name=""/>
        <dsp:cNvSpPr/>
      </dsp:nvSpPr>
      <dsp:spPr>
        <a:xfrm>
          <a:off x="4454682" y="3502420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C0A1AD1-062A-4421-AB99-751CFE92DC3D}">
      <dsp:nvSpPr>
        <dsp:cNvPr id="0" name=""/>
        <dsp:cNvSpPr/>
      </dsp:nvSpPr>
      <dsp:spPr>
        <a:xfrm>
          <a:off x="4589640" y="3630630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cs typeface="Traditional Arabic" pitchFamily="2" charset="-78"/>
            </a:rPr>
            <a:t>أنتَ تقرأ، أنتِ تقرئين، أنتما تقرأان، أنتم تقرءون، أنتن تقرأن</a:t>
          </a:r>
          <a:endParaRPr lang="ar-SA" sz="1200" b="1" kern="1200" dirty="0">
            <a:cs typeface="Traditional Arabic" pitchFamily="2" charset="-78"/>
          </a:endParaRPr>
        </a:p>
      </dsp:txBody>
      <dsp:txXfrm>
        <a:off x="4589640" y="3630630"/>
        <a:ext cx="1214621" cy="771284"/>
      </dsp:txXfrm>
    </dsp:sp>
    <dsp:sp modelId="{2AFBDBFB-E5E1-4925-AD8D-17C8C6602DEC}">
      <dsp:nvSpPr>
        <dsp:cNvPr id="0" name=""/>
        <dsp:cNvSpPr/>
      </dsp:nvSpPr>
      <dsp:spPr>
        <a:xfrm>
          <a:off x="2970145" y="2377883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6F2FB1-590F-42BB-99F8-AA7C1312834A}">
      <dsp:nvSpPr>
        <dsp:cNvPr id="0" name=""/>
        <dsp:cNvSpPr/>
      </dsp:nvSpPr>
      <dsp:spPr>
        <a:xfrm>
          <a:off x="3105103" y="2506093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الغائبة، الغائبتان</a:t>
          </a:r>
          <a:endParaRPr lang="ar-SA" sz="1800" b="1" kern="1200" dirty="0">
            <a:cs typeface="Traditional Arabic" pitchFamily="2" charset="-78"/>
          </a:endParaRPr>
        </a:p>
      </dsp:txBody>
      <dsp:txXfrm>
        <a:off x="3105103" y="2506093"/>
        <a:ext cx="1214621" cy="771284"/>
      </dsp:txXfrm>
    </dsp:sp>
    <dsp:sp modelId="{67FE4D13-43E3-4BDF-8E16-6DE038E6D688}">
      <dsp:nvSpPr>
        <dsp:cNvPr id="0" name=""/>
        <dsp:cNvSpPr/>
      </dsp:nvSpPr>
      <dsp:spPr>
        <a:xfrm>
          <a:off x="2970145" y="3502420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914E125-D438-4624-BF70-1830C53CF5CF}">
      <dsp:nvSpPr>
        <dsp:cNvPr id="0" name=""/>
        <dsp:cNvSpPr/>
      </dsp:nvSpPr>
      <dsp:spPr>
        <a:xfrm>
          <a:off x="3105103" y="3630630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cs typeface="Traditional Arabic" pitchFamily="2" charset="-78"/>
            </a:rPr>
            <a:t>هند تقرأ، </a:t>
          </a:r>
          <a:r>
            <a:rPr lang="ar-SA" sz="1200" b="1" kern="1200" dirty="0" err="1" smtClean="0">
              <a:cs typeface="Traditional Arabic" pitchFamily="2" charset="-78"/>
            </a:rPr>
            <a:t>الهندان</a:t>
          </a:r>
          <a:r>
            <a:rPr lang="ar-SA" sz="1200" b="1" kern="1200" dirty="0" smtClean="0">
              <a:cs typeface="Traditional Arabic" pitchFamily="2" charset="-78"/>
            </a:rPr>
            <a:t> تقرأان</a:t>
          </a:r>
          <a:endParaRPr lang="ar-SA" sz="1200" b="1" kern="1200" dirty="0">
            <a:cs typeface="Traditional Arabic" pitchFamily="2" charset="-78"/>
          </a:endParaRPr>
        </a:p>
      </dsp:txBody>
      <dsp:txXfrm>
        <a:off x="3105103" y="3630630"/>
        <a:ext cx="1214621" cy="771284"/>
      </dsp:txXfrm>
    </dsp:sp>
    <dsp:sp modelId="{13E00F02-6391-4849-81F1-C8E5E017C840}">
      <dsp:nvSpPr>
        <dsp:cNvPr id="0" name=""/>
        <dsp:cNvSpPr/>
      </dsp:nvSpPr>
      <dsp:spPr>
        <a:xfrm>
          <a:off x="743339" y="1253346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EEBDAD6-7C20-4D50-AAF6-2851D42E3D8C}">
      <dsp:nvSpPr>
        <dsp:cNvPr id="0" name=""/>
        <dsp:cNvSpPr/>
      </dsp:nvSpPr>
      <dsp:spPr>
        <a:xfrm>
          <a:off x="878297" y="1381556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ي</a:t>
          </a:r>
          <a:endParaRPr lang="ar-SA" sz="2400" b="1" kern="1200" dirty="0">
            <a:cs typeface="Traditional Arabic" pitchFamily="2" charset="-78"/>
          </a:endParaRPr>
        </a:p>
      </dsp:txBody>
      <dsp:txXfrm>
        <a:off x="878297" y="1381556"/>
        <a:ext cx="1214621" cy="771284"/>
      </dsp:txXfrm>
    </dsp:sp>
    <dsp:sp modelId="{936BC278-E5C9-41EC-A4B2-4129FE0E7E28}">
      <dsp:nvSpPr>
        <dsp:cNvPr id="0" name=""/>
        <dsp:cNvSpPr/>
      </dsp:nvSpPr>
      <dsp:spPr>
        <a:xfrm>
          <a:off x="1485608" y="2377883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D34A8CC-9778-44AA-ACC6-846477438419}">
      <dsp:nvSpPr>
        <dsp:cNvPr id="0" name=""/>
        <dsp:cNvSpPr/>
      </dsp:nvSpPr>
      <dsp:spPr>
        <a:xfrm>
          <a:off x="1620566" y="2506093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الغائب المذكر مطلقا</a:t>
          </a:r>
          <a:endParaRPr lang="ar-SA" sz="1800" b="1" kern="1200" dirty="0">
            <a:cs typeface="Traditional Arabic" pitchFamily="2" charset="-78"/>
          </a:endParaRPr>
        </a:p>
      </dsp:txBody>
      <dsp:txXfrm>
        <a:off x="1620566" y="2506093"/>
        <a:ext cx="1214621" cy="771284"/>
      </dsp:txXfrm>
    </dsp:sp>
    <dsp:sp modelId="{049BD70C-1EB0-4EFE-AFE5-73B363052647}">
      <dsp:nvSpPr>
        <dsp:cNvPr id="0" name=""/>
        <dsp:cNvSpPr/>
      </dsp:nvSpPr>
      <dsp:spPr>
        <a:xfrm>
          <a:off x="1485608" y="3502420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F3E0740-7565-463D-A1A2-F67A20460C17}">
      <dsp:nvSpPr>
        <dsp:cNvPr id="0" name=""/>
        <dsp:cNvSpPr/>
      </dsp:nvSpPr>
      <dsp:spPr>
        <a:xfrm>
          <a:off x="1620566" y="3630630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cs typeface="Traditional Arabic" pitchFamily="2" charset="-78"/>
            </a:rPr>
            <a:t>يقرأ، يقرأان، يقرءون</a:t>
          </a:r>
          <a:endParaRPr lang="ar-SA" sz="1200" b="1" kern="1200" dirty="0">
            <a:cs typeface="Traditional Arabic" pitchFamily="2" charset="-78"/>
          </a:endParaRPr>
        </a:p>
      </dsp:txBody>
      <dsp:txXfrm>
        <a:off x="1620566" y="3630630"/>
        <a:ext cx="1214621" cy="771284"/>
      </dsp:txXfrm>
    </dsp:sp>
    <dsp:sp modelId="{EB7CC84C-4E88-41CB-97CC-ACAAC56EF2B9}">
      <dsp:nvSpPr>
        <dsp:cNvPr id="0" name=""/>
        <dsp:cNvSpPr/>
      </dsp:nvSpPr>
      <dsp:spPr>
        <a:xfrm>
          <a:off x="1071" y="2377883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00C5145-1CF5-4AA6-9ED3-20BCD7A27378}">
      <dsp:nvSpPr>
        <dsp:cNvPr id="0" name=""/>
        <dsp:cNvSpPr/>
      </dsp:nvSpPr>
      <dsp:spPr>
        <a:xfrm>
          <a:off x="136029" y="2506093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cs typeface="Traditional Arabic" pitchFamily="2" charset="-78"/>
            </a:rPr>
            <a:t>الغائبات</a:t>
          </a:r>
          <a:endParaRPr lang="ar-SA" sz="1800" b="1" kern="1200" dirty="0">
            <a:cs typeface="Traditional Arabic" pitchFamily="2" charset="-78"/>
          </a:endParaRPr>
        </a:p>
      </dsp:txBody>
      <dsp:txXfrm>
        <a:off x="136029" y="2506093"/>
        <a:ext cx="1214621" cy="771284"/>
      </dsp:txXfrm>
    </dsp:sp>
    <dsp:sp modelId="{2ABCB4E8-1884-415B-8B69-848FB381DAA1}">
      <dsp:nvSpPr>
        <dsp:cNvPr id="0" name=""/>
        <dsp:cNvSpPr/>
      </dsp:nvSpPr>
      <dsp:spPr>
        <a:xfrm>
          <a:off x="1071" y="3502420"/>
          <a:ext cx="1214621" cy="771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71E82F0-EE96-4DA6-91DF-95813522AFC5}">
      <dsp:nvSpPr>
        <dsp:cNvPr id="0" name=""/>
        <dsp:cNvSpPr/>
      </dsp:nvSpPr>
      <dsp:spPr>
        <a:xfrm>
          <a:off x="136029" y="3630630"/>
          <a:ext cx="1214621" cy="771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>
              <a:cs typeface="Traditional Arabic" pitchFamily="2" charset="-78"/>
            </a:rPr>
            <a:t>النسوة يقرأْنَ</a:t>
          </a:r>
          <a:endParaRPr lang="ar-SA" sz="1200" b="1" kern="1200" dirty="0">
            <a:cs typeface="Traditional Arabic" pitchFamily="2" charset="-78"/>
          </a:endParaRPr>
        </a:p>
      </dsp:txBody>
      <dsp:txXfrm>
        <a:off x="136029" y="3630630"/>
        <a:ext cx="1214621" cy="77128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0EC726-7362-430D-B79C-B347AFA23302}">
      <dsp:nvSpPr>
        <dsp:cNvPr id="0" name=""/>
        <dsp:cNvSpPr/>
      </dsp:nvSpPr>
      <dsp:spPr>
        <a:xfrm>
          <a:off x="2109536" y="2727763"/>
          <a:ext cx="91440" cy="5080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801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2FF631-355F-4EF1-AD0F-FCE3AAEDDA42}">
      <dsp:nvSpPr>
        <dsp:cNvPr id="0" name=""/>
        <dsp:cNvSpPr/>
      </dsp:nvSpPr>
      <dsp:spPr>
        <a:xfrm>
          <a:off x="2155256" y="1110572"/>
          <a:ext cx="2134905" cy="508010"/>
        </a:xfrm>
        <a:custGeom>
          <a:avLst/>
          <a:gdLst/>
          <a:ahLst/>
          <a:cxnLst/>
          <a:rect l="0" t="0" r="0" b="0"/>
          <a:pathLst>
            <a:path>
              <a:moveTo>
                <a:pt x="2134905" y="0"/>
              </a:moveTo>
              <a:lnTo>
                <a:pt x="2134905" y="346194"/>
              </a:lnTo>
              <a:lnTo>
                <a:pt x="0" y="346194"/>
              </a:lnTo>
              <a:lnTo>
                <a:pt x="0" y="50801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A3741-C1D8-4770-B02A-ADA5615C5AF7}">
      <dsp:nvSpPr>
        <dsp:cNvPr id="0" name=""/>
        <dsp:cNvSpPr/>
      </dsp:nvSpPr>
      <dsp:spPr>
        <a:xfrm>
          <a:off x="4244442" y="2727763"/>
          <a:ext cx="91440" cy="5080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801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0023F-917C-4957-8CDE-384644BE7886}">
      <dsp:nvSpPr>
        <dsp:cNvPr id="0" name=""/>
        <dsp:cNvSpPr/>
      </dsp:nvSpPr>
      <dsp:spPr>
        <a:xfrm>
          <a:off x="4244442" y="1110572"/>
          <a:ext cx="91440" cy="5080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801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BA11AC-E85D-4089-B673-9A8DF7B55198}">
      <dsp:nvSpPr>
        <dsp:cNvPr id="0" name=""/>
        <dsp:cNvSpPr/>
      </dsp:nvSpPr>
      <dsp:spPr>
        <a:xfrm>
          <a:off x="6379348" y="2727763"/>
          <a:ext cx="91440" cy="5080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801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E564F-52E2-4C00-BBFB-65926F291AF7}">
      <dsp:nvSpPr>
        <dsp:cNvPr id="0" name=""/>
        <dsp:cNvSpPr/>
      </dsp:nvSpPr>
      <dsp:spPr>
        <a:xfrm>
          <a:off x="4290162" y="1110572"/>
          <a:ext cx="2134905" cy="508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194"/>
              </a:lnTo>
              <a:lnTo>
                <a:pt x="2134905" y="346194"/>
              </a:lnTo>
              <a:lnTo>
                <a:pt x="2134905" y="50801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C8A61E-C1DA-4CAC-A321-8AA775A0B891}">
      <dsp:nvSpPr>
        <dsp:cNvPr id="0" name=""/>
        <dsp:cNvSpPr/>
      </dsp:nvSpPr>
      <dsp:spPr>
        <a:xfrm>
          <a:off x="3416791" y="1391"/>
          <a:ext cx="1746741" cy="1109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F70F11D-BB44-4D0F-AA9C-CA7DBFB8F74F}">
      <dsp:nvSpPr>
        <dsp:cNvPr id="0" name=""/>
        <dsp:cNvSpPr/>
      </dsp:nvSpPr>
      <dsp:spPr>
        <a:xfrm>
          <a:off x="3610874" y="185770"/>
          <a:ext cx="1746741" cy="1109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اسم الفعل</a:t>
          </a:r>
          <a:endParaRPr lang="ar-SA" sz="2200" b="1" kern="1200" dirty="0">
            <a:cs typeface="Traditional Arabic" pitchFamily="2" charset="-78"/>
          </a:endParaRPr>
        </a:p>
      </dsp:txBody>
      <dsp:txXfrm>
        <a:off x="3610874" y="185770"/>
        <a:ext cx="1746741" cy="1109180"/>
      </dsp:txXfrm>
    </dsp:sp>
    <dsp:sp modelId="{E1324B44-328B-48E0-994A-7C894F7F2719}">
      <dsp:nvSpPr>
        <dsp:cNvPr id="0" name=""/>
        <dsp:cNvSpPr/>
      </dsp:nvSpPr>
      <dsp:spPr>
        <a:xfrm>
          <a:off x="5551697" y="1618583"/>
          <a:ext cx="1746741" cy="1109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3C8EE7-1EFA-4400-BF98-0885AC8B8C65}">
      <dsp:nvSpPr>
        <dsp:cNvPr id="0" name=""/>
        <dsp:cNvSpPr/>
      </dsp:nvSpPr>
      <dsp:spPr>
        <a:xfrm>
          <a:off x="5745779" y="1802961"/>
          <a:ext cx="1746741" cy="1109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اسم فعل ماضي</a:t>
          </a:r>
          <a:endParaRPr lang="ar-SA" sz="2200" b="1" kern="1200" dirty="0">
            <a:cs typeface="Traditional Arabic" pitchFamily="2" charset="-78"/>
          </a:endParaRPr>
        </a:p>
      </dsp:txBody>
      <dsp:txXfrm>
        <a:off x="5745779" y="1802961"/>
        <a:ext cx="1746741" cy="1109180"/>
      </dsp:txXfrm>
    </dsp:sp>
    <dsp:sp modelId="{82A00ABC-3367-4D7C-945D-B47DED1FD624}">
      <dsp:nvSpPr>
        <dsp:cNvPr id="0" name=""/>
        <dsp:cNvSpPr/>
      </dsp:nvSpPr>
      <dsp:spPr>
        <a:xfrm>
          <a:off x="5551697" y="3235774"/>
          <a:ext cx="1746741" cy="1109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07E4E39-0F99-4E16-92BF-3524505E5760}">
      <dsp:nvSpPr>
        <dsp:cNvPr id="0" name=""/>
        <dsp:cNvSpPr/>
      </dsp:nvSpPr>
      <dsp:spPr>
        <a:xfrm>
          <a:off x="5745779" y="3420152"/>
          <a:ext cx="1746741" cy="1109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هيْهات = بَعُد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َشَتَّانَ = افترق</a:t>
          </a:r>
          <a:endParaRPr lang="ar-SA" sz="2200" b="1" kern="1200" dirty="0">
            <a:cs typeface="Traditional Arabic" pitchFamily="2" charset="-78"/>
          </a:endParaRPr>
        </a:p>
      </dsp:txBody>
      <dsp:txXfrm>
        <a:off x="5745779" y="3420152"/>
        <a:ext cx="1746741" cy="1109180"/>
      </dsp:txXfrm>
    </dsp:sp>
    <dsp:sp modelId="{B97645C9-67A8-465F-AAED-92603E1EA766}">
      <dsp:nvSpPr>
        <dsp:cNvPr id="0" name=""/>
        <dsp:cNvSpPr/>
      </dsp:nvSpPr>
      <dsp:spPr>
        <a:xfrm>
          <a:off x="3416791" y="1618583"/>
          <a:ext cx="1746741" cy="1109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2B9574C-3317-4C3C-901C-E2A2E4A96A46}">
      <dsp:nvSpPr>
        <dsp:cNvPr id="0" name=""/>
        <dsp:cNvSpPr/>
      </dsp:nvSpPr>
      <dsp:spPr>
        <a:xfrm>
          <a:off x="3610874" y="1802961"/>
          <a:ext cx="1746741" cy="1109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اسم فعل مضارع</a:t>
          </a:r>
          <a:endParaRPr lang="ar-SA" sz="2200" b="1" kern="1200" dirty="0">
            <a:cs typeface="Traditional Arabic" pitchFamily="2" charset="-78"/>
          </a:endParaRPr>
        </a:p>
      </dsp:txBody>
      <dsp:txXfrm>
        <a:off x="3610874" y="1802961"/>
        <a:ext cx="1746741" cy="1109180"/>
      </dsp:txXfrm>
    </dsp:sp>
    <dsp:sp modelId="{D08DF3E5-00A2-426B-9855-5146D642144D}">
      <dsp:nvSpPr>
        <dsp:cNvPr id="0" name=""/>
        <dsp:cNvSpPr/>
      </dsp:nvSpPr>
      <dsp:spPr>
        <a:xfrm>
          <a:off x="3416791" y="3235774"/>
          <a:ext cx="1746741" cy="1109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5419ADA-4C8B-4F90-AC72-76567B4122AD}">
      <dsp:nvSpPr>
        <dsp:cNvPr id="0" name=""/>
        <dsp:cNvSpPr/>
      </dsp:nvSpPr>
      <dsp:spPr>
        <a:xfrm>
          <a:off x="3610874" y="3420152"/>
          <a:ext cx="1746741" cy="1109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err="1" smtClean="0">
              <a:cs typeface="Traditional Arabic" pitchFamily="2" charset="-78"/>
            </a:rPr>
            <a:t>وَيْ</a:t>
          </a:r>
          <a:r>
            <a:rPr lang="ar-SA" sz="2200" b="1" kern="1200" dirty="0" smtClean="0">
              <a:cs typeface="Traditional Arabic" pitchFamily="2" charset="-78"/>
            </a:rPr>
            <a:t> = أتعجب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أفٌ = أتضجَّر</a:t>
          </a:r>
          <a:endParaRPr lang="ar-SA" sz="2200" b="1" kern="1200" dirty="0">
            <a:cs typeface="Traditional Arabic" pitchFamily="2" charset="-78"/>
          </a:endParaRPr>
        </a:p>
      </dsp:txBody>
      <dsp:txXfrm>
        <a:off x="3610874" y="3420152"/>
        <a:ext cx="1746741" cy="1109180"/>
      </dsp:txXfrm>
    </dsp:sp>
    <dsp:sp modelId="{E9BB9709-EB68-4268-9700-62E472A6031A}">
      <dsp:nvSpPr>
        <dsp:cNvPr id="0" name=""/>
        <dsp:cNvSpPr/>
      </dsp:nvSpPr>
      <dsp:spPr>
        <a:xfrm>
          <a:off x="1281886" y="1618583"/>
          <a:ext cx="1746741" cy="1109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4C778D2-4311-4261-B6D9-1948E64169B1}">
      <dsp:nvSpPr>
        <dsp:cNvPr id="0" name=""/>
        <dsp:cNvSpPr/>
      </dsp:nvSpPr>
      <dsp:spPr>
        <a:xfrm>
          <a:off x="1475968" y="1802961"/>
          <a:ext cx="1746741" cy="1109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اسم فعل أمر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وهو أكثرها وجودًا</a:t>
          </a:r>
          <a:endParaRPr lang="ar-SA" sz="2200" b="1" kern="1200" dirty="0">
            <a:cs typeface="Traditional Arabic" pitchFamily="2" charset="-78"/>
          </a:endParaRPr>
        </a:p>
      </dsp:txBody>
      <dsp:txXfrm>
        <a:off x="1475968" y="1802961"/>
        <a:ext cx="1746741" cy="1109180"/>
      </dsp:txXfrm>
    </dsp:sp>
    <dsp:sp modelId="{899B7199-87D9-4BDB-8BCC-AE22D18F0ACD}">
      <dsp:nvSpPr>
        <dsp:cNvPr id="0" name=""/>
        <dsp:cNvSpPr/>
      </dsp:nvSpPr>
      <dsp:spPr>
        <a:xfrm>
          <a:off x="1281886" y="3235774"/>
          <a:ext cx="1746741" cy="1109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9125EC0-2730-4FD0-8AC9-E963FA7B7D55}">
      <dsp:nvSpPr>
        <dsp:cNvPr id="0" name=""/>
        <dsp:cNvSpPr/>
      </dsp:nvSpPr>
      <dsp:spPr>
        <a:xfrm>
          <a:off x="1475968" y="3420152"/>
          <a:ext cx="1746741" cy="1109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صَهْ = اسكتْ</a:t>
          </a:r>
        </a:p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آمينَ = استجبْ</a:t>
          </a:r>
          <a:endParaRPr lang="ar-SA" sz="2200" b="1" kern="1200" dirty="0">
            <a:cs typeface="Traditional Arabic" pitchFamily="2" charset="-78"/>
          </a:endParaRPr>
        </a:p>
      </dsp:txBody>
      <dsp:txXfrm>
        <a:off x="1475968" y="3420152"/>
        <a:ext cx="1746741" cy="110918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الصرف 1 (تصريف الأفعال)، 7402202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بن محمد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المحاضرة الثالثة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عناصر المحاضرة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أقسام الكلمة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تقسيمات الأفعال</a:t>
            </a:r>
            <a:endParaRPr lang="en-US" b="1" dirty="0" smtClean="0">
              <a:cs typeface="Traditional Arabic" pitchFamily="2" charset="-78"/>
            </a:endParaRPr>
          </a:p>
          <a:p>
            <a:r>
              <a:rPr lang="en-GB" b="1" dirty="0" smtClean="0">
                <a:cs typeface="Traditional Arabic" pitchFamily="2" charset="-78"/>
              </a:rPr>
              <a:t>  </a:t>
            </a:r>
            <a:r>
              <a:rPr lang="en-US" b="1" dirty="0" smtClean="0">
                <a:cs typeface="Traditional Arabic" pitchFamily="2" charset="-78"/>
              </a:rPr>
              <a:t>     </a:t>
            </a:r>
            <a:r>
              <a:rPr lang="en-GB" b="1" dirty="0" smtClean="0">
                <a:cs typeface="Traditional Arabic" pitchFamily="2" charset="-78"/>
              </a:rPr>
              <a:t>     </a:t>
            </a:r>
            <a:endParaRPr lang="ar-EG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نماذج تدريبية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6" name="عنصر نائب للمحتوى 4"/>
          <p:cNvGraphicFramePr>
            <a:graphicFrameLocks/>
          </p:cNvGraphicFramePr>
          <p:nvPr/>
        </p:nvGraphicFramePr>
        <p:xfrm>
          <a:off x="381001" y="1571612"/>
          <a:ext cx="9220200" cy="4424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73400"/>
                <a:gridCol w="3073400"/>
                <a:gridCol w="30734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الكلمة</a:t>
                      </a:r>
                      <a:endParaRPr lang="ar-SA" sz="1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الحروف الأصلية</a:t>
                      </a:r>
                      <a:endParaRPr lang="ar-SA" sz="1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وزنها</a:t>
                      </a:r>
                      <a:endParaRPr lang="ar-SA" sz="1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قام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يقوم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باع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يبيع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خاف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يخاف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صحراء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أقسام الكلمة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أقسام الفعل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من أقسام الفعل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من أقسام الفعل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من أقسام الفعل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اسم الفعل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أقسام الفعل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مصطلحات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304800" y="1224280"/>
          <a:ext cx="9372600" cy="4236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06600"/>
                <a:gridCol w="5511800"/>
                <a:gridCol w="18542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300" dirty="0" smtClean="0">
                          <a:cs typeface="Traditional Arabic" pitchFamily="2" charset="-78"/>
                        </a:rPr>
                        <a:t>الفعل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300" dirty="0" smtClean="0">
                          <a:cs typeface="Traditional Arabic" pitchFamily="2" charset="-78"/>
                        </a:rPr>
                        <a:t>التعريف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300" dirty="0" smtClean="0">
                          <a:cs typeface="Traditional Arabic" pitchFamily="2" charset="-78"/>
                        </a:rPr>
                        <a:t>الأمثلة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2300" b="1" u="none" dirty="0" smtClean="0">
                          <a:cs typeface="Traditional Arabic" pitchFamily="2" charset="-78"/>
                        </a:rPr>
                        <a:t>الصحيح</a:t>
                      </a:r>
                      <a:endParaRPr lang="ar-SA" sz="23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ما خلت أصوله من: أحرف العلّة، وهي الألف، والواو، والياء</a:t>
                      </a:r>
                      <a:endParaRPr lang="en-US" sz="2300" b="1" dirty="0" smtClean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كَتَب وجَلس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* لا تنفك الألف عن كونها حرف علة، ومدٍّ، ولين؛ لسكوِنها وفتح ما قبلها دائمًا، بخلاف أختيها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2300" b="1" u="none" dirty="0" smtClean="0">
                          <a:cs typeface="Traditional Arabic" pitchFamily="2" charset="-78"/>
                        </a:rPr>
                        <a:t>السالم</a:t>
                      </a:r>
                      <a:endParaRPr lang="ar-SA" sz="23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ما سلمت أصوله من: أحرف العلة والهمزة، والتضعيف</a:t>
                      </a:r>
                      <a:endParaRPr lang="en-US" sz="2300" b="1" dirty="0" smtClean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ضرب، نصر، قعد، جلس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إِذنْ يكون كل سالم صحيحًا، ولا عَكْس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300" b="1" u="none" dirty="0" smtClean="0">
                          <a:cs typeface="Traditional Arabic" pitchFamily="2" charset="-78"/>
                        </a:rPr>
                        <a:t>مضعف </a:t>
                      </a:r>
                      <a:r>
                        <a:rPr lang="ar-SA" sz="2300" b="1" u="none" dirty="0" err="1" smtClean="0">
                          <a:cs typeface="Traditional Arabic" pitchFamily="2" charset="-78"/>
                        </a:rPr>
                        <a:t>الثلاثىّ</a:t>
                      </a:r>
                      <a:r>
                        <a:rPr lang="ar-SA" sz="2300" b="1" u="none" dirty="0" smtClean="0">
                          <a:cs typeface="Traditional Arabic" pitchFamily="2" charset="-78"/>
                        </a:rPr>
                        <a:t> </a:t>
                      </a:r>
                      <a:r>
                        <a:rPr lang="ar-SA" sz="2300" b="1" u="none" dirty="0" err="1" smtClean="0">
                          <a:cs typeface="Traditional Arabic" pitchFamily="2" charset="-78"/>
                        </a:rPr>
                        <a:t>ومزيده</a:t>
                      </a:r>
                      <a:endParaRPr lang="ar-SA" sz="23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ما كانت عينه ولامه من جنس واحد، وهو محل نظر الصرفيّ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فرّ، مدّ، امتدّ، استمدّ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300" b="1" u="none" dirty="0" smtClean="0">
                          <a:cs typeface="Traditional Arabic" pitchFamily="2" charset="-78"/>
                        </a:rPr>
                        <a:t>مضعف الرباعيّ</a:t>
                      </a:r>
                      <a:endParaRPr lang="ar-SA" sz="23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ما كانت فاؤه ولامه الأولى من جنس، وعينه ولامه الثانية من جنس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زلزلَ، عَسْعَسَ، قَلْقَلَ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300" b="1" u="none" dirty="0" smtClean="0">
                          <a:cs typeface="Traditional Arabic" pitchFamily="2" charset="-78"/>
                        </a:rPr>
                        <a:t>المهموز</a:t>
                      </a:r>
                      <a:endParaRPr lang="ar-SA" sz="23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ما كان أحد أصوله همزة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300" b="1" dirty="0" smtClean="0">
                          <a:cs typeface="Traditional Arabic" pitchFamily="2" charset="-78"/>
                        </a:rPr>
                        <a:t>أخذ، سأل، قرأ</a:t>
                      </a:r>
                      <a:endParaRPr lang="ar-SA" sz="23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مصطلحات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304800" y="1143000"/>
          <a:ext cx="9372600" cy="4114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57400"/>
                <a:gridCol w="55626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>
                          <a:cs typeface="Traditional Arabic" pitchFamily="2" charset="-78"/>
                        </a:rPr>
                        <a:t>المصطلح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400" dirty="0" smtClean="0">
                          <a:cs typeface="Traditional Arabic" pitchFamily="2" charset="-78"/>
                        </a:rPr>
                        <a:t>التعريف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400" dirty="0" smtClean="0">
                          <a:cs typeface="Traditional Arabic" pitchFamily="2" charset="-78"/>
                        </a:rPr>
                        <a:t>الأمثلة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none" dirty="0" smtClean="0">
                          <a:cs typeface="Traditional Arabic" pitchFamily="2" charset="-78"/>
                        </a:rPr>
                        <a:t>حرف اللِّين</a:t>
                      </a:r>
                      <a:endParaRPr lang="ar-SA" sz="24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إذا سكن حرف العلة وانفتح ما قبله</a:t>
                      </a:r>
                      <a:endParaRPr lang="en-US" sz="2400" b="1" dirty="0" smtClean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ثَوْب، سَيْف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none" dirty="0" smtClean="0">
                          <a:cs typeface="Traditional Arabic" pitchFamily="2" charset="-78"/>
                        </a:rPr>
                        <a:t>المد</a:t>
                      </a:r>
                      <a:endParaRPr lang="ar-SA" sz="24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إذا سكن حرف العلة وجَانَسه ما قبله من الحركات</a:t>
                      </a:r>
                      <a:endParaRPr lang="en-US" sz="2400" b="1" dirty="0" smtClean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قال يقُول قِيلا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none" dirty="0" smtClean="0">
                          <a:cs typeface="Traditional Arabic" pitchFamily="2" charset="-78"/>
                        </a:rPr>
                        <a:t>الفعل المعتلّ</a:t>
                      </a:r>
                      <a:endParaRPr lang="ar-SA" sz="24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ما كان أحد أصوله حرف عِلة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وجد، قال، سعى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none" dirty="0" smtClean="0">
                          <a:cs typeface="Traditional Arabic" pitchFamily="2" charset="-78"/>
                        </a:rPr>
                        <a:t>المثال</a:t>
                      </a:r>
                      <a:endParaRPr lang="ar-SA" sz="24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ما اعتلت فاؤه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buNone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وَعَدَ، يَسَر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none" dirty="0" smtClean="0">
                          <a:cs typeface="Traditional Arabic" pitchFamily="2" charset="-78"/>
                        </a:rPr>
                        <a:t>الأجوف = ذو الثلاثة</a:t>
                      </a:r>
                      <a:endParaRPr lang="ar-SA" sz="24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ما اعتلت عينه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قال، باع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none" dirty="0" smtClean="0">
                          <a:cs typeface="Traditional Arabic" pitchFamily="2" charset="-78"/>
                        </a:rPr>
                        <a:t>الناقص = ذو الأربعة</a:t>
                      </a:r>
                      <a:endParaRPr lang="ar-SA" sz="24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ما اعتلّت لامه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غزا، رمى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none" dirty="0" smtClean="0">
                          <a:cs typeface="Traditional Arabic" pitchFamily="2" charset="-78"/>
                        </a:rPr>
                        <a:t>اللفيف المَفْروق</a:t>
                      </a:r>
                      <a:endParaRPr lang="ar-SA" sz="24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ما اعتلت فاؤه ولامه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وفى، وقى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none" dirty="0" smtClean="0">
                          <a:cs typeface="Traditional Arabic" pitchFamily="2" charset="-78"/>
                        </a:rPr>
                        <a:t>اللفيف المَقْرون</a:t>
                      </a:r>
                      <a:endParaRPr lang="ar-SA" sz="2400" u="none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ما اعتلت عينُه ولامُه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cs typeface="Traditional Arabic" pitchFamily="2" charset="-78"/>
                        </a:rPr>
                        <a:t>طَوَى، رَوَى</a:t>
                      </a:r>
                      <a:endParaRPr lang="ar-SA" sz="2400" dirty="0">
                        <a:cs typeface="Traditional Arabic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هذه التقاسيم التي جرت في الفعل، تجري في الاسم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sz="half" idx="4294967295"/>
          </p:nvPr>
        </p:nvGraphicFramePr>
        <p:xfrm>
          <a:off x="685800" y="1600200"/>
          <a:ext cx="4127500" cy="4632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63750"/>
                <a:gridCol w="206375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وَحْي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لفيف</a:t>
                      </a:r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 مفروق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جَوّ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لفيف مقرون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حَيّ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لفيف مقرون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أمْر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صحيح مهموز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بئر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صحيح مهموز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نبأ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صحيح مهموز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جَدّ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مضعف ثلاثي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بلبل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مضعف رباعي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5343393" y="1600200"/>
          <a:ext cx="4127500" cy="4053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63750"/>
                <a:gridCol w="206375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شْمس</a:t>
                      </a:r>
                      <a:endParaRPr lang="en-US" sz="3200" b="1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صحيح</a:t>
                      </a:r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 سالم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وجه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معتل مثال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يُمْن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معتل مثال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قَوْل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معتل أجوف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سيف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معتل أجوف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دلو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معتل ناقص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ظَبْي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معتل ناقص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أقسام الفعل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1518</TotalTime>
  <Words>632</Words>
  <Application>Microsoft Office PowerPoint</Application>
  <PresentationFormat>A4 Paper (210x297 mm)‎</PresentationFormat>
  <Paragraphs>257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الثالثة</vt:lpstr>
      <vt:lpstr>عناصر المحاضرة</vt:lpstr>
      <vt:lpstr>نماذج تدريبية</vt:lpstr>
      <vt:lpstr>أقسام الكلمة</vt:lpstr>
      <vt:lpstr>أقسام الفعل</vt:lpstr>
      <vt:lpstr>من أقسام الفعل</vt:lpstr>
      <vt:lpstr>من أقسام الفعل</vt:lpstr>
      <vt:lpstr>من أقسام الفعل</vt:lpstr>
      <vt:lpstr>اسم الفعل</vt:lpstr>
      <vt:lpstr>أقسام الفعل</vt:lpstr>
      <vt:lpstr>مصطلحات</vt:lpstr>
      <vt:lpstr>مصطلحات</vt:lpstr>
      <vt:lpstr>هذه التقاسيم التي جرت في الفعل، تجري في الاسم</vt:lpstr>
      <vt:lpstr>أقسام الفعل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101</cp:revision>
  <dcterms:created xsi:type="dcterms:W3CDTF">2009-10-14T19:14:34Z</dcterms:created>
  <dcterms:modified xsi:type="dcterms:W3CDTF">2010-10-26T12:38:17Z</dcterms:modified>
</cp:coreProperties>
</file>