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304" r:id="rId5"/>
    <p:sldId id="307" r:id="rId6"/>
    <p:sldId id="316" r:id="rId7"/>
    <p:sldId id="317" r:id="rId8"/>
    <p:sldId id="308" r:id="rId9"/>
    <p:sldId id="309" r:id="rId10"/>
    <p:sldId id="315" r:id="rId11"/>
    <p:sldId id="310" r:id="rId12"/>
    <p:sldId id="311" r:id="rId13"/>
    <p:sldId id="312" r:id="rId14"/>
    <p:sldId id="313" r:id="rId15"/>
    <p:sldId id="314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6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2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مزيد الثلاثي</a:t>
          </a:r>
          <a:endParaRPr lang="ar-SA" sz="2200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F0D320D4-D143-4331-A394-742FA30449BF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بحرف واحد</a:t>
          </a:r>
          <a:endParaRPr lang="ar-SA" sz="2200" b="1" dirty="0">
            <a:cs typeface="Traditional Arabic" pitchFamily="2" charset="-78"/>
          </a:endParaRPr>
        </a:p>
      </dgm:t>
    </dgm:pt>
    <dgm:pt modelId="{9C0F1C32-36A4-4B02-8B88-78B9A1FCD836}" type="parTrans" cxnId="{508CDD50-A945-4446-A047-2C77672D693A}">
      <dgm:prSet custT="1"/>
      <dgm:spPr/>
      <dgm:t>
        <a:bodyPr/>
        <a:lstStyle/>
        <a:p>
          <a:pPr rtl="1"/>
          <a:endParaRPr lang="ar-SA" sz="2200"/>
        </a:p>
      </dgm:t>
    </dgm:pt>
    <dgm:pt modelId="{5C918DA2-EB09-41AC-AE91-D3DE3AE4D52C}" type="sib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6B28F6F9-FE49-4CB4-9587-68E89792FCF4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بحرفين</a:t>
          </a:r>
          <a:endParaRPr lang="en-US" sz="2200" b="1" dirty="0">
            <a:cs typeface="Traditional Arabic" pitchFamily="2" charset="-78"/>
          </a:endParaRPr>
        </a:p>
      </dgm:t>
    </dgm:pt>
    <dgm:pt modelId="{17608048-FEC1-429E-9BF0-CEEB527BDEA2}" type="parTrans" cxnId="{164DBA35-4B7F-49AA-B039-264A25DCCBB1}">
      <dgm:prSet custT="1"/>
      <dgm:spPr/>
      <dgm:t>
        <a:bodyPr/>
        <a:lstStyle/>
        <a:p>
          <a:pPr rtl="1"/>
          <a:endParaRPr lang="ar-SA" sz="2200"/>
        </a:p>
      </dgm:t>
    </dgm:pt>
    <dgm:pt modelId="{3EF63328-34F7-4EBA-B028-6E13DE29BCC7}" type="sibTrans" cxnId="{164DBA35-4B7F-49AA-B039-264A25DCCBB1}">
      <dgm:prSet/>
      <dgm:spPr/>
      <dgm:t>
        <a:bodyPr/>
        <a:lstStyle/>
        <a:p>
          <a:pPr rtl="1"/>
          <a:endParaRPr lang="ar-SA"/>
        </a:p>
      </dgm:t>
    </dgm:pt>
    <dgm:pt modelId="{C807EF65-40F2-4F5B-947D-1C1E9CC24F2A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بثلاثة أحرف</a:t>
          </a:r>
          <a:endParaRPr lang="en-US" sz="2200" b="1" dirty="0">
            <a:cs typeface="Traditional Arabic" pitchFamily="2" charset="-78"/>
          </a:endParaRPr>
        </a:p>
      </dgm:t>
    </dgm:pt>
    <dgm:pt modelId="{213BE83F-4BC3-4787-8C6B-1F7F9FB086ED}" type="parTrans" cxnId="{F7AADA0D-A2D4-46D1-92DD-B3201FF3D6A0}">
      <dgm:prSet custT="1"/>
      <dgm:spPr/>
      <dgm:t>
        <a:bodyPr/>
        <a:lstStyle/>
        <a:p>
          <a:pPr rtl="1"/>
          <a:endParaRPr lang="ar-SA" sz="2200"/>
        </a:p>
      </dgm:t>
    </dgm:pt>
    <dgm:pt modelId="{2CE1C45F-12F6-4228-AA38-B6E0617C8647}" type="sibTrans" cxnId="{F7AADA0D-A2D4-46D1-92DD-B3201FF3D6A0}">
      <dgm:prSet/>
      <dgm:spPr/>
      <dgm:t>
        <a:bodyPr/>
        <a:lstStyle/>
        <a:p>
          <a:pPr rtl="1"/>
          <a:endParaRPr lang="ar-SA"/>
        </a:p>
      </dgm:t>
    </dgm:pt>
    <dgm:pt modelId="{2D37B64F-E5A4-48C6-A91D-064B9E2EF999}">
      <dgm:prSet phldrT="[نص]"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أَفْعَل</a:t>
          </a:r>
          <a:endParaRPr lang="ar-SA" sz="2200" b="1" dirty="0">
            <a:cs typeface="Traditional Arabic" pitchFamily="2" charset="-78"/>
          </a:endParaRPr>
        </a:p>
      </dgm:t>
    </dgm:pt>
    <dgm:pt modelId="{FC3A43A9-8DA7-417D-9DFD-2B4599E31069}" type="parTrans" cxnId="{BCBCEBA7-CD15-4679-B18B-75BFFF4FC592}">
      <dgm:prSet custT="1"/>
      <dgm:spPr/>
      <dgm:t>
        <a:bodyPr/>
        <a:lstStyle/>
        <a:p>
          <a:pPr rtl="1"/>
          <a:endParaRPr lang="ar-SA" sz="2200"/>
        </a:p>
      </dgm:t>
    </dgm:pt>
    <dgm:pt modelId="{FA45F5FC-6C60-46F4-A853-62A51ACBBB4C}" type="sibTrans" cxnId="{BCBCEBA7-CD15-4679-B18B-75BFFF4FC592}">
      <dgm:prSet/>
      <dgm:spPr/>
      <dgm:t>
        <a:bodyPr/>
        <a:lstStyle/>
        <a:p>
          <a:pPr rtl="1"/>
          <a:endParaRPr lang="ar-SA"/>
        </a:p>
      </dgm:t>
    </dgm:pt>
    <dgm:pt modelId="{E9EFCCCA-8364-4528-9E4E-869F77659F28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فاعَلَ</a:t>
          </a:r>
          <a:endParaRPr lang="en-US" sz="2200" b="1" dirty="0">
            <a:cs typeface="Traditional Arabic" pitchFamily="2" charset="-78"/>
          </a:endParaRPr>
        </a:p>
      </dgm:t>
    </dgm:pt>
    <dgm:pt modelId="{6F31A992-3116-46E7-BC33-C6EB41F8466C}" type="parTrans" cxnId="{8457A888-D9A7-47BB-867A-D9EF7BC9FFC3}">
      <dgm:prSet custT="1"/>
      <dgm:spPr/>
      <dgm:t>
        <a:bodyPr/>
        <a:lstStyle/>
        <a:p>
          <a:pPr rtl="1"/>
          <a:endParaRPr lang="ar-SA" sz="2200"/>
        </a:p>
      </dgm:t>
    </dgm:pt>
    <dgm:pt modelId="{10A72C39-4824-4C7E-BB2C-BBB199106DCF}" type="sibTrans" cxnId="{8457A888-D9A7-47BB-867A-D9EF7BC9FFC3}">
      <dgm:prSet/>
      <dgm:spPr/>
      <dgm:t>
        <a:bodyPr/>
        <a:lstStyle/>
        <a:p>
          <a:pPr rtl="1"/>
          <a:endParaRPr lang="ar-SA"/>
        </a:p>
      </dgm:t>
    </dgm:pt>
    <dgm:pt modelId="{CB6A560E-B43E-4851-9125-197585AD6CFC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فَعَّلَ</a:t>
          </a:r>
          <a:endParaRPr lang="en-US" sz="2200" b="1" dirty="0">
            <a:cs typeface="Traditional Arabic" pitchFamily="2" charset="-78"/>
          </a:endParaRPr>
        </a:p>
      </dgm:t>
    </dgm:pt>
    <dgm:pt modelId="{262A2F48-0494-45F2-9E75-3EF0BA20AF43}" type="parTrans" cxnId="{486EC4E4-B4B2-4EB2-847A-232EED19F844}">
      <dgm:prSet custT="1"/>
      <dgm:spPr/>
      <dgm:t>
        <a:bodyPr/>
        <a:lstStyle/>
        <a:p>
          <a:pPr rtl="1"/>
          <a:endParaRPr lang="ar-SA" sz="2200"/>
        </a:p>
      </dgm:t>
    </dgm:pt>
    <dgm:pt modelId="{FC60F5D2-E8B8-42CB-B232-366AFE405006}" type="sibTrans" cxnId="{486EC4E4-B4B2-4EB2-847A-232EED19F844}">
      <dgm:prSet/>
      <dgm:spPr/>
      <dgm:t>
        <a:bodyPr/>
        <a:lstStyle/>
        <a:p>
          <a:pPr rtl="1"/>
          <a:endParaRPr lang="ar-SA"/>
        </a:p>
      </dgm:t>
    </dgm:pt>
    <dgm:pt modelId="{401BCE82-59AE-4303-95FC-300339826E73}">
      <dgm:prSet phldrT="[نص]"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أكرم، أولَى، أعطى، أقام، آتى، آمن، أقرّ</a:t>
          </a:r>
          <a:endParaRPr lang="ar-SA" sz="1600" b="1" dirty="0">
            <a:cs typeface="Traditional Arabic" pitchFamily="2" charset="-78"/>
          </a:endParaRPr>
        </a:p>
      </dgm:t>
    </dgm:pt>
    <dgm:pt modelId="{7F30AD2A-186B-4252-8A95-B0132156FBAB}" type="parTrans" cxnId="{D332101D-CFDA-496F-9980-6F84A6FAB370}">
      <dgm:prSet custT="1"/>
      <dgm:spPr/>
      <dgm:t>
        <a:bodyPr/>
        <a:lstStyle/>
        <a:p>
          <a:pPr rtl="1"/>
          <a:endParaRPr lang="ar-SA" sz="1600"/>
        </a:p>
      </dgm:t>
    </dgm:pt>
    <dgm:pt modelId="{9151AABB-27D3-4DA5-8067-C0EB236B72BC}" type="sibTrans" cxnId="{D332101D-CFDA-496F-9980-6F84A6FAB370}">
      <dgm:prSet/>
      <dgm:spPr/>
      <dgm:t>
        <a:bodyPr/>
        <a:lstStyle/>
        <a:p>
          <a:pPr rtl="1"/>
          <a:endParaRPr lang="ar-SA"/>
        </a:p>
      </dgm:t>
    </dgm:pt>
    <dgm:pt modelId="{39673AA8-BE2A-4D23-B03C-2448D3D6F1B9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قاتل، آخذ، والى</a:t>
          </a:r>
          <a:endParaRPr lang="en-US" sz="1600" b="1" dirty="0">
            <a:cs typeface="Traditional Arabic" pitchFamily="2" charset="-78"/>
          </a:endParaRPr>
        </a:p>
      </dgm:t>
    </dgm:pt>
    <dgm:pt modelId="{3930C1AE-2371-40AF-B412-B9694EC7969B}" type="parTrans" cxnId="{7756931E-D794-45D9-8299-1E63CEF2ACD6}">
      <dgm:prSet custT="1"/>
      <dgm:spPr/>
      <dgm:t>
        <a:bodyPr/>
        <a:lstStyle/>
        <a:p>
          <a:pPr rtl="1"/>
          <a:endParaRPr lang="ar-SA" sz="1600"/>
        </a:p>
      </dgm:t>
    </dgm:pt>
    <dgm:pt modelId="{23F554E0-648C-49CE-85F3-5761FF26D957}" type="sibTrans" cxnId="{7756931E-D794-45D9-8299-1E63CEF2ACD6}">
      <dgm:prSet/>
      <dgm:spPr/>
      <dgm:t>
        <a:bodyPr/>
        <a:lstStyle/>
        <a:p>
          <a:pPr rtl="1"/>
          <a:endParaRPr lang="ar-SA"/>
        </a:p>
      </dgm:t>
    </dgm:pt>
    <dgm:pt modelId="{9469E249-4705-4DA1-BD7E-F4A87C885295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فرَّح، زكىَّ، وَلَّى، برَّأ</a:t>
          </a:r>
          <a:endParaRPr lang="en-US" sz="1600" b="1" dirty="0">
            <a:cs typeface="Traditional Arabic" pitchFamily="2" charset="-78"/>
          </a:endParaRPr>
        </a:p>
      </dgm:t>
    </dgm:pt>
    <dgm:pt modelId="{B7382C11-FB81-4122-AF1C-8F4D1AB69085}" type="parTrans" cxnId="{6004C0D3-F4D2-484C-AC71-6C58D0CEB742}">
      <dgm:prSet custT="1"/>
      <dgm:spPr/>
      <dgm:t>
        <a:bodyPr/>
        <a:lstStyle/>
        <a:p>
          <a:pPr rtl="1"/>
          <a:endParaRPr lang="ar-SA" sz="1600"/>
        </a:p>
      </dgm:t>
    </dgm:pt>
    <dgm:pt modelId="{C9FF710D-35C2-4C1E-9F39-EE794927AB8F}" type="sibTrans" cxnId="{6004C0D3-F4D2-484C-AC71-6C58D0CEB742}">
      <dgm:prSet/>
      <dgm:spPr/>
      <dgm:t>
        <a:bodyPr/>
        <a:lstStyle/>
        <a:p>
          <a:pPr rtl="1"/>
          <a:endParaRPr lang="ar-SA"/>
        </a:p>
      </dgm:t>
    </dgm:pt>
    <dgm:pt modelId="{8BC6BDD4-5FD1-47AF-9A33-D692FA908D99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انفعَلَ</a:t>
          </a:r>
          <a:endParaRPr lang="en-US" sz="2200" b="1" dirty="0">
            <a:cs typeface="Traditional Arabic" pitchFamily="2" charset="-78"/>
          </a:endParaRPr>
        </a:p>
      </dgm:t>
    </dgm:pt>
    <dgm:pt modelId="{A4988E12-D449-4AE7-919D-C0573610B425}" type="parTrans" cxnId="{E68722A7-70E2-4C97-9845-CE90D504EBED}">
      <dgm:prSet custT="1"/>
      <dgm:spPr/>
      <dgm:t>
        <a:bodyPr/>
        <a:lstStyle/>
        <a:p>
          <a:pPr rtl="1"/>
          <a:endParaRPr lang="ar-SA" sz="2200"/>
        </a:p>
      </dgm:t>
    </dgm:pt>
    <dgm:pt modelId="{C82728E5-0902-4C78-AAE6-6FD9DC1E3C41}" type="sibTrans" cxnId="{E68722A7-70E2-4C97-9845-CE90D504EBED}">
      <dgm:prSet/>
      <dgm:spPr/>
      <dgm:t>
        <a:bodyPr/>
        <a:lstStyle/>
        <a:p>
          <a:pPr rtl="1"/>
          <a:endParaRPr lang="ar-SA"/>
        </a:p>
      </dgm:t>
    </dgm:pt>
    <dgm:pt modelId="{9EC2263A-E3A7-45B1-A012-02563DB2BD9A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افتعلَ</a:t>
          </a:r>
          <a:endParaRPr lang="en-US" sz="2200" b="1" dirty="0">
            <a:cs typeface="Traditional Arabic" pitchFamily="2" charset="-78"/>
          </a:endParaRPr>
        </a:p>
      </dgm:t>
    </dgm:pt>
    <dgm:pt modelId="{838242B8-0A76-4695-BA94-9DFF6A9D4F50}" type="parTrans" cxnId="{8E6F3BB0-291C-45AD-B6B3-83289134307B}">
      <dgm:prSet custT="1"/>
      <dgm:spPr/>
      <dgm:t>
        <a:bodyPr/>
        <a:lstStyle/>
        <a:p>
          <a:pPr rtl="1"/>
          <a:endParaRPr lang="ar-SA" sz="2200"/>
        </a:p>
      </dgm:t>
    </dgm:pt>
    <dgm:pt modelId="{AF9D4389-AE77-4042-8DB1-19BBB80853A2}" type="sibTrans" cxnId="{8E6F3BB0-291C-45AD-B6B3-83289134307B}">
      <dgm:prSet/>
      <dgm:spPr/>
      <dgm:t>
        <a:bodyPr/>
        <a:lstStyle/>
        <a:p>
          <a:pPr rtl="1"/>
          <a:endParaRPr lang="ar-SA"/>
        </a:p>
      </dgm:t>
    </dgm:pt>
    <dgm:pt modelId="{CF720C74-CA38-4CEE-8903-D0B1DAE7C9DD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افْعَلَّ</a:t>
          </a:r>
          <a:endParaRPr lang="en-US" sz="2200" b="1" dirty="0">
            <a:cs typeface="Traditional Arabic" pitchFamily="2" charset="-78"/>
          </a:endParaRPr>
        </a:p>
      </dgm:t>
    </dgm:pt>
    <dgm:pt modelId="{DEA2AC70-C348-4528-B839-0FD2D6FC573F}" type="parTrans" cxnId="{55A089E5-0427-4E3F-9166-3B2366ECB4C2}">
      <dgm:prSet custT="1"/>
      <dgm:spPr/>
      <dgm:t>
        <a:bodyPr/>
        <a:lstStyle/>
        <a:p>
          <a:pPr rtl="1"/>
          <a:endParaRPr lang="ar-SA" sz="2200"/>
        </a:p>
      </dgm:t>
    </dgm:pt>
    <dgm:pt modelId="{18147CE3-EC68-4F86-A2E1-BFCB7D79AA70}" type="sibTrans" cxnId="{55A089E5-0427-4E3F-9166-3B2366ECB4C2}">
      <dgm:prSet/>
      <dgm:spPr/>
      <dgm:t>
        <a:bodyPr/>
        <a:lstStyle/>
        <a:p>
          <a:pPr rtl="1"/>
          <a:endParaRPr lang="ar-SA"/>
        </a:p>
      </dgm:t>
    </dgm:pt>
    <dgm:pt modelId="{9C7D04D4-FD7E-4EE2-B6C0-E8A0F079330F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تفعَّلَ</a:t>
          </a:r>
          <a:endParaRPr lang="en-US" sz="2200" b="1" dirty="0">
            <a:cs typeface="Traditional Arabic" pitchFamily="2" charset="-78"/>
          </a:endParaRPr>
        </a:p>
      </dgm:t>
    </dgm:pt>
    <dgm:pt modelId="{9530F65F-BEC9-4393-AD8E-0245611772F1}" type="parTrans" cxnId="{A3C5A318-62C8-42CD-8B41-50FB14E6B67D}">
      <dgm:prSet custT="1"/>
      <dgm:spPr/>
      <dgm:t>
        <a:bodyPr/>
        <a:lstStyle/>
        <a:p>
          <a:pPr rtl="1"/>
          <a:endParaRPr lang="ar-SA" sz="2200"/>
        </a:p>
      </dgm:t>
    </dgm:pt>
    <dgm:pt modelId="{DEEFA2C5-9BB2-4C19-AAED-B5257585B1F2}" type="sibTrans" cxnId="{A3C5A318-62C8-42CD-8B41-50FB14E6B67D}">
      <dgm:prSet/>
      <dgm:spPr/>
      <dgm:t>
        <a:bodyPr/>
        <a:lstStyle/>
        <a:p>
          <a:pPr rtl="1"/>
          <a:endParaRPr lang="ar-SA"/>
        </a:p>
      </dgm:t>
    </dgm:pt>
    <dgm:pt modelId="{F9F7AB93-C089-4235-9621-C5B427007E77}">
      <dgm:prSet custT="1"/>
      <dgm:spPr/>
      <dgm:t>
        <a:bodyPr/>
        <a:lstStyle/>
        <a:p>
          <a:pPr rtl="1"/>
          <a:r>
            <a:rPr lang="ar-SA" sz="2200" b="1" dirty="0" smtClean="0">
              <a:cs typeface="Traditional Arabic" pitchFamily="2" charset="-78"/>
            </a:rPr>
            <a:t>تَفاعَلَ</a:t>
          </a:r>
          <a:endParaRPr lang="en-US" sz="2200" b="1" dirty="0">
            <a:cs typeface="Traditional Arabic" pitchFamily="2" charset="-78"/>
          </a:endParaRPr>
        </a:p>
      </dgm:t>
    </dgm:pt>
    <dgm:pt modelId="{CC60AFA8-5F9F-408C-B902-F8A329417531}" type="parTrans" cxnId="{9C6BD001-C44C-4CCC-9FAA-8DDA3B9F1060}">
      <dgm:prSet custT="1"/>
      <dgm:spPr/>
      <dgm:t>
        <a:bodyPr/>
        <a:lstStyle/>
        <a:p>
          <a:pPr rtl="1"/>
          <a:endParaRPr lang="ar-SA" sz="2200"/>
        </a:p>
      </dgm:t>
    </dgm:pt>
    <dgm:pt modelId="{DC3E3F21-8AFF-4C73-9FF0-74F2E8AABBEE}" type="sibTrans" cxnId="{9C6BD001-C44C-4CCC-9FAA-8DDA3B9F1060}">
      <dgm:prSet/>
      <dgm:spPr/>
      <dgm:t>
        <a:bodyPr/>
        <a:lstStyle/>
        <a:p>
          <a:pPr rtl="1"/>
          <a:endParaRPr lang="ar-SA"/>
        </a:p>
      </dgm:t>
    </dgm:pt>
    <dgm:pt modelId="{5A852F09-EFE8-4E2A-9ED7-D42C1112ADBC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انكسر، انشقّ، انقاد، انمحى</a:t>
          </a:r>
          <a:endParaRPr lang="en-US" sz="1600" b="1" dirty="0">
            <a:cs typeface="Traditional Arabic" pitchFamily="2" charset="-78"/>
          </a:endParaRPr>
        </a:p>
      </dgm:t>
    </dgm:pt>
    <dgm:pt modelId="{CBB6A9C3-29DB-4953-93EF-11591394D259}" type="parTrans" cxnId="{F03B2F01-33C8-4947-A313-EFC62A7E8EB2}">
      <dgm:prSet custT="1"/>
      <dgm:spPr/>
      <dgm:t>
        <a:bodyPr/>
        <a:lstStyle/>
        <a:p>
          <a:pPr rtl="1"/>
          <a:endParaRPr lang="ar-SA" sz="1600"/>
        </a:p>
      </dgm:t>
    </dgm:pt>
    <dgm:pt modelId="{0836B2B8-9AE1-49A7-9E79-FB81ABC70E4D}" type="sibTrans" cxnId="{F03B2F01-33C8-4947-A313-EFC62A7E8EB2}">
      <dgm:prSet/>
      <dgm:spPr/>
      <dgm:t>
        <a:bodyPr/>
        <a:lstStyle/>
        <a:p>
          <a:pPr rtl="1"/>
          <a:endParaRPr lang="ar-SA"/>
        </a:p>
      </dgm:t>
    </dgm:pt>
    <dgm:pt modelId="{BCA6D924-84FA-4D9F-880E-35A2C38494F0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اجتمع، اشتقّ، اختار، ادَّعَى، اتصل، اتقى، اصطبر، اضطرب</a:t>
          </a:r>
          <a:endParaRPr lang="en-US" sz="1600" b="1" dirty="0">
            <a:cs typeface="Traditional Arabic" pitchFamily="2" charset="-78"/>
          </a:endParaRPr>
        </a:p>
      </dgm:t>
    </dgm:pt>
    <dgm:pt modelId="{33EB067D-B70A-41CB-AF4C-6DD02E5A109F}" type="parTrans" cxnId="{929CEF77-889A-4968-AF07-9134E971AA7C}">
      <dgm:prSet custT="1"/>
      <dgm:spPr/>
      <dgm:t>
        <a:bodyPr/>
        <a:lstStyle/>
        <a:p>
          <a:pPr rtl="1"/>
          <a:endParaRPr lang="ar-SA" sz="1600"/>
        </a:p>
      </dgm:t>
    </dgm:pt>
    <dgm:pt modelId="{F3307C02-1F7C-48DC-89F2-501E18163379}" type="sibTrans" cxnId="{929CEF77-889A-4968-AF07-9134E971AA7C}">
      <dgm:prSet/>
      <dgm:spPr/>
      <dgm:t>
        <a:bodyPr/>
        <a:lstStyle/>
        <a:p>
          <a:pPr rtl="1"/>
          <a:endParaRPr lang="ar-SA"/>
        </a:p>
      </dgm:t>
    </dgm:pt>
    <dgm:pt modelId="{9E079E60-9094-4995-9787-44EFE0519C76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احمرَّ، واصفرَّ، واعورَّ</a:t>
          </a:r>
          <a:endParaRPr lang="en-US" sz="1600" b="1" dirty="0">
            <a:cs typeface="Traditional Arabic" pitchFamily="2" charset="-78"/>
          </a:endParaRPr>
        </a:p>
      </dgm:t>
    </dgm:pt>
    <dgm:pt modelId="{C9872652-96EC-4261-944D-194CB679954E}" type="parTrans" cxnId="{B0DD95AD-9885-4D8E-B9D7-C5A3C330284E}">
      <dgm:prSet custT="1"/>
      <dgm:spPr/>
      <dgm:t>
        <a:bodyPr/>
        <a:lstStyle/>
        <a:p>
          <a:pPr rtl="1"/>
          <a:endParaRPr lang="ar-SA" sz="1600"/>
        </a:p>
      </dgm:t>
    </dgm:pt>
    <dgm:pt modelId="{CC3471D6-3619-4785-90E3-5EB46A3370E2}" type="sibTrans" cxnId="{B0DD95AD-9885-4D8E-B9D7-C5A3C330284E}">
      <dgm:prSet/>
      <dgm:spPr/>
      <dgm:t>
        <a:bodyPr/>
        <a:lstStyle/>
        <a:p>
          <a:pPr rtl="1"/>
          <a:endParaRPr lang="ar-SA"/>
        </a:p>
      </dgm:t>
    </dgm:pt>
    <dgm:pt modelId="{E122BB24-5DE6-4B65-86DF-11CF9426BC8B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يندر في غير الألوان والعيوب، </a:t>
          </a:r>
          <a:r>
            <a:rPr lang="ar-SA" sz="1600" b="1" dirty="0" err="1" smtClean="0">
              <a:cs typeface="Traditional Arabic" pitchFamily="2" charset="-78"/>
            </a:rPr>
            <a:t>ﻛ</a:t>
          </a:r>
          <a:r>
            <a:rPr lang="ar-SA" sz="1600" b="1" dirty="0" smtClean="0">
              <a:cs typeface="Traditional Arabic" pitchFamily="2" charset="-78"/>
            </a:rPr>
            <a:t> ارْفَضّ عَرَقا، </a:t>
          </a:r>
          <a:r>
            <a:rPr lang="ar-SA" sz="1600" b="1" dirty="0" err="1" smtClean="0">
              <a:cs typeface="Traditional Arabic" pitchFamily="2" charset="-78"/>
            </a:rPr>
            <a:t>واخضلَّ</a:t>
          </a:r>
          <a:r>
            <a:rPr lang="ar-SA" sz="1600" b="1" dirty="0" smtClean="0">
              <a:cs typeface="Traditional Arabic" pitchFamily="2" charset="-78"/>
            </a:rPr>
            <a:t> الروضُ، ومنه </a:t>
          </a:r>
          <a:r>
            <a:rPr lang="ar-SA" sz="1600" b="1" dirty="0" err="1" smtClean="0">
              <a:cs typeface="Traditional Arabic" pitchFamily="2" charset="-78"/>
            </a:rPr>
            <a:t>ارْعَوَى</a:t>
          </a:r>
          <a:endParaRPr lang="en-US" sz="1600" b="1" dirty="0">
            <a:cs typeface="Traditional Arabic" pitchFamily="2" charset="-78"/>
          </a:endParaRPr>
        </a:p>
      </dgm:t>
    </dgm:pt>
    <dgm:pt modelId="{1D52C2FF-C248-4451-90D5-897B6352E012}" type="parTrans" cxnId="{08A37302-5FDD-4D11-BE9A-C61647075FF9}">
      <dgm:prSet custT="1"/>
      <dgm:spPr/>
      <dgm:t>
        <a:bodyPr/>
        <a:lstStyle/>
        <a:p>
          <a:pPr rtl="1"/>
          <a:endParaRPr lang="ar-SA" sz="1600"/>
        </a:p>
      </dgm:t>
    </dgm:pt>
    <dgm:pt modelId="{1138CA04-3E61-491F-AFFF-A19B825AF37B}" type="sibTrans" cxnId="{08A37302-5FDD-4D11-BE9A-C61647075FF9}">
      <dgm:prSet/>
      <dgm:spPr/>
      <dgm:t>
        <a:bodyPr/>
        <a:lstStyle/>
        <a:p>
          <a:pPr rtl="1"/>
          <a:endParaRPr lang="ar-SA"/>
        </a:p>
      </dgm:t>
    </dgm:pt>
    <dgm:pt modelId="{7D6F7FA6-0959-4D50-9AE6-1C5F90BDADEE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تعلَّم، تزكّى، ومنه: اذّكَّر، اطَّهَّر</a:t>
          </a:r>
          <a:endParaRPr lang="en-US" sz="1600" b="1" dirty="0">
            <a:cs typeface="Traditional Arabic" pitchFamily="2" charset="-78"/>
          </a:endParaRPr>
        </a:p>
      </dgm:t>
    </dgm:pt>
    <dgm:pt modelId="{39EFB5CC-5919-4680-A2F3-AE1230DA243E}" type="parTrans" cxnId="{D9282964-327D-4635-974B-87669E6CA8CF}">
      <dgm:prSet custT="1"/>
      <dgm:spPr/>
      <dgm:t>
        <a:bodyPr/>
        <a:lstStyle/>
        <a:p>
          <a:pPr rtl="1"/>
          <a:endParaRPr lang="ar-SA" sz="1600"/>
        </a:p>
      </dgm:t>
    </dgm:pt>
    <dgm:pt modelId="{A2355D3C-E5CB-46DA-B0F0-68ACDC55FB0C}" type="sibTrans" cxnId="{D9282964-327D-4635-974B-87669E6CA8CF}">
      <dgm:prSet/>
      <dgm:spPr/>
      <dgm:t>
        <a:bodyPr/>
        <a:lstStyle/>
        <a:p>
          <a:pPr rtl="1"/>
          <a:endParaRPr lang="ar-SA"/>
        </a:p>
      </dgm:t>
    </dgm:pt>
    <dgm:pt modelId="{ECA1A0DC-4C6F-47C3-8945-DCEB2E6ACD08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تباعَدَ، تَشاوَرَ، ومنه: تبارك، تعالى، وكذا: اثَّاقل، ادَّارك</a:t>
          </a:r>
          <a:endParaRPr lang="en-US" sz="1600" b="1" dirty="0">
            <a:cs typeface="Traditional Arabic" pitchFamily="2" charset="-78"/>
          </a:endParaRPr>
        </a:p>
      </dgm:t>
    </dgm:pt>
    <dgm:pt modelId="{8EF59332-EF25-481A-BE85-36ABAED09B65}" type="parTrans" cxnId="{8A988972-8A94-4697-B103-74ADCD12EB5A}">
      <dgm:prSet custT="1"/>
      <dgm:spPr/>
      <dgm:t>
        <a:bodyPr/>
        <a:lstStyle/>
        <a:p>
          <a:pPr rtl="1"/>
          <a:endParaRPr lang="ar-SA" sz="1600"/>
        </a:p>
      </dgm:t>
    </dgm:pt>
    <dgm:pt modelId="{5AAB957A-9598-4F11-90BB-1CB15A73A5A8}" type="sibTrans" cxnId="{8A988972-8A94-4697-B103-74ADCD12EB5A}">
      <dgm:prSet/>
      <dgm:spPr/>
      <dgm:t>
        <a:bodyPr/>
        <a:lstStyle/>
        <a:p>
          <a:pPr rtl="1"/>
          <a:endParaRPr lang="ar-SA"/>
        </a:p>
      </dgm:t>
    </dgm:pt>
    <dgm:pt modelId="{86323141-51B2-45A0-B15C-1E24CB58F0D1}">
      <dgm:prSet custT="1"/>
      <dgm:spPr/>
      <dgm:t>
        <a:bodyPr/>
        <a:lstStyle/>
        <a:p>
          <a:pPr rtl="1"/>
          <a:r>
            <a:rPr lang="ar-SA" sz="2200" b="1" dirty="0" err="1" smtClean="0">
              <a:cs typeface="Traditional Arabic" pitchFamily="2" charset="-78"/>
            </a:rPr>
            <a:t>استفعلَ</a:t>
          </a:r>
          <a:endParaRPr lang="en-US" sz="2200" b="1" dirty="0">
            <a:cs typeface="Traditional Arabic" pitchFamily="2" charset="-78"/>
          </a:endParaRPr>
        </a:p>
      </dgm:t>
    </dgm:pt>
    <dgm:pt modelId="{157EA6B9-45DE-4DC4-8099-EF81996C6603}" type="parTrans" cxnId="{6989C488-D2BC-4644-BEC2-E777B159651A}">
      <dgm:prSet custT="1"/>
      <dgm:spPr/>
      <dgm:t>
        <a:bodyPr/>
        <a:lstStyle/>
        <a:p>
          <a:pPr rtl="1"/>
          <a:endParaRPr lang="ar-SA" sz="2200"/>
        </a:p>
      </dgm:t>
    </dgm:pt>
    <dgm:pt modelId="{615C5003-2F44-469D-9C73-FBAC3B150E98}" type="sibTrans" cxnId="{6989C488-D2BC-4644-BEC2-E777B159651A}">
      <dgm:prSet/>
      <dgm:spPr/>
      <dgm:t>
        <a:bodyPr/>
        <a:lstStyle/>
        <a:p>
          <a:pPr rtl="1"/>
          <a:endParaRPr lang="ar-SA"/>
        </a:p>
      </dgm:t>
    </dgm:pt>
    <dgm:pt modelId="{7587DE30-49BA-4C37-90AE-DF1000CBF6EF}">
      <dgm:prSet custT="1"/>
      <dgm:spPr/>
      <dgm:t>
        <a:bodyPr/>
        <a:lstStyle/>
        <a:p>
          <a:pPr rtl="1"/>
          <a:r>
            <a:rPr lang="ar-SA" sz="2200" b="1" dirty="0" err="1" smtClean="0">
              <a:cs typeface="Traditional Arabic" pitchFamily="2" charset="-78"/>
            </a:rPr>
            <a:t>افْعَوعَلَ</a:t>
          </a:r>
          <a:endParaRPr lang="en-US" sz="2200" b="1" dirty="0">
            <a:cs typeface="Traditional Arabic" pitchFamily="2" charset="-78"/>
          </a:endParaRPr>
        </a:p>
      </dgm:t>
    </dgm:pt>
    <dgm:pt modelId="{54C0A03F-EEED-4C4E-9122-AF9318A2CBDB}" type="parTrans" cxnId="{C5E7435B-FC0D-46A1-BB5B-A38F14BAAF21}">
      <dgm:prSet custT="1"/>
      <dgm:spPr/>
      <dgm:t>
        <a:bodyPr/>
        <a:lstStyle/>
        <a:p>
          <a:pPr rtl="1"/>
          <a:endParaRPr lang="ar-SA" sz="2200"/>
        </a:p>
      </dgm:t>
    </dgm:pt>
    <dgm:pt modelId="{231C6BAD-5602-4EE8-B3BA-1B485809D5B7}" type="sibTrans" cxnId="{C5E7435B-FC0D-46A1-BB5B-A38F14BAAF21}">
      <dgm:prSet/>
      <dgm:spPr/>
      <dgm:t>
        <a:bodyPr/>
        <a:lstStyle/>
        <a:p>
          <a:pPr rtl="1"/>
          <a:endParaRPr lang="ar-SA"/>
        </a:p>
      </dgm:t>
    </dgm:pt>
    <dgm:pt modelId="{63E7AB76-C252-45D7-BD13-CEE4299608A7}">
      <dgm:prSet custT="1"/>
      <dgm:spPr/>
      <dgm:t>
        <a:bodyPr/>
        <a:lstStyle/>
        <a:p>
          <a:pPr rtl="1"/>
          <a:r>
            <a:rPr lang="ar-SA" sz="2200" b="1" dirty="0" err="1" smtClean="0">
              <a:cs typeface="Traditional Arabic" pitchFamily="2" charset="-78"/>
            </a:rPr>
            <a:t>افْعَالّ</a:t>
          </a:r>
          <a:endParaRPr lang="en-US" sz="2200" b="1" dirty="0">
            <a:cs typeface="Traditional Arabic" pitchFamily="2" charset="-78"/>
          </a:endParaRPr>
        </a:p>
      </dgm:t>
    </dgm:pt>
    <dgm:pt modelId="{9C7F61D1-B7B7-4F0D-8A87-3BC2B675ECD1}" type="parTrans" cxnId="{F9245081-A2D5-4408-BCA5-5A985680944C}">
      <dgm:prSet custT="1"/>
      <dgm:spPr/>
      <dgm:t>
        <a:bodyPr/>
        <a:lstStyle/>
        <a:p>
          <a:pPr rtl="1"/>
          <a:endParaRPr lang="ar-SA" sz="2200"/>
        </a:p>
      </dgm:t>
    </dgm:pt>
    <dgm:pt modelId="{20D54966-5079-45C2-B5C1-EAD549C08087}" type="sibTrans" cxnId="{F9245081-A2D5-4408-BCA5-5A985680944C}">
      <dgm:prSet/>
      <dgm:spPr/>
      <dgm:t>
        <a:bodyPr/>
        <a:lstStyle/>
        <a:p>
          <a:pPr rtl="1"/>
          <a:endParaRPr lang="ar-SA"/>
        </a:p>
      </dgm:t>
    </dgm:pt>
    <dgm:pt modelId="{A2E35DF5-491D-4F51-B9D1-60CA0AA1B523}">
      <dgm:prSet custT="1"/>
      <dgm:spPr/>
      <dgm:t>
        <a:bodyPr/>
        <a:lstStyle/>
        <a:p>
          <a:pPr rtl="1"/>
          <a:r>
            <a:rPr lang="ar-SA" sz="2200" b="1" dirty="0" err="1" smtClean="0">
              <a:cs typeface="Traditional Arabic" pitchFamily="2" charset="-78"/>
            </a:rPr>
            <a:t>افْعَوَّلَ</a:t>
          </a:r>
          <a:endParaRPr lang="en-US" sz="2200" b="1" dirty="0">
            <a:cs typeface="Traditional Arabic" pitchFamily="2" charset="-78"/>
          </a:endParaRPr>
        </a:p>
      </dgm:t>
    </dgm:pt>
    <dgm:pt modelId="{5F2411BB-8463-4483-9B0F-C4230CFB74E0}" type="parTrans" cxnId="{1292910E-9E47-4E30-A836-A47A3C771C06}">
      <dgm:prSet custT="1"/>
      <dgm:spPr/>
      <dgm:t>
        <a:bodyPr/>
        <a:lstStyle/>
        <a:p>
          <a:pPr rtl="1"/>
          <a:endParaRPr lang="ar-SA" sz="2200"/>
        </a:p>
      </dgm:t>
    </dgm:pt>
    <dgm:pt modelId="{2A30938E-DEFE-4168-AADC-E98D969C287F}" type="sibTrans" cxnId="{1292910E-9E47-4E30-A836-A47A3C771C06}">
      <dgm:prSet/>
      <dgm:spPr/>
      <dgm:t>
        <a:bodyPr/>
        <a:lstStyle/>
        <a:p>
          <a:pPr rtl="1"/>
          <a:endParaRPr lang="ar-SA"/>
        </a:p>
      </dgm:t>
    </dgm:pt>
    <dgm:pt modelId="{FF4D4A98-8D9C-4638-80C0-0F2678D59124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استخرج، واستقام</a:t>
          </a:r>
          <a:endParaRPr lang="en-US" sz="1600" b="1" dirty="0">
            <a:cs typeface="Traditional Arabic" pitchFamily="2" charset="-78"/>
          </a:endParaRPr>
        </a:p>
      </dgm:t>
    </dgm:pt>
    <dgm:pt modelId="{D23D1329-CE41-4F23-BD01-A0818513CCF0}" type="parTrans" cxnId="{67564A5A-2D76-4B3D-A4E1-CE4A10FE9431}">
      <dgm:prSet custT="1"/>
      <dgm:spPr/>
      <dgm:t>
        <a:bodyPr/>
        <a:lstStyle/>
        <a:p>
          <a:pPr rtl="1"/>
          <a:endParaRPr lang="ar-SA" sz="1600"/>
        </a:p>
      </dgm:t>
    </dgm:pt>
    <dgm:pt modelId="{AE5F938B-94B5-4F06-B1EE-BB06A665DF5B}" type="sibTrans" cxnId="{67564A5A-2D76-4B3D-A4E1-CE4A10FE9431}">
      <dgm:prSet/>
      <dgm:spPr/>
      <dgm:t>
        <a:bodyPr/>
        <a:lstStyle/>
        <a:p>
          <a:pPr rtl="1"/>
          <a:endParaRPr lang="ar-SA"/>
        </a:p>
      </dgm:t>
    </dgm:pt>
    <dgm:pt modelId="{9D10F8C4-4AF4-41A3-B655-2E516E4613E1}">
      <dgm:prSet custT="1"/>
      <dgm:spPr/>
      <dgm:t>
        <a:bodyPr/>
        <a:lstStyle/>
        <a:p>
          <a:pPr rtl="1"/>
          <a:r>
            <a:rPr lang="ar-SA" sz="1600" b="1" dirty="0" smtClean="0">
              <a:cs typeface="Traditional Arabic" pitchFamily="2" charset="-78"/>
            </a:rPr>
            <a:t>اغدودَنَ الشعر: إذا طال، واعشوشب المكان: إذا كثر عُشْبه</a:t>
          </a:r>
          <a:endParaRPr lang="en-US" sz="1600" b="1" dirty="0">
            <a:cs typeface="Traditional Arabic" pitchFamily="2" charset="-78"/>
          </a:endParaRPr>
        </a:p>
      </dgm:t>
    </dgm:pt>
    <dgm:pt modelId="{D63D520F-D44A-45B2-96A2-5F9519B4201F}" type="parTrans" cxnId="{97008260-2EE3-4510-B7DF-D2D2E215D653}">
      <dgm:prSet custT="1"/>
      <dgm:spPr/>
      <dgm:t>
        <a:bodyPr/>
        <a:lstStyle/>
        <a:p>
          <a:pPr rtl="1"/>
          <a:endParaRPr lang="ar-SA" sz="1600"/>
        </a:p>
      </dgm:t>
    </dgm:pt>
    <dgm:pt modelId="{5639D0E9-DC97-4E77-AFD9-356B2F124B5E}" type="sibTrans" cxnId="{97008260-2EE3-4510-B7DF-D2D2E215D653}">
      <dgm:prSet/>
      <dgm:spPr/>
      <dgm:t>
        <a:bodyPr/>
        <a:lstStyle/>
        <a:p>
          <a:pPr rtl="1"/>
          <a:endParaRPr lang="ar-SA"/>
        </a:p>
      </dgm:t>
    </dgm:pt>
    <dgm:pt modelId="{4CA01288-4230-44E1-B8B5-B1A7BD4FE604}">
      <dgm:prSet custT="1"/>
      <dgm:spPr/>
      <dgm:t>
        <a:bodyPr/>
        <a:lstStyle/>
        <a:p>
          <a:pPr rtl="1"/>
          <a:r>
            <a:rPr lang="ar-SA" sz="1600" b="1" dirty="0" err="1" smtClean="0">
              <a:cs typeface="Traditional Arabic" pitchFamily="2" charset="-78"/>
            </a:rPr>
            <a:t>احمارّ</a:t>
          </a:r>
          <a:r>
            <a:rPr lang="ar-SA" sz="1600" b="1" dirty="0" smtClean="0">
              <a:cs typeface="Traditional Arabic" pitchFamily="2" charset="-78"/>
            </a:rPr>
            <a:t> </a:t>
          </a:r>
          <a:r>
            <a:rPr lang="ar-SA" sz="1600" b="1" dirty="0" err="1" smtClean="0">
              <a:cs typeface="Traditional Arabic" pitchFamily="2" charset="-78"/>
            </a:rPr>
            <a:t>واشهابّ</a:t>
          </a:r>
          <a:r>
            <a:rPr lang="ar-SA" sz="1600" b="1" dirty="0" smtClean="0">
              <a:cs typeface="Traditional Arabic" pitchFamily="2" charset="-78"/>
            </a:rPr>
            <a:t>: قَوِيَت حُمرته </a:t>
          </a:r>
          <a:r>
            <a:rPr lang="ar-SA" sz="1600" b="1" dirty="0" err="1" smtClean="0">
              <a:cs typeface="Traditional Arabic" pitchFamily="2" charset="-78"/>
            </a:rPr>
            <a:t>وشُهْبته</a:t>
          </a:r>
          <a:endParaRPr lang="en-US" sz="1600" b="1" dirty="0">
            <a:cs typeface="Traditional Arabic" pitchFamily="2" charset="-78"/>
          </a:endParaRPr>
        </a:p>
      </dgm:t>
    </dgm:pt>
    <dgm:pt modelId="{78E8089E-CC30-4FF4-A88B-1459C9A7C4E3}" type="parTrans" cxnId="{AA63528C-C70F-4716-BF5E-B45D5696B9D0}">
      <dgm:prSet custT="1"/>
      <dgm:spPr/>
      <dgm:t>
        <a:bodyPr/>
        <a:lstStyle/>
        <a:p>
          <a:pPr rtl="1"/>
          <a:endParaRPr lang="ar-SA" sz="1600"/>
        </a:p>
      </dgm:t>
    </dgm:pt>
    <dgm:pt modelId="{721B31DA-4AB8-4079-9E2D-B03B9035BE5D}" type="sibTrans" cxnId="{AA63528C-C70F-4716-BF5E-B45D5696B9D0}">
      <dgm:prSet/>
      <dgm:spPr/>
      <dgm:t>
        <a:bodyPr/>
        <a:lstStyle/>
        <a:p>
          <a:pPr rtl="1"/>
          <a:endParaRPr lang="ar-SA"/>
        </a:p>
      </dgm:t>
    </dgm:pt>
    <dgm:pt modelId="{94E11793-9167-4213-B153-7A1448135528}">
      <dgm:prSet custT="1"/>
      <dgm:spPr/>
      <dgm:t>
        <a:bodyPr/>
        <a:lstStyle/>
        <a:p>
          <a:pPr rtl="1"/>
          <a:r>
            <a:rPr lang="ar-SA" sz="1600" b="1" dirty="0" err="1" smtClean="0">
              <a:cs typeface="Traditional Arabic" pitchFamily="2" charset="-78"/>
            </a:rPr>
            <a:t>اجلوَّذ</a:t>
          </a:r>
          <a:r>
            <a:rPr lang="ar-SA" sz="1600" b="1" dirty="0" smtClean="0">
              <a:cs typeface="Traditional Arabic" pitchFamily="2" charset="-78"/>
            </a:rPr>
            <a:t>: إذا أسرع، </a:t>
          </a:r>
          <a:r>
            <a:rPr lang="ar-SA" sz="1600" b="1" dirty="0" err="1" smtClean="0">
              <a:cs typeface="Traditional Arabic" pitchFamily="2" charset="-78"/>
            </a:rPr>
            <a:t>واعلَوَّطَ</a:t>
          </a:r>
          <a:r>
            <a:rPr lang="ar-SA" sz="1600" b="1" dirty="0" smtClean="0">
              <a:cs typeface="Traditional Arabic" pitchFamily="2" charset="-78"/>
            </a:rPr>
            <a:t>: </a:t>
          </a:r>
          <a:r>
            <a:rPr lang="ar-SA" sz="1600" b="1" dirty="0" err="1" smtClean="0">
              <a:cs typeface="Traditional Arabic" pitchFamily="2" charset="-78"/>
            </a:rPr>
            <a:t>أى</a:t>
          </a:r>
          <a:r>
            <a:rPr lang="ar-SA" sz="1600" b="1" dirty="0" smtClean="0">
              <a:cs typeface="Traditional Arabic" pitchFamily="2" charset="-78"/>
            </a:rPr>
            <a:t> تعلق بعنق البعير فركبه</a:t>
          </a:r>
          <a:endParaRPr lang="en-US" sz="1600" b="1" dirty="0">
            <a:cs typeface="Traditional Arabic" pitchFamily="2" charset="-78"/>
          </a:endParaRPr>
        </a:p>
      </dgm:t>
    </dgm:pt>
    <dgm:pt modelId="{E2BAD52A-9F29-4365-B293-EB96113BD9C6}" type="parTrans" cxnId="{C0675761-82CB-4566-865D-1B2833CCBC7C}">
      <dgm:prSet custT="1"/>
      <dgm:spPr/>
      <dgm:t>
        <a:bodyPr/>
        <a:lstStyle/>
        <a:p>
          <a:pPr rtl="1"/>
          <a:endParaRPr lang="ar-SA" sz="1600"/>
        </a:p>
      </dgm:t>
    </dgm:pt>
    <dgm:pt modelId="{193623FC-3264-4CD3-B64B-CA3503DC7474}" type="sibTrans" cxnId="{C0675761-82CB-4566-865D-1B2833CCBC7C}">
      <dgm:prSet/>
      <dgm:spPr/>
      <dgm:t>
        <a:bodyPr/>
        <a:lstStyle/>
        <a:p>
          <a:pPr rtl="1"/>
          <a:endParaRPr lang="ar-SA"/>
        </a:p>
      </dgm:t>
    </dgm:pt>
    <dgm:pt modelId="{F7579512-C415-49C0-86C7-D1F7F9830225}" type="pres">
      <dgm:prSet presAssocID="{DF992804-DD60-489A-B00C-139F79E7819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9BBBDE9-7FB1-431A-89A7-EE9295B51949}" type="pres">
      <dgm:prSet presAssocID="{8E89D3B4-A903-4813-BCA4-88323ED49032}" presName="root1" presStyleCnt="0"/>
      <dgm:spPr/>
    </dgm:pt>
    <dgm:pt modelId="{7DCB99C0-2431-4BFF-8AAA-24E83B50D5F8}" type="pres">
      <dgm:prSet presAssocID="{8E89D3B4-A903-4813-BCA4-88323ED49032}" presName="LevelOneTextNode" presStyleLbl="node0" presStyleIdx="0" presStyleCnt="1" custScaleX="16684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392CA49-607F-4DE9-B978-FDDD625A404E}" type="pres">
      <dgm:prSet presAssocID="{8E89D3B4-A903-4813-BCA4-88323ED49032}" presName="level2hierChild" presStyleCnt="0"/>
      <dgm:spPr/>
    </dgm:pt>
    <dgm:pt modelId="{CE8CCE9C-D174-47EF-984A-607EE13C3658}" type="pres">
      <dgm:prSet presAssocID="{9C0F1C32-36A4-4B02-8B88-78B9A1FCD836}" presName="conn2-1" presStyleLbl="parChTrans1D2" presStyleIdx="0" presStyleCnt="3" custScaleX="2000000"/>
      <dgm:spPr/>
      <dgm:t>
        <a:bodyPr/>
        <a:lstStyle/>
        <a:p>
          <a:pPr rtl="1"/>
          <a:endParaRPr lang="ar-SA"/>
        </a:p>
      </dgm:t>
    </dgm:pt>
    <dgm:pt modelId="{87A1A69C-4DE8-450B-8FE7-6457DD3D5034}" type="pres">
      <dgm:prSet presAssocID="{9C0F1C32-36A4-4B02-8B88-78B9A1FCD836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A534D233-615B-4242-92D9-94F9BF894281}" type="pres">
      <dgm:prSet presAssocID="{F0D320D4-D143-4331-A394-742FA30449BF}" presName="root2" presStyleCnt="0"/>
      <dgm:spPr/>
    </dgm:pt>
    <dgm:pt modelId="{895C50A3-4B8E-4BD2-8C1A-1230B3E465FC}" type="pres">
      <dgm:prSet presAssocID="{F0D320D4-D143-4331-A394-742FA30449BF}" presName="LevelTwoTextNode" presStyleLbl="node2" presStyleIdx="0" presStyleCnt="3" custScaleX="16684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6875A42-0262-4CAD-A3A3-7EB03EA24A56}" type="pres">
      <dgm:prSet presAssocID="{F0D320D4-D143-4331-A394-742FA30449BF}" presName="level3hierChild" presStyleCnt="0"/>
      <dgm:spPr/>
    </dgm:pt>
    <dgm:pt modelId="{BDA5619D-9907-4564-8F1D-03C3DCB74CD2}" type="pres">
      <dgm:prSet presAssocID="{FC3A43A9-8DA7-417D-9DFD-2B4599E31069}" presName="conn2-1" presStyleLbl="parChTrans1D3" presStyleIdx="0" presStyleCnt="12"/>
      <dgm:spPr/>
      <dgm:t>
        <a:bodyPr/>
        <a:lstStyle/>
        <a:p>
          <a:pPr rtl="1"/>
          <a:endParaRPr lang="ar-SA"/>
        </a:p>
      </dgm:t>
    </dgm:pt>
    <dgm:pt modelId="{202B152B-6D25-4A5C-BF97-2A3C9CE22F20}" type="pres">
      <dgm:prSet presAssocID="{FC3A43A9-8DA7-417D-9DFD-2B4599E31069}" presName="connTx" presStyleLbl="parChTrans1D3" presStyleIdx="0" presStyleCnt="12"/>
      <dgm:spPr/>
      <dgm:t>
        <a:bodyPr/>
        <a:lstStyle/>
        <a:p>
          <a:pPr rtl="1"/>
          <a:endParaRPr lang="ar-SA"/>
        </a:p>
      </dgm:t>
    </dgm:pt>
    <dgm:pt modelId="{7FBE7D39-AA99-4B99-8DD7-8D4C4F555F7D}" type="pres">
      <dgm:prSet presAssocID="{2D37B64F-E5A4-48C6-A91D-064B9E2EF999}" presName="root2" presStyleCnt="0"/>
      <dgm:spPr/>
    </dgm:pt>
    <dgm:pt modelId="{DE877577-3188-437F-8FBF-038C5327E10F}" type="pres">
      <dgm:prSet presAssocID="{2D37B64F-E5A4-48C6-A91D-064B9E2EF999}" presName="LevelTwoTextNode" presStyleLbl="node3" presStyleIdx="0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4AD3E3-583C-4289-B541-309177D0B3B4}" type="pres">
      <dgm:prSet presAssocID="{2D37B64F-E5A4-48C6-A91D-064B9E2EF999}" presName="level3hierChild" presStyleCnt="0"/>
      <dgm:spPr/>
    </dgm:pt>
    <dgm:pt modelId="{8B301595-E382-4154-913F-4A5595C7E63B}" type="pres">
      <dgm:prSet presAssocID="{7F30AD2A-186B-4252-8A95-B0132156FBAB}" presName="conn2-1" presStyleLbl="parChTrans1D4" presStyleIdx="0" presStyleCnt="13" custScaleX="2000000"/>
      <dgm:spPr/>
      <dgm:t>
        <a:bodyPr/>
        <a:lstStyle/>
        <a:p>
          <a:pPr rtl="1"/>
          <a:endParaRPr lang="ar-SA"/>
        </a:p>
      </dgm:t>
    </dgm:pt>
    <dgm:pt modelId="{6AEB4DB7-72CE-41F4-A649-ACCC61BAA944}" type="pres">
      <dgm:prSet presAssocID="{7F30AD2A-186B-4252-8A95-B0132156FBAB}" presName="connTx" presStyleLbl="parChTrans1D4" presStyleIdx="0" presStyleCnt="13"/>
      <dgm:spPr/>
      <dgm:t>
        <a:bodyPr/>
        <a:lstStyle/>
        <a:p>
          <a:pPr rtl="1"/>
          <a:endParaRPr lang="ar-SA"/>
        </a:p>
      </dgm:t>
    </dgm:pt>
    <dgm:pt modelId="{EA7AFF68-ECDB-46FD-A146-C0A3C3378122}" type="pres">
      <dgm:prSet presAssocID="{401BCE82-59AE-4303-95FC-300339826E73}" presName="root2" presStyleCnt="0"/>
      <dgm:spPr/>
    </dgm:pt>
    <dgm:pt modelId="{B2D4AF52-02AF-40E9-8879-240346C09B5E}" type="pres">
      <dgm:prSet presAssocID="{401BCE82-59AE-4303-95FC-300339826E73}" presName="LevelTwoTextNode" presStyleLbl="node4" presStyleIdx="0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12121A4-9E32-4C7E-A721-E5B0526C98CA}" type="pres">
      <dgm:prSet presAssocID="{401BCE82-59AE-4303-95FC-300339826E73}" presName="level3hierChild" presStyleCnt="0"/>
      <dgm:spPr/>
    </dgm:pt>
    <dgm:pt modelId="{0151E686-72F1-43C4-AF54-4DECD0B9B56A}" type="pres">
      <dgm:prSet presAssocID="{6F31A992-3116-46E7-BC33-C6EB41F8466C}" presName="conn2-1" presStyleLbl="parChTrans1D3" presStyleIdx="1" presStyleCnt="12"/>
      <dgm:spPr/>
      <dgm:t>
        <a:bodyPr/>
        <a:lstStyle/>
        <a:p>
          <a:pPr rtl="1"/>
          <a:endParaRPr lang="ar-SA"/>
        </a:p>
      </dgm:t>
    </dgm:pt>
    <dgm:pt modelId="{E58022B1-DDCE-4BBE-9B41-01E11398A70F}" type="pres">
      <dgm:prSet presAssocID="{6F31A992-3116-46E7-BC33-C6EB41F8466C}" presName="connTx" presStyleLbl="parChTrans1D3" presStyleIdx="1" presStyleCnt="12"/>
      <dgm:spPr/>
      <dgm:t>
        <a:bodyPr/>
        <a:lstStyle/>
        <a:p>
          <a:pPr rtl="1"/>
          <a:endParaRPr lang="ar-SA"/>
        </a:p>
      </dgm:t>
    </dgm:pt>
    <dgm:pt modelId="{AEA78988-D1A5-4C9B-BCD4-67347199F3B0}" type="pres">
      <dgm:prSet presAssocID="{E9EFCCCA-8364-4528-9E4E-869F77659F28}" presName="root2" presStyleCnt="0"/>
      <dgm:spPr/>
    </dgm:pt>
    <dgm:pt modelId="{49375B07-4859-432F-9511-5878EF2A124C}" type="pres">
      <dgm:prSet presAssocID="{E9EFCCCA-8364-4528-9E4E-869F77659F28}" presName="LevelTwoTextNode" presStyleLbl="node3" presStyleIdx="1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F4C3A3B-9079-4077-915E-C033618B55A9}" type="pres">
      <dgm:prSet presAssocID="{E9EFCCCA-8364-4528-9E4E-869F77659F28}" presName="level3hierChild" presStyleCnt="0"/>
      <dgm:spPr/>
    </dgm:pt>
    <dgm:pt modelId="{D8F8D834-1FC4-4270-A2C1-ACB68DAB6EB3}" type="pres">
      <dgm:prSet presAssocID="{3930C1AE-2371-40AF-B412-B9694EC7969B}" presName="conn2-1" presStyleLbl="parChTrans1D4" presStyleIdx="1" presStyleCnt="13" custScaleX="2000000"/>
      <dgm:spPr/>
      <dgm:t>
        <a:bodyPr/>
        <a:lstStyle/>
        <a:p>
          <a:pPr rtl="1"/>
          <a:endParaRPr lang="ar-SA"/>
        </a:p>
      </dgm:t>
    </dgm:pt>
    <dgm:pt modelId="{27072456-E22F-4D5A-8343-CABA0497A747}" type="pres">
      <dgm:prSet presAssocID="{3930C1AE-2371-40AF-B412-B9694EC7969B}" presName="connTx" presStyleLbl="parChTrans1D4" presStyleIdx="1" presStyleCnt="13"/>
      <dgm:spPr/>
      <dgm:t>
        <a:bodyPr/>
        <a:lstStyle/>
        <a:p>
          <a:pPr rtl="1"/>
          <a:endParaRPr lang="ar-SA"/>
        </a:p>
      </dgm:t>
    </dgm:pt>
    <dgm:pt modelId="{E9DD0C13-47E9-40E5-98A8-3D9B2E5A0B86}" type="pres">
      <dgm:prSet presAssocID="{39673AA8-BE2A-4D23-B03C-2448D3D6F1B9}" presName="root2" presStyleCnt="0"/>
      <dgm:spPr/>
    </dgm:pt>
    <dgm:pt modelId="{213200ED-109B-4F35-BC3C-73AF60F5A11F}" type="pres">
      <dgm:prSet presAssocID="{39673AA8-BE2A-4D23-B03C-2448D3D6F1B9}" presName="LevelTwoTextNode" presStyleLbl="node4" presStyleIdx="1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87CE8AB-EC22-459E-AA75-846EC1E3966E}" type="pres">
      <dgm:prSet presAssocID="{39673AA8-BE2A-4D23-B03C-2448D3D6F1B9}" presName="level3hierChild" presStyleCnt="0"/>
      <dgm:spPr/>
    </dgm:pt>
    <dgm:pt modelId="{74BA0C12-9E2C-4279-B486-A1831A85A560}" type="pres">
      <dgm:prSet presAssocID="{262A2F48-0494-45F2-9E75-3EF0BA20AF43}" presName="conn2-1" presStyleLbl="parChTrans1D3" presStyleIdx="2" presStyleCnt="12"/>
      <dgm:spPr/>
      <dgm:t>
        <a:bodyPr/>
        <a:lstStyle/>
        <a:p>
          <a:pPr rtl="1"/>
          <a:endParaRPr lang="ar-SA"/>
        </a:p>
      </dgm:t>
    </dgm:pt>
    <dgm:pt modelId="{BCB28127-74D8-4CA3-A892-5FF65F5A6C1A}" type="pres">
      <dgm:prSet presAssocID="{262A2F48-0494-45F2-9E75-3EF0BA20AF43}" presName="connTx" presStyleLbl="parChTrans1D3" presStyleIdx="2" presStyleCnt="12"/>
      <dgm:spPr/>
      <dgm:t>
        <a:bodyPr/>
        <a:lstStyle/>
        <a:p>
          <a:pPr rtl="1"/>
          <a:endParaRPr lang="ar-SA"/>
        </a:p>
      </dgm:t>
    </dgm:pt>
    <dgm:pt modelId="{32F2E3AE-8311-42C8-A34E-60ED9394B86E}" type="pres">
      <dgm:prSet presAssocID="{CB6A560E-B43E-4851-9125-197585AD6CFC}" presName="root2" presStyleCnt="0"/>
      <dgm:spPr/>
    </dgm:pt>
    <dgm:pt modelId="{5531E634-2A3A-455E-A877-6949C1901CC7}" type="pres">
      <dgm:prSet presAssocID="{CB6A560E-B43E-4851-9125-197585AD6CFC}" presName="LevelTwoTextNode" presStyleLbl="node3" presStyleIdx="2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B447F06-3B75-42F3-8FAB-3BA6F51F6E85}" type="pres">
      <dgm:prSet presAssocID="{CB6A560E-B43E-4851-9125-197585AD6CFC}" presName="level3hierChild" presStyleCnt="0"/>
      <dgm:spPr/>
    </dgm:pt>
    <dgm:pt modelId="{9E9F9E9C-5E67-41D6-B4F9-B2A7790AF523}" type="pres">
      <dgm:prSet presAssocID="{B7382C11-FB81-4122-AF1C-8F4D1AB69085}" presName="conn2-1" presStyleLbl="parChTrans1D4" presStyleIdx="2" presStyleCnt="13" custScaleX="2000000"/>
      <dgm:spPr/>
      <dgm:t>
        <a:bodyPr/>
        <a:lstStyle/>
        <a:p>
          <a:pPr rtl="1"/>
          <a:endParaRPr lang="ar-SA"/>
        </a:p>
      </dgm:t>
    </dgm:pt>
    <dgm:pt modelId="{DF0590B9-CC72-4013-A533-0100A1A81751}" type="pres">
      <dgm:prSet presAssocID="{B7382C11-FB81-4122-AF1C-8F4D1AB69085}" presName="connTx" presStyleLbl="parChTrans1D4" presStyleIdx="2" presStyleCnt="13"/>
      <dgm:spPr/>
      <dgm:t>
        <a:bodyPr/>
        <a:lstStyle/>
        <a:p>
          <a:pPr rtl="1"/>
          <a:endParaRPr lang="ar-SA"/>
        </a:p>
      </dgm:t>
    </dgm:pt>
    <dgm:pt modelId="{0E9AF92D-ED26-442B-87BF-6A6940327852}" type="pres">
      <dgm:prSet presAssocID="{9469E249-4705-4DA1-BD7E-F4A87C885295}" presName="root2" presStyleCnt="0"/>
      <dgm:spPr/>
    </dgm:pt>
    <dgm:pt modelId="{5B36EAAF-C2DA-462B-9930-AFEDFC5207E1}" type="pres">
      <dgm:prSet presAssocID="{9469E249-4705-4DA1-BD7E-F4A87C885295}" presName="LevelTwoTextNode" presStyleLbl="node4" presStyleIdx="2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161AF30-B12C-4D10-89DB-6AAE893CBFD9}" type="pres">
      <dgm:prSet presAssocID="{9469E249-4705-4DA1-BD7E-F4A87C885295}" presName="level3hierChild" presStyleCnt="0"/>
      <dgm:spPr/>
    </dgm:pt>
    <dgm:pt modelId="{D1846D50-AB8A-4F93-B323-B0235E7D4C86}" type="pres">
      <dgm:prSet presAssocID="{17608048-FEC1-429E-9BF0-CEEB527BDEA2}" presName="conn2-1" presStyleLbl="parChTrans1D2" presStyleIdx="1" presStyleCnt="3" custScaleX="2000000"/>
      <dgm:spPr/>
      <dgm:t>
        <a:bodyPr/>
        <a:lstStyle/>
        <a:p>
          <a:pPr rtl="1"/>
          <a:endParaRPr lang="ar-SA"/>
        </a:p>
      </dgm:t>
    </dgm:pt>
    <dgm:pt modelId="{E10CD721-B992-4391-B3E7-3E2AE9BC1A4A}" type="pres">
      <dgm:prSet presAssocID="{17608048-FEC1-429E-9BF0-CEEB527BDEA2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29173A81-B7B9-4E97-8B74-D6C5F89F181C}" type="pres">
      <dgm:prSet presAssocID="{6B28F6F9-FE49-4CB4-9587-68E89792FCF4}" presName="root2" presStyleCnt="0"/>
      <dgm:spPr/>
    </dgm:pt>
    <dgm:pt modelId="{FDDF95A2-DD21-4D16-91FE-F803CFBB183E}" type="pres">
      <dgm:prSet presAssocID="{6B28F6F9-FE49-4CB4-9587-68E89792FCF4}" presName="LevelTwoTextNode" presStyleLbl="node2" presStyleIdx="1" presStyleCnt="3" custScaleX="16684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6E09697-7386-489D-A3A2-82E75717BEA0}" type="pres">
      <dgm:prSet presAssocID="{6B28F6F9-FE49-4CB4-9587-68E89792FCF4}" presName="level3hierChild" presStyleCnt="0"/>
      <dgm:spPr/>
    </dgm:pt>
    <dgm:pt modelId="{E067AECE-1289-4FBB-91A4-B647921FFC97}" type="pres">
      <dgm:prSet presAssocID="{A4988E12-D449-4AE7-919D-C0573610B425}" presName="conn2-1" presStyleLbl="parChTrans1D3" presStyleIdx="3" presStyleCnt="12"/>
      <dgm:spPr/>
      <dgm:t>
        <a:bodyPr/>
        <a:lstStyle/>
        <a:p>
          <a:pPr rtl="1"/>
          <a:endParaRPr lang="ar-SA"/>
        </a:p>
      </dgm:t>
    </dgm:pt>
    <dgm:pt modelId="{B194FFA4-6EA2-45F5-A8C4-A610F34FE257}" type="pres">
      <dgm:prSet presAssocID="{A4988E12-D449-4AE7-919D-C0573610B425}" presName="connTx" presStyleLbl="parChTrans1D3" presStyleIdx="3" presStyleCnt="12"/>
      <dgm:spPr/>
      <dgm:t>
        <a:bodyPr/>
        <a:lstStyle/>
        <a:p>
          <a:pPr rtl="1"/>
          <a:endParaRPr lang="ar-SA"/>
        </a:p>
      </dgm:t>
    </dgm:pt>
    <dgm:pt modelId="{EDDB3556-C92F-4265-8205-94E435172D32}" type="pres">
      <dgm:prSet presAssocID="{8BC6BDD4-5FD1-47AF-9A33-D692FA908D99}" presName="root2" presStyleCnt="0"/>
      <dgm:spPr/>
    </dgm:pt>
    <dgm:pt modelId="{E64FDDDC-FCA5-47A9-A597-59201CED7556}" type="pres">
      <dgm:prSet presAssocID="{8BC6BDD4-5FD1-47AF-9A33-D692FA908D99}" presName="LevelTwoTextNode" presStyleLbl="node3" presStyleIdx="3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605BB2D-774F-4BA6-BFE3-035AE5756997}" type="pres">
      <dgm:prSet presAssocID="{8BC6BDD4-5FD1-47AF-9A33-D692FA908D99}" presName="level3hierChild" presStyleCnt="0"/>
      <dgm:spPr/>
    </dgm:pt>
    <dgm:pt modelId="{A3A91C32-FE8B-40D0-B2C2-A0CDDEF3F88D}" type="pres">
      <dgm:prSet presAssocID="{CBB6A9C3-29DB-4953-93EF-11591394D259}" presName="conn2-1" presStyleLbl="parChTrans1D4" presStyleIdx="3" presStyleCnt="13" custScaleX="2000000"/>
      <dgm:spPr/>
      <dgm:t>
        <a:bodyPr/>
        <a:lstStyle/>
        <a:p>
          <a:pPr rtl="1"/>
          <a:endParaRPr lang="ar-SA"/>
        </a:p>
      </dgm:t>
    </dgm:pt>
    <dgm:pt modelId="{8DD26B93-3C4C-4C15-9C8F-8942740E3C49}" type="pres">
      <dgm:prSet presAssocID="{CBB6A9C3-29DB-4953-93EF-11591394D259}" presName="connTx" presStyleLbl="parChTrans1D4" presStyleIdx="3" presStyleCnt="13"/>
      <dgm:spPr/>
      <dgm:t>
        <a:bodyPr/>
        <a:lstStyle/>
        <a:p>
          <a:pPr rtl="1"/>
          <a:endParaRPr lang="ar-SA"/>
        </a:p>
      </dgm:t>
    </dgm:pt>
    <dgm:pt modelId="{C2E61A7F-7E90-48A0-8D74-347414A88CCD}" type="pres">
      <dgm:prSet presAssocID="{5A852F09-EFE8-4E2A-9ED7-D42C1112ADBC}" presName="root2" presStyleCnt="0"/>
      <dgm:spPr/>
    </dgm:pt>
    <dgm:pt modelId="{D4965E11-D128-4904-9136-E6B337D4781A}" type="pres">
      <dgm:prSet presAssocID="{5A852F09-EFE8-4E2A-9ED7-D42C1112ADBC}" presName="LevelTwoTextNode" presStyleLbl="node4" presStyleIdx="3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9F15889-A5B5-47AB-8C9B-D6C5DAEF3B3D}" type="pres">
      <dgm:prSet presAssocID="{5A852F09-EFE8-4E2A-9ED7-D42C1112ADBC}" presName="level3hierChild" presStyleCnt="0"/>
      <dgm:spPr/>
    </dgm:pt>
    <dgm:pt modelId="{7A2B6C7B-E13E-4034-9B03-C22605308034}" type="pres">
      <dgm:prSet presAssocID="{838242B8-0A76-4695-BA94-9DFF6A9D4F50}" presName="conn2-1" presStyleLbl="parChTrans1D3" presStyleIdx="4" presStyleCnt="12"/>
      <dgm:spPr/>
      <dgm:t>
        <a:bodyPr/>
        <a:lstStyle/>
        <a:p>
          <a:pPr rtl="1"/>
          <a:endParaRPr lang="ar-SA"/>
        </a:p>
      </dgm:t>
    </dgm:pt>
    <dgm:pt modelId="{1CC12311-058B-40AF-959E-ABDB4205DD1A}" type="pres">
      <dgm:prSet presAssocID="{838242B8-0A76-4695-BA94-9DFF6A9D4F50}" presName="connTx" presStyleLbl="parChTrans1D3" presStyleIdx="4" presStyleCnt="12"/>
      <dgm:spPr/>
      <dgm:t>
        <a:bodyPr/>
        <a:lstStyle/>
        <a:p>
          <a:pPr rtl="1"/>
          <a:endParaRPr lang="ar-SA"/>
        </a:p>
      </dgm:t>
    </dgm:pt>
    <dgm:pt modelId="{76509FFD-A0B0-4822-9BC7-D0ED7FDFB62F}" type="pres">
      <dgm:prSet presAssocID="{9EC2263A-E3A7-45B1-A012-02563DB2BD9A}" presName="root2" presStyleCnt="0"/>
      <dgm:spPr/>
    </dgm:pt>
    <dgm:pt modelId="{F6F43226-9C3E-4ED4-8634-28433C770CF4}" type="pres">
      <dgm:prSet presAssocID="{9EC2263A-E3A7-45B1-A012-02563DB2BD9A}" presName="LevelTwoTextNode" presStyleLbl="node3" presStyleIdx="4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0FBBB59-FB67-46F9-ABFF-D56E2B29C7DF}" type="pres">
      <dgm:prSet presAssocID="{9EC2263A-E3A7-45B1-A012-02563DB2BD9A}" presName="level3hierChild" presStyleCnt="0"/>
      <dgm:spPr/>
    </dgm:pt>
    <dgm:pt modelId="{C82CEF53-31F9-48CE-8F0B-2FD49315D22C}" type="pres">
      <dgm:prSet presAssocID="{33EB067D-B70A-41CB-AF4C-6DD02E5A109F}" presName="conn2-1" presStyleLbl="parChTrans1D4" presStyleIdx="4" presStyleCnt="13" custScaleX="2000000"/>
      <dgm:spPr/>
      <dgm:t>
        <a:bodyPr/>
        <a:lstStyle/>
        <a:p>
          <a:pPr rtl="1"/>
          <a:endParaRPr lang="ar-SA"/>
        </a:p>
      </dgm:t>
    </dgm:pt>
    <dgm:pt modelId="{3D9EBA91-0A1E-4F62-A807-08789CA79E2F}" type="pres">
      <dgm:prSet presAssocID="{33EB067D-B70A-41CB-AF4C-6DD02E5A109F}" presName="connTx" presStyleLbl="parChTrans1D4" presStyleIdx="4" presStyleCnt="13"/>
      <dgm:spPr/>
      <dgm:t>
        <a:bodyPr/>
        <a:lstStyle/>
        <a:p>
          <a:pPr rtl="1"/>
          <a:endParaRPr lang="ar-SA"/>
        </a:p>
      </dgm:t>
    </dgm:pt>
    <dgm:pt modelId="{DF84765C-C3AB-4D41-BD44-F6A8FCB8D654}" type="pres">
      <dgm:prSet presAssocID="{BCA6D924-84FA-4D9F-880E-35A2C38494F0}" presName="root2" presStyleCnt="0"/>
      <dgm:spPr/>
    </dgm:pt>
    <dgm:pt modelId="{965A7741-C57B-4BF6-AD68-90099269BF83}" type="pres">
      <dgm:prSet presAssocID="{BCA6D924-84FA-4D9F-880E-35A2C38494F0}" presName="LevelTwoTextNode" presStyleLbl="node4" presStyleIdx="4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5D72E16-F5FD-4C21-AC46-B888FFD71EC0}" type="pres">
      <dgm:prSet presAssocID="{BCA6D924-84FA-4D9F-880E-35A2C38494F0}" presName="level3hierChild" presStyleCnt="0"/>
      <dgm:spPr/>
    </dgm:pt>
    <dgm:pt modelId="{2C85AC71-6F90-4554-BCFB-C35420632222}" type="pres">
      <dgm:prSet presAssocID="{DEA2AC70-C348-4528-B839-0FD2D6FC573F}" presName="conn2-1" presStyleLbl="parChTrans1D3" presStyleIdx="5" presStyleCnt="12"/>
      <dgm:spPr/>
      <dgm:t>
        <a:bodyPr/>
        <a:lstStyle/>
        <a:p>
          <a:pPr rtl="1"/>
          <a:endParaRPr lang="ar-SA"/>
        </a:p>
      </dgm:t>
    </dgm:pt>
    <dgm:pt modelId="{72550075-71A8-4785-A7AB-05B0470D7C92}" type="pres">
      <dgm:prSet presAssocID="{DEA2AC70-C348-4528-B839-0FD2D6FC573F}" presName="connTx" presStyleLbl="parChTrans1D3" presStyleIdx="5" presStyleCnt="12"/>
      <dgm:spPr/>
      <dgm:t>
        <a:bodyPr/>
        <a:lstStyle/>
        <a:p>
          <a:pPr rtl="1"/>
          <a:endParaRPr lang="ar-SA"/>
        </a:p>
      </dgm:t>
    </dgm:pt>
    <dgm:pt modelId="{E44C1BDB-272D-4039-A781-5354DCF35136}" type="pres">
      <dgm:prSet presAssocID="{CF720C74-CA38-4CEE-8903-D0B1DAE7C9DD}" presName="root2" presStyleCnt="0"/>
      <dgm:spPr/>
    </dgm:pt>
    <dgm:pt modelId="{23381284-16BE-465A-8EAD-727CEEC6ECBF}" type="pres">
      <dgm:prSet presAssocID="{CF720C74-CA38-4CEE-8903-D0B1DAE7C9DD}" presName="LevelTwoTextNode" presStyleLbl="node3" presStyleIdx="5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4A2DCA7-91D4-4BBB-8BEC-29DFDCF505B2}" type="pres">
      <dgm:prSet presAssocID="{CF720C74-CA38-4CEE-8903-D0B1DAE7C9DD}" presName="level3hierChild" presStyleCnt="0"/>
      <dgm:spPr/>
    </dgm:pt>
    <dgm:pt modelId="{8B47B341-D71D-4590-A221-975D88B61DEA}" type="pres">
      <dgm:prSet presAssocID="{C9872652-96EC-4261-944D-194CB679954E}" presName="conn2-1" presStyleLbl="parChTrans1D4" presStyleIdx="5" presStyleCnt="13" custScaleX="2000000"/>
      <dgm:spPr/>
      <dgm:t>
        <a:bodyPr/>
        <a:lstStyle/>
        <a:p>
          <a:pPr rtl="1"/>
          <a:endParaRPr lang="ar-SA"/>
        </a:p>
      </dgm:t>
    </dgm:pt>
    <dgm:pt modelId="{9569514C-3D42-46E4-9194-45B184EBEE9B}" type="pres">
      <dgm:prSet presAssocID="{C9872652-96EC-4261-944D-194CB679954E}" presName="connTx" presStyleLbl="parChTrans1D4" presStyleIdx="5" presStyleCnt="13"/>
      <dgm:spPr/>
      <dgm:t>
        <a:bodyPr/>
        <a:lstStyle/>
        <a:p>
          <a:pPr rtl="1"/>
          <a:endParaRPr lang="ar-SA"/>
        </a:p>
      </dgm:t>
    </dgm:pt>
    <dgm:pt modelId="{24590674-1064-404F-84C9-B32097AA4CFD}" type="pres">
      <dgm:prSet presAssocID="{9E079E60-9094-4995-9787-44EFE0519C76}" presName="root2" presStyleCnt="0"/>
      <dgm:spPr/>
    </dgm:pt>
    <dgm:pt modelId="{95FF03E4-DAF7-40CC-A33F-14F2C6BC5686}" type="pres">
      <dgm:prSet presAssocID="{9E079E60-9094-4995-9787-44EFE0519C76}" presName="LevelTwoTextNode" presStyleLbl="node4" presStyleIdx="5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F7DC530-739B-4AE4-AAE8-7102068F3A27}" type="pres">
      <dgm:prSet presAssocID="{9E079E60-9094-4995-9787-44EFE0519C76}" presName="level3hierChild" presStyleCnt="0"/>
      <dgm:spPr/>
    </dgm:pt>
    <dgm:pt modelId="{114D729F-E581-4E1C-814A-AA6D1B2C7D21}" type="pres">
      <dgm:prSet presAssocID="{1D52C2FF-C248-4451-90D5-897B6352E012}" presName="conn2-1" presStyleLbl="parChTrans1D4" presStyleIdx="6" presStyleCnt="13" custScaleX="2000000"/>
      <dgm:spPr/>
      <dgm:t>
        <a:bodyPr/>
        <a:lstStyle/>
        <a:p>
          <a:pPr rtl="1"/>
          <a:endParaRPr lang="ar-SA"/>
        </a:p>
      </dgm:t>
    </dgm:pt>
    <dgm:pt modelId="{781E692E-1CA7-4342-855E-315EFE58990F}" type="pres">
      <dgm:prSet presAssocID="{1D52C2FF-C248-4451-90D5-897B6352E012}" presName="connTx" presStyleLbl="parChTrans1D4" presStyleIdx="6" presStyleCnt="13"/>
      <dgm:spPr/>
      <dgm:t>
        <a:bodyPr/>
        <a:lstStyle/>
        <a:p>
          <a:pPr rtl="1"/>
          <a:endParaRPr lang="ar-SA"/>
        </a:p>
      </dgm:t>
    </dgm:pt>
    <dgm:pt modelId="{B677847E-CF93-409D-945F-7E929561DA8D}" type="pres">
      <dgm:prSet presAssocID="{E122BB24-5DE6-4B65-86DF-11CF9426BC8B}" presName="root2" presStyleCnt="0"/>
      <dgm:spPr/>
    </dgm:pt>
    <dgm:pt modelId="{4CCC76DF-11AE-45D6-9317-F6F97109D8C0}" type="pres">
      <dgm:prSet presAssocID="{E122BB24-5DE6-4B65-86DF-11CF9426BC8B}" presName="LevelTwoTextNode" presStyleLbl="node4" presStyleIdx="6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BCA88C7-02BD-4974-B4CF-E50A98F8727E}" type="pres">
      <dgm:prSet presAssocID="{E122BB24-5DE6-4B65-86DF-11CF9426BC8B}" presName="level3hierChild" presStyleCnt="0"/>
      <dgm:spPr/>
    </dgm:pt>
    <dgm:pt modelId="{6EAB4C94-3DAF-4122-AA7F-3E764C9673D1}" type="pres">
      <dgm:prSet presAssocID="{9530F65F-BEC9-4393-AD8E-0245611772F1}" presName="conn2-1" presStyleLbl="parChTrans1D3" presStyleIdx="6" presStyleCnt="12"/>
      <dgm:spPr/>
      <dgm:t>
        <a:bodyPr/>
        <a:lstStyle/>
        <a:p>
          <a:pPr rtl="1"/>
          <a:endParaRPr lang="ar-SA"/>
        </a:p>
      </dgm:t>
    </dgm:pt>
    <dgm:pt modelId="{B73D179B-8E6E-4EE1-B998-298C4CB524C8}" type="pres">
      <dgm:prSet presAssocID="{9530F65F-BEC9-4393-AD8E-0245611772F1}" presName="connTx" presStyleLbl="parChTrans1D3" presStyleIdx="6" presStyleCnt="12"/>
      <dgm:spPr/>
      <dgm:t>
        <a:bodyPr/>
        <a:lstStyle/>
        <a:p>
          <a:pPr rtl="1"/>
          <a:endParaRPr lang="ar-SA"/>
        </a:p>
      </dgm:t>
    </dgm:pt>
    <dgm:pt modelId="{767E9790-54D3-41B0-B307-7E34E98763D1}" type="pres">
      <dgm:prSet presAssocID="{9C7D04D4-FD7E-4EE2-B6C0-E8A0F079330F}" presName="root2" presStyleCnt="0"/>
      <dgm:spPr/>
    </dgm:pt>
    <dgm:pt modelId="{E41225A1-B5C2-40E4-925E-301BF09E322F}" type="pres">
      <dgm:prSet presAssocID="{9C7D04D4-FD7E-4EE2-B6C0-E8A0F079330F}" presName="LevelTwoTextNode" presStyleLbl="node3" presStyleIdx="6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86021E9-9F2D-4C7F-A072-ECD008AC9C2E}" type="pres">
      <dgm:prSet presAssocID="{9C7D04D4-FD7E-4EE2-B6C0-E8A0F079330F}" presName="level3hierChild" presStyleCnt="0"/>
      <dgm:spPr/>
    </dgm:pt>
    <dgm:pt modelId="{3C17EF73-D9AC-4DE5-80A6-ED112EEF4A7E}" type="pres">
      <dgm:prSet presAssocID="{39EFB5CC-5919-4680-A2F3-AE1230DA243E}" presName="conn2-1" presStyleLbl="parChTrans1D4" presStyleIdx="7" presStyleCnt="13" custScaleX="2000000"/>
      <dgm:spPr/>
      <dgm:t>
        <a:bodyPr/>
        <a:lstStyle/>
        <a:p>
          <a:pPr rtl="1"/>
          <a:endParaRPr lang="ar-SA"/>
        </a:p>
      </dgm:t>
    </dgm:pt>
    <dgm:pt modelId="{29E7351E-29DF-4AD2-AF09-450D2A9FE997}" type="pres">
      <dgm:prSet presAssocID="{39EFB5CC-5919-4680-A2F3-AE1230DA243E}" presName="connTx" presStyleLbl="parChTrans1D4" presStyleIdx="7" presStyleCnt="13"/>
      <dgm:spPr/>
      <dgm:t>
        <a:bodyPr/>
        <a:lstStyle/>
        <a:p>
          <a:pPr rtl="1"/>
          <a:endParaRPr lang="ar-SA"/>
        </a:p>
      </dgm:t>
    </dgm:pt>
    <dgm:pt modelId="{F8D14B79-08D4-4E57-B73C-D58178A8BC75}" type="pres">
      <dgm:prSet presAssocID="{7D6F7FA6-0959-4D50-9AE6-1C5F90BDADEE}" presName="root2" presStyleCnt="0"/>
      <dgm:spPr/>
    </dgm:pt>
    <dgm:pt modelId="{295CE3BA-32B3-4425-ACEC-616D728C6789}" type="pres">
      <dgm:prSet presAssocID="{7D6F7FA6-0959-4D50-9AE6-1C5F90BDADEE}" presName="LevelTwoTextNode" presStyleLbl="node4" presStyleIdx="7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9BC82DB-1B28-4057-B7C6-E6F4D200CE77}" type="pres">
      <dgm:prSet presAssocID="{7D6F7FA6-0959-4D50-9AE6-1C5F90BDADEE}" presName="level3hierChild" presStyleCnt="0"/>
      <dgm:spPr/>
    </dgm:pt>
    <dgm:pt modelId="{11535268-52C6-4645-84A2-78B713C54AFC}" type="pres">
      <dgm:prSet presAssocID="{CC60AFA8-5F9F-408C-B902-F8A329417531}" presName="conn2-1" presStyleLbl="parChTrans1D3" presStyleIdx="7" presStyleCnt="12"/>
      <dgm:spPr/>
      <dgm:t>
        <a:bodyPr/>
        <a:lstStyle/>
        <a:p>
          <a:pPr rtl="1"/>
          <a:endParaRPr lang="ar-SA"/>
        </a:p>
      </dgm:t>
    </dgm:pt>
    <dgm:pt modelId="{9AA732C1-21FF-4E20-82A8-8AFCDC160296}" type="pres">
      <dgm:prSet presAssocID="{CC60AFA8-5F9F-408C-B902-F8A329417531}" presName="connTx" presStyleLbl="parChTrans1D3" presStyleIdx="7" presStyleCnt="12"/>
      <dgm:spPr/>
      <dgm:t>
        <a:bodyPr/>
        <a:lstStyle/>
        <a:p>
          <a:pPr rtl="1"/>
          <a:endParaRPr lang="ar-SA"/>
        </a:p>
      </dgm:t>
    </dgm:pt>
    <dgm:pt modelId="{7288CD07-74B0-42B5-81BF-D8E85E9303EA}" type="pres">
      <dgm:prSet presAssocID="{F9F7AB93-C089-4235-9621-C5B427007E77}" presName="root2" presStyleCnt="0"/>
      <dgm:spPr/>
    </dgm:pt>
    <dgm:pt modelId="{C7BBC020-B2AD-4909-A249-0BBD85DF7FEF}" type="pres">
      <dgm:prSet presAssocID="{F9F7AB93-C089-4235-9621-C5B427007E77}" presName="LevelTwoTextNode" presStyleLbl="node3" presStyleIdx="7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8252F5B-6D02-497D-A393-E65E51349B0A}" type="pres">
      <dgm:prSet presAssocID="{F9F7AB93-C089-4235-9621-C5B427007E77}" presName="level3hierChild" presStyleCnt="0"/>
      <dgm:spPr/>
    </dgm:pt>
    <dgm:pt modelId="{CE1E1755-0DC1-4997-870E-27A648DA0E4D}" type="pres">
      <dgm:prSet presAssocID="{8EF59332-EF25-481A-BE85-36ABAED09B65}" presName="conn2-1" presStyleLbl="parChTrans1D4" presStyleIdx="8" presStyleCnt="13" custScaleX="2000000"/>
      <dgm:spPr/>
      <dgm:t>
        <a:bodyPr/>
        <a:lstStyle/>
        <a:p>
          <a:pPr rtl="1"/>
          <a:endParaRPr lang="ar-SA"/>
        </a:p>
      </dgm:t>
    </dgm:pt>
    <dgm:pt modelId="{EBAB68E6-AE4C-41A6-8482-0AE2B3E3BF9E}" type="pres">
      <dgm:prSet presAssocID="{8EF59332-EF25-481A-BE85-36ABAED09B65}" presName="connTx" presStyleLbl="parChTrans1D4" presStyleIdx="8" presStyleCnt="13"/>
      <dgm:spPr/>
      <dgm:t>
        <a:bodyPr/>
        <a:lstStyle/>
        <a:p>
          <a:pPr rtl="1"/>
          <a:endParaRPr lang="ar-SA"/>
        </a:p>
      </dgm:t>
    </dgm:pt>
    <dgm:pt modelId="{D92B9E33-7424-40BE-A623-02B5B0955A28}" type="pres">
      <dgm:prSet presAssocID="{ECA1A0DC-4C6F-47C3-8945-DCEB2E6ACD08}" presName="root2" presStyleCnt="0"/>
      <dgm:spPr/>
    </dgm:pt>
    <dgm:pt modelId="{F45A22EB-0530-455A-9D46-76BA6EEB1D76}" type="pres">
      <dgm:prSet presAssocID="{ECA1A0DC-4C6F-47C3-8945-DCEB2E6ACD08}" presName="LevelTwoTextNode" presStyleLbl="node4" presStyleIdx="8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A00C554-1442-4596-B360-833854CFA2DD}" type="pres">
      <dgm:prSet presAssocID="{ECA1A0DC-4C6F-47C3-8945-DCEB2E6ACD08}" presName="level3hierChild" presStyleCnt="0"/>
      <dgm:spPr/>
    </dgm:pt>
    <dgm:pt modelId="{CF757DA7-A693-469A-84F3-ED88ED6647F3}" type="pres">
      <dgm:prSet presAssocID="{213BE83F-4BC3-4787-8C6B-1F7F9FB086ED}" presName="conn2-1" presStyleLbl="parChTrans1D2" presStyleIdx="2" presStyleCnt="3" custScaleX="2000000"/>
      <dgm:spPr/>
      <dgm:t>
        <a:bodyPr/>
        <a:lstStyle/>
        <a:p>
          <a:pPr rtl="1"/>
          <a:endParaRPr lang="ar-SA"/>
        </a:p>
      </dgm:t>
    </dgm:pt>
    <dgm:pt modelId="{3A7CB96B-2B9D-4CE3-B431-FAEDBCFF52BF}" type="pres">
      <dgm:prSet presAssocID="{213BE83F-4BC3-4787-8C6B-1F7F9FB086ED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2D619412-D0EF-45FC-8042-8F4C53B2872C}" type="pres">
      <dgm:prSet presAssocID="{C807EF65-40F2-4F5B-947D-1C1E9CC24F2A}" presName="root2" presStyleCnt="0"/>
      <dgm:spPr/>
    </dgm:pt>
    <dgm:pt modelId="{E20809F9-BD71-4971-AD8F-CCB89433F029}" type="pres">
      <dgm:prSet presAssocID="{C807EF65-40F2-4F5B-947D-1C1E9CC24F2A}" presName="LevelTwoTextNode" presStyleLbl="node2" presStyleIdx="2" presStyleCnt="3" custScaleX="16684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822C2B4-EE40-4AC2-A5F3-59A86FFB45B9}" type="pres">
      <dgm:prSet presAssocID="{C807EF65-40F2-4F5B-947D-1C1E9CC24F2A}" presName="level3hierChild" presStyleCnt="0"/>
      <dgm:spPr/>
    </dgm:pt>
    <dgm:pt modelId="{A730E8DE-1014-4CCF-B600-EE167888BAF2}" type="pres">
      <dgm:prSet presAssocID="{157EA6B9-45DE-4DC4-8099-EF81996C6603}" presName="conn2-1" presStyleLbl="parChTrans1D3" presStyleIdx="8" presStyleCnt="12"/>
      <dgm:spPr/>
      <dgm:t>
        <a:bodyPr/>
        <a:lstStyle/>
        <a:p>
          <a:pPr rtl="1"/>
          <a:endParaRPr lang="ar-SA"/>
        </a:p>
      </dgm:t>
    </dgm:pt>
    <dgm:pt modelId="{FC6E854F-9F77-4670-A0CF-84A3D6CAC09D}" type="pres">
      <dgm:prSet presAssocID="{157EA6B9-45DE-4DC4-8099-EF81996C6603}" presName="connTx" presStyleLbl="parChTrans1D3" presStyleIdx="8" presStyleCnt="12"/>
      <dgm:spPr/>
      <dgm:t>
        <a:bodyPr/>
        <a:lstStyle/>
        <a:p>
          <a:pPr rtl="1"/>
          <a:endParaRPr lang="ar-SA"/>
        </a:p>
      </dgm:t>
    </dgm:pt>
    <dgm:pt modelId="{43FFB622-C7AD-4DF3-B178-2961E7FF5007}" type="pres">
      <dgm:prSet presAssocID="{86323141-51B2-45A0-B15C-1E24CB58F0D1}" presName="root2" presStyleCnt="0"/>
      <dgm:spPr/>
    </dgm:pt>
    <dgm:pt modelId="{57EEC87A-1140-45CA-BFA2-583C6E81ECA6}" type="pres">
      <dgm:prSet presAssocID="{86323141-51B2-45A0-B15C-1E24CB58F0D1}" presName="LevelTwoTextNode" presStyleLbl="node3" presStyleIdx="8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894520C-1C32-495F-8331-4164610BE356}" type="pres">
      <dgm:prSet presAssocID="{86323141-51B2-45A0-B15C-1E24CB58F0D1}" presName="level3hierChild" presStyleCnt="0"/>
      <dgm:spPr/>
    </dgm:pt>
    <dgm:pt modelId="{5C37AD91-49C3-4232-9312-2E18212A378A}" type="pres">
      <dgm:prSet presAssocID="{D23D1329-CE41-4F23-BD01-A0818513CCF0}" presName="conn2-1" presStyleLbl="parChTrans1D4" presStyleIdx="9" presStyleCnt="13" custScaleX="2000000"/>
      <dgm:spPr/>
      <dgm:t>
        <a:bodyPr/>
        <a:lstStyle/>
        <a:p>
          <a:pPr rtl="1"/>
          <a:endParaRPr lang="ar-SA"/>
        </a:p>
      </dgm:t>
    </dgm:pt>
    <dgm:pt modelId="{A74CB3E4-C073-4CDB-ACC9-51EAF4097518}" type="pres">
      <dgm:prSet presAssocID="{D23D1329-CE41-4F23-BD01-A0818513CCF0}" presName="connTx" presStyleLbl="parChTrans1D4" presStyleIdx="9" presStyleCnt="13"/>
      <dgm:spPr/>
      <dgm:t>
        <a:bodyPr/>
        <a:lstStyle/>
        <a:p>
          <a:pPr rtl="1"/>
          <a:endParaRPr lang="ar-SA"/>
        </a:p>
      </dgm:t>
    </dgm:pt>
    <dgm:pt modelId="{582C8D4F-7FB9-4071-98EB-A251DCCD3848}" type="pres">
      <dgm:prSet presAssocID="{FF4D4A98-8D9C-4638-80C0-0F2678D59124}" presName="root2" presStyleCnt="0"/>
      <dgm:spPr/>
    </dgm:pt>
    <dgm:pt modelId="{B8310B07-ABAF-44BF-B82E-65D13CDA314C}" type="pres">
      <dgm:prSet presAssocID="{FF4D4A98-8D9C-4638-80C0-0F2678D59124}" presName="LevelTwoTextNode" presStyleLbl="node4" presStyleIdx="9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BABCC1-7E13-4363-80A5-77ED96F04DC5}" type="pres">
      <dgm:prSet presAssocID="{FF4D4A98-8D9C-4638-80C0-0F2678D59124}" presName="level3hierChild" presStyleCnt="0"/>
      <dgm:spPr/>
    </dgm:pt>
    <dgm:pt modelId="{D2B88C06-AA88-418F-8614-12111CB0D76D}" type="pres">
      <dgm:prSet presAssocID="{54C0A03F-EEED-4C4E-9122-AF9318A2CBDB}" presName="conn2-1" presStyleLbl="parChTrans1D3" presStyleIdx="9" presStyleCnt="12"/>
      <dgm:spPr/>
      <dgm:t>
        <a:bodyPr/>
        <a:lstStyle/>
        <a:p>
          <a:pPr rtl="1"/>
          <a:endParaRPr lang="ar-SA"/>
        </a:p>
      </dgm:t>
    </dgm:pt>
    <dgm:pt modelId="{E8088312-DF7D-44DD-8123-79BA706545B6}" type="pres">
      <dgm:prSet presAssocID="{54C0A03F-EEED-4C4E-9122-AF9318A2CBDB}" presName="connTx" presStyleLbl="parChTrans1D3" presStyleIdx="9" presStyleCnt="12"/>
      <dgm:spPr/>
      <dgm:t>
        <a:bodyPr/>
        <a:lstStyle/>
        <a:p>
          <a:pPr rtl="1"/>
          <a:endParaRPr lang="ar-SA"/>
        </a:p>
      </dgm:t>
    </dgm:pt>
    <dgm:pt modelId="{12526CBB-4FFE-44E0-BBD5-9613A9BCEAE7}" type="pres">
      <dgm:prSet presAssocID="{7587DE30-49BA-4C37-90AE-DF1000CBF6EF}" presName="root2" presStyleCnt="0"/>
      <dgm:spPr/>
    </dgm:pt>
    <dgm:pt modelId="{BA4DD858-C240-4BE0-B1B1-33CF62E9ECE4}" type="pres">
      <dgm:prSet presAssocID="{7587DE30-49BA-4C37-90AE-DF1000CBF6EF}" presName="LevelTwoTextNode" presStyleLbl="node3" presStyleIdx="9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A8B2C4D-816F-409C-BD71-1FC77FE01A26}" type="pres">
      <dgm:prSet presAssocID="{7587DE30-49BA-4C37-90AE-DF1000CBF6EF}" presName="level3hierChild" presStyleCnt="0"/>
      <dgm:spPr/>
    </dgm:pt>
    <dgm:pt modelId="{AE86588B-235B-4C5C-8853-1FC7A9E21DF2}" type="pres">
      <dgm:prSet presAssocID="{D63D520F-D44A-45B2-96A2-5F9519B4201F}" presName="conn2-1" presStyleLbl="parChTrans1D4" presStyleIdx="10" presStyleCnt="13" custScaleX="2000000"/>
      <dgm:spPr/>
      <dgm:t>
        <a:bodyPr/>
        <a:lstStyle/>
        <a:p>
          <a:pPr rtl="1"/>
          <a:endParaRPr lang="ar-SA"/>
        </a:p>
      </dgm:t>
    </dgm:pt>
    <dgm:pt modelId="{498170D6-E5E7-485C-836C-2FD97C85B4C0}" type="pres">
      <dgm:prSet presAssocID="{D63D520F-D44A-45B2-96A2-5F9519B4201F}" presName="connTx" presStyleLbl="parChTrans1D4" presStyleIdx="10" presStyleCnt="13"/>
      <dgm:spPr/>
      <dgm:t>
        <a:bodyPr/>
        <a:lstStyle/>
        <a:p>
          <a:pPr rtl="1"/>
          <a:endParaRPr lang="ar-SA"/>
        </a:p>
      </dgm:t>
    </dgm:pt>
    <dgm:pt modelId="{875D13E6-17BA-4797-B3BD-7E04BFD8F6CC}" type="pres">
      <dgm:prSet presAssocID="{9D10F8C4-4AF4-41A3-B655-2E516E4613E1}" presName="root2" presStyleCnt="0"/>
      <dgm:spPr/>
    </dgm:pt>
    <dgm:pt modelId="{35F36CAC-9A6A-4E66-87FF-C68F2C7EC3F2}" type="pres">
      <dgm:prSet presAssocID="{9D10F8C4-4AF4-41A3-B655-2E516E4613E1}" presName="LevelTwoTextNode" presStyleLbl="node4" presStyleIdx="10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06549CB-F18A-460E-9F17-DA58AC75E8EE}" type="pres">
      <dgm:prSet presAssocID="{9D10F8C4-4AF4-41A3-B655-2E516E4613E1}" presName="level3hierChild" presStyleCnt="0"/>
      <dgm:spPr/>
    </dgm:pt>
    <dgm:pt modelId="{F5D657FD-C509-4389-9943-AF457699A8EA}" type="pres">
      <dgm:prSet presAssocID="{9C7F61D1-B7B7-4F0D-8A87-3BC2B675ECD1}" presName="conn2-1" presStyleLbl="parChTrans1D3" presStyleIdx="10" presStyleCnt="12"/>
      <dgm:spPr/>
      <dgm:t>
        <a:bodyPr/>
        <a:lstStyle/>
        <a:p>
          <a:pPr rtl="1"/>
          <a:endParaRPr lang="ar-SA"/>
        </a:p>
      </dgm:t>
    </dgm:pt>
    <dgm:pt modelId="{1FCA1A1E-1C14-4E12-9D8E-BDA61DC25594}" type="pres">
      <dgm:prSet presAssocID="{9C7F61D1-B7B7-4F0D-8A87-3BC2B675ECD1}" presName="connTx" presStyleLbl="parChTrans1D3" presStyleIdx="10" presStyleCnt="12"/>
      <dgm:spPr/>
      <dgm:t>
        <a:bodyPr/>
        <a:lstStyle/>
        <a:p>
          <a:pPr rtl="1"/>
          <a:endParaRPr lang="ar-SA"/>
        </a:p>
      </dgm:t>
    </dgm:pt>
    <dgm:pt modelId="{6CB3C88C-F401-4C52-8DB9-96CB2201073C}" type="pres">
      <dgm:prSet presAssocID="{63E7AB76-C252-45D7-BD13-CEE4299608A7}" presName="root2" presStyleCnt="0"/>
      <dgm:spPr/>
    </dgm:pt>
    <dgm:pt modelId="{B53E09C2-FA0D-449C-B62C-16D3EA0DA681}" type="pres">
      <dgm:prSet presAssocID="{63E7AB76-C252-45D7-BD13-CEE4299608A7}" presName="LevelTwoTextNode" presStyleLbl="node3" presStyleIdx="10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BF25562-AB34-4094-9490-16E21CA00657}" type="pres">
      <dgm:prSet presAssocID="{63E7AB76-C252-45D7-BD13-CEE4299608A7}" presName="level3hierChild" presStyleCnt="0"/>
      <dgm:spPr/>
    </dgm:pt>
    <dgm:pt modelId="{0D899EE4-B089-4911-B446-2749E62C5E99}" type="pres">
      <dgm:prSet presAssocID="{78E8089E-CC30-4FF4-A88B-1459C9A7C4E3}" presName="conn2-1" presStyleLbl="parChTrans1D4" presStyleIdx="11" presStyleCnt="13" custScaleX="2000000"/>
      <dgm:spPr/>
      <dgm:t>
        <a:bodyPr/>
        <a:lstStyle/>
        <a:p>
          <a:pPr rtl="1"/>
          <a:endParaRPr lang="ar-SA"/>
        </a:p>
      </dgm:t>
    </dgm:pt>
    <dgm:pt modelId="{04F4515C-AE76-49CB-9DCA-DA9B0A925159}" type="pres">
      <dgm:prSet presAssocID="{78E8089E-CC30-4FF4-A88B-1459C9A7C4E3}" presName="connTx" presStyleLbl="parChTrans1D4" presStyleIdx="11" presStyleCnt="13"/>
      <dgm:spPr/>
      <dgm:t>
        <a:bodyPr/>
        <a:lstStyle/>
        <a:p>
          <a:pPr rtl="1"/>
          <a:endParaRPr lang="ar-SA"/>
        </a:p>
      </dgm:t>
    </dgm:pt>
    <dgm:pt modelId="{EA56872B-CD1B-4CC6-87DA-36329FAEAD66}" type="pres">
      <dgm:prSet presAssocID="{4CA01288-4230-44E1-B8B5-B1A7BD4FE604}" presName="root2" presStyleCnt="0"/>
      <dgm:spPr/>
    </dgm:pt>
    <dgm:pt modelId="{D1A244FD-DEBE-4956-92E7-D25755795A47}" type="pres">
      <dgm:prSet presAssocID="{4CA01288-4230-44E1-B8B5-B1A7BD4FE604}" presName="LevelTwoTextNode" presStyleLbl="node4" presStyleIdx="11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FB00DCA-E63C-4298-85A9-25DE56F3A825}" type="pres">
      <dgm:prSet presAssocID="{4CA01288-4230-44E1-B8B5-B1A7BD4FE604}" presName="level3hierChild" presStyleCnt="0"/>
      <dgm:spPr/>
    </dgm:pt>
    <dgm:pt modelId="{E773E35B-455B-4CA9-9571-7989D862E0FA}" type="pres">
      <dgm:prSet presAssocID="{5F2411BB-8463-4483-9B0F-C4230CFB74E0}" presName="conn2-1" presStyleLbl="parChTrans1D3" presStyleIdx="11" presStyleCnt="12"/>
      <dgm:spPr/>
      <dgm:t>
        <a:bodyPr/>
        <a:lstStyle/>
        <a:p>
          <a:pPr rtl="1"/>
          <a:endParaRPr lang="ar-SA"/>
        </a:p>
      </dgm:t>
    </dgm:pt>
    <dgm:pt modelId="{40DBA0B9-741E-459A-B3A0-A4757BF144A9}" type="pres">
      <dgm:prSet presAssocID="{5F2411BB-8463-4483-9B0F-C4230CFB74E0}" presName="connTx" presStyleLbl="parChTrans1D3" presStyleIdx="11" presStyleCnt="12"/>
      <dgm:spPr/>
      <dgm:t>
        <a:bodyPr/>
        <a:lstStyle/>
        <a:p>
          <a:pPr rtl="1"/>
          <a:endParaRPr lang="ar-SA"/>
        </a:p>
      </dgm:t>
    </dgm:pt>
    <dgm:pt modelId="{1053E84F-2407-4DA0-8ABB-9429E9BD542E}" type="pres">
      <dgm:prSet presAssocID="{A2E35DF5-491D-4F51-B9D1-60CA0AA1B523}" presName="root2" presStyleCnt="0"/>
      <dgm:spPr/>
    </dgm:pt>
    <dgm:pt modelId="{926D0544-8EBE-449B-AB89-1750D978FA4C}" type="pres">
      <dgm:prSet presAssocID="{A2E35DF5-491D-4F51-B9D1-60CA0AA1B523}" presName="LevelTwoTextNode" presStyleLbl="node3" presStyleIdx="11" presStyleCnt="12" custScaleX="11566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E69DB7B-534B-462B-A686-E06DA04857A1}" type="pres">
      <dgm:prSet presAssocID="{A2E35DF5-491D-4F51-B9D1-60CA0AA1B523}" presName="level3hierChild" presStyleCnt="0"/>
      <dgm:spPr/>
    </dgm:pt>
    <dgm:pt modelId="{BDA94E2F-5D9D-42A4-B3CA-D7590763B6E0}" type="pres">
      <dgm:prSet presAssocID="{E2BAD52A-9F29-4365-B293-EB96113BD9C6}" presName="conn2-1" presStyleLbl="parChTrans1D4" presStyleIdx="12" presStyleCnt="13" custScaleX="2000000"/>
      <dgm:spPr/>
      <dgm:t>
        <a:bodyPr/>
        <a:lstStyle/>
        <a:p>
          <a:pPr rtl="1"/>
          <a:endParaRPr lang="ar-SA"/>
        </a:p>
      </dgm:t>
    </dgm:pt>
    <dgm:pt modelId="{9E22FEE3-C3E2-4AC2-B3F1-8F18CE34EA5B}" type="pres">
      <dgm:prSet presAssocID="{E2BAD52A-9F29-4365-B293-EB96113BD9C6}" presName="connTx" presStyleLbl="parChTrans1D4" presStyleIdx="12" presStyleCnt="13"/>
      <dgm:spPr/>
      <dgm:t>
        <a:bodyPr/>
        <a:lstStyle/>
        <a:p>
          <a:pPr rtl="1"/>
          <a:endParaRPr lang="ar-SA"/>
        </a:p>
      </dgm:t>
    </dgm:pt>
    <dgm:pt modelId="{BC0C6D8E-0FEC-4F12-B452-632657F3442E}" type="pres">
      <dgm:prSet presAssocID="{94E11793-9167-4213-B153-7A1448135528}" presName="root2" presStyleCnt="0"/>
      <dgm:spPr/>
    </dgm:pt>
    <dgm:pt modelId="{A703A2B9-7B34-4420-8CEE-C9B4476F28AD}" type="pres">
      <dgm:prSet presAssocID="{94E11793-9167-4213-B153-7A1448135528}" presName="LevelTwoTextNode" presStyleLbl="node4" presStyleIdx="12" presStyleCnt="13" custScaleX="7326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469E5FD-6CA6-4400-9105-F4AC400C1A4A}" type="pres">
      <dgm:prSet presAssocID="{94E11793-9167-4213-B153-7A1448135528}" presName="level3hierChild" presStyleCnt="0"/>
      <dgm:spPr/>
    </dgm:pt>
  </dgm:ptLst>
  <dgm:cxnLst>
    <dgm:cxn modelId="{9C6BD001-C44C-4CCC-9FAA-8DDA3B9F1060}" srcId="{6B28F6F9-FE49-4CB4-9587-68E89792FCF4}" destId="{F9F7AB93-C089-4235-9621-C5B427007E77}" srcOrd="4" destOrd="0" parTransId="{CC60AFA8-5F9F-408C-B902-F8A329417531}" sibTransId="{DC3E3F21-8AFF-4C73-9FF0-74F2E8AABBEE}"/>
    <dgm:cxn modelId="{995BD413-73D0-4DFE-B0D5-792AE26F8CFB}" type="presOf" srcId="{17608048-FEC1-429E-9BF0-CEEB527BDEA2}" destId="{E10CD721-B992-4391-B3E7-3E2AE9BC1A4A}" srcOrd="1" destOrd="0" presId="urn:microsoft.com/office/officeart/2005/8/layout/hierarchy2"/>
    <dgm:cxn modelId="{AB4B55B9-BD38-49A8-8505-9B44FC780019}" type="presOf" srcId="{F0D320D4-D143-4331-A394-742FA30449BF}" destId="{895C50A3-4B8E-4BD2-8C1A-1230B3E465FC}" srcOrd="0" destOrd="0" presId="urn:microsoft.com/office/officeart/2005/8/layout/hierarchy2"/>
    <dgm:cxn modelId="{F9524DFD-4BF7-4336-8926-9057B48E1FB6}" type="presOf" srcId="{86323141-51B2-45A0-B15C-1E24CB58F0D1}" destId="{57EEC87A-1140-45CA-BFA2-583C6E81ECA6}" srcOrd="0" destOrd="0" presId="urn:microsoft.com/office/officeart/2005/8/layout/hierarchy2"/>
    <dgm:cxn modelId="{271192B3-564F-49F0-A5D9-77F78992EB7C}" type="presOf" srcId="{401BCE82-59AE-4303-95FC-300339826E73}" destId="{B2D4AF52-02AF-40E9-8879-240346C09B5E}" srcOrd="0" destOrd="0" presId="urn:microsoft.com/office/officeart/2005/8/layout/hierarchy2"/>
    <dgm:cxn modelId="{892A016B-8DD3-47DF-B27E-F092D97A49B3}" type="presOf" srcId="{39EFB5CC-5919-4680-A2F3-AE1230DA243E}" destId="{29E7351E-29DF-4AD2-AF09-450D2A9FE997}" srcOrd="1" destOrd="0" presId="urn:microsoft.com/office/officeart/2005/8/layout/hierarchy2"/>
    <dgm:cxn modelId="{938F8E9E-EAF8-4DAA-8599-61935F5C1C6A}" type="presOf" srcId="{9530F65F-BEC9-4393-AD8E-0245611772F1}" destId="{B73D179B-8E6E-4EE1-B998-298C4CB524C8}" srcOrd="1" destOrd="0" presId="urn:microsoft.com/office/officeart/2005/8/layout/hierarchy2"/>
    <dgm:cxn modelId="{3EB2720D-92C0-474E-9876-9E586863C114}" type="presOf" srcId="{17608048-FEC1-429E-9BF0-CEEB527BDEA2}" destId="{D1846D50-AB8A-4F93-B323-B0235E7D4C86}" srcOrd="0" destOrd="0" presId="urn:microsoft.com/office/officeart/2005/8/layout/hierarchy2"/>
    <dgm:cxn modelId="{F646AA69-FD68-4E38-8F8B-F9D5AAA62E17}" type="presOf" srcId="{E9EFCCCA-8364-4528-9E4E-869F77659F28}" destId="{49375B07-4859-432F-9511-5878EF2A124C}" srcOrd="0" destOrd="0" presId="urn:microsoft.com/office/officeart/2005/8/layout/hierarchy2"/>
    <dgm:cxn modelId="{B5156F20-D1B1-4FC7-8B75-5A77633FB957}" type="presOf" srcId="{ECA1A0DC-4C6F-47C3-8945-DCEB2E6ACD08}" destId="{F45A22EB-0530-455A-9D46-76BA6EEB1D76}" srcOrd="0" destOrd="0" presId="urn:microsoft.com/office/officeart/2005/8/layout/hierarchy2"/>
    <dgm:cxn modelId="{F2ECE500-4ABF-4416-BBF8-D3A637832324}" type="presOf" srcId="{8E89D3B4-A903-4813-BCA4-88323ED49032}" destId="{7DCB99C0-2431-4BFF-8AAA-24E83B50D5F8}" srcOrd="0" destOrd="0" presId="urn:microsoft.com/office/officeart/2005/8/layout/hierarchy2"/>
    <dgm:cxn modelId="{EC5B5D05-F617-4F15-A810-DFDFBBE10E39}" type="presOf" srcId="{157EA6B9-45DE-4DC4-8099-EF81996C6603}" destId="{A730E8DE-1014-4CCF-B600-EE167888BAF2}" srcOrd="0" destOrd="0" presId="urn:microsoft.com/office/officeart/2005/8/layout/hierarchy2"/>
    <dgm:cxn modelId="{AA05E5A6-5637-45CB-8D82-18CC1FD16E89}" type="presOf" srcId="{D23D1329-CE41-4F23-BD01-A0818513CCF0}" destId="{5C37AD91-49C3-4232-9312-2E18212A378A}" srcOrd="0" destOrd="0" presId="urn:microsoft.com/office/officeart/2005/8/layout/hierarchy2"/>
    <dgm:cxn modelId="{F03B2F01-33C8-4947-A313-EFC62A7E8EB2}" srcId="{8BC6BDD4-5FD1-47AF-9A33-D692FA908D99}" destId="{5A852F09-EFE8-4E2A-9ED7-D42C1112ADBC}" srcOrd="0" destOrd="0" parTransId="{CBB6A9C3-29DB-4953-93EF-11591394D259}" sibTransId="{0836B2B8-9AE1-49A7-9E79-FB81ABC70E4D}"/>
    <dgm:cxn modelId="{622696F1-C7F4-4701-9793-1DD562B42D85}" type="presOf" srcId="{9D10F8C4-4AF4-41A3-B655-2E516E4613E1}" destId="{35F36CAC-9A6A-4E66-87FF-C68F2C7EC3F2}" srcOrd="0" destOrd="0" presId="urn:microsoft.com/office/officeart/2005/8/layout/hierarchy2"/>
    <dgm:cxn modelId="{150D5C88-0347-47F7-A232-CEB7BC5597F9}" type="presOf" srcId="{A2E35DF5-491D-4F51-B9D1-60CA0AA1B523}" destId="{926D0544-8EBE-449B-AB89-1750D978FA4C}" srcOrd="0" destOrd="0" presId="urn:microsoft.com/office/officeart/2005/8/layout/hierarchy2"/>
    <dgm:cxn modelId="{3C5D1317-FCF3-4340-882E-92DE16801AFB}" type="presOf" srcId="{FC3A43A9-8DA7-417D-9DFD-2B4599E31069}" destId="{BDA5619D-9907-4564-8F1D-03C3DCB74CD2}" srcOrd="0" destOrd="0" presId="urn:microsoft.com/office/officeart/2005/8/layout/hierarchy2"/>
    <dgm:cxn modelId="{E68722A7-70E2-4C97-9845-CE90D504EBED}" srcId="{6B28F6F9-FE49-4CB4-9587-68E89792FCF4}" destId="{8BC6BDD4-5FD1-47AF-9A33-D692FA908D99}" srcOrd="0" destOrd="0" parTransId="{A4988E12-D449-4AE7-919D-C0573610B425}" sibTransId="{C82728E5-0902-4C78-AAE6-6FD9DC1E3C41}"/>
    <dgm:cxn modelId="{E9A0B424-1205-4737-8BFB-8834C644EF2E}" type="presOf" srcId="{1D52C2FF-C248-4451-90D5-897B6352E012}" destId="{114D729F-E581-4E1C-814A-AA6D1B2C7D21}" srcOrd="0" destOrd="0" presId="urn:microsoft.com/office/officeart/2005/8/layout/hierarchy2"/>
    <dgm:cxn modelId="{59748795-8C49-4C95-8150-084BE02E4B78}" type="presOf" srcId="{78E8089E-CC30-4FF4-A88B-1459C9A7C4E3}" destId="{04F4515C-AE76-49CB-9DCA-DA9B0A925159}" srcOrd="1" destOrd="0" presId="urn:microsoft.com/office/officeart/2005/8/layout/hierarchy2"/>
    <dgm:cxn modelId="{08A37302-5FDD-4D11-BE9A-C61647075FF9}" srcId="{CF720C74-CA38-4CEE-8903-D0B1DAE7C9DD}" destId="{E122BB24-5DE6-4B65-86DF-11CF9426BC8B}" srcOrd="1" destOrd="0" parTransId="{1D52C2FF-C248-4451-90D5-897B6352E012}" sibTransId="{1138CA04-3E61-491F-AFFF-A19B825AF37B}"/>
    <dgm:cxn modelId="{85CD00E3-CC26-4A94-BD2E-3CB4BF9425E5}" type="presOf" srcId="{54C0A03F-EEED-4C4E-9122-AF9318A2CBDB}" destId="{E8088312-DF7D-44DD-8123-79BA706545B6}" srcOrd="1" destOrd="0" presId="urn:microsoft.com/office/officeart/2005/8/layout/hierarchy2"/>
    <dgm:cxn modelId="{FDE7F137-0684-4B83-ADFF-68714AA58BB3}" type="presOf" srcId="{D23D1329-CE41-4F23-BD01-A0818513CCF0}" destId="{A74CB3E4-C073-4CDB-ACC9-51EAF4097518}" srcOrd="1" destOrd="0" presId="urn:microsoft.com/office/officeart/2005/8/layout/hierarchy2"/>
    <dgm:cxn modelId="{6ED0FED5-2449-4D7A-8AE2-0EF01145A3EA}" type="presOf" srcId="{9469E249-4705-4DA1-BD7E-F4A87C885295}" destId="{5B36EAAF-C2DA-462B-9930-AFEDFC5207E1}" srcOrd="0" destOrd="0" presId="urn:microsoft.com/office/officeart/2005/8/layout/hierarchy2"/>
    <dgm:cxn modelId="{7D89D704-597A-43F0-8696-D967C72B0068}" type="presOf" srcId="{E2BAD52A-9F29-4365-B293-EB96113BD9C6}" destId="{9E22FEE3-C3E2-4AC2-B3F1-8F18CE34EA5B}" srcOrd="1" destOrd="0" presId="urn:microsoft.com/office/officeart/2005/8/layout/hierarchy2"/>
    <dgm:cxn modelId="{C5E7435B-FC0D-46A1-BB5B-A38F14BAAF21}" srcId="{C807EF65-40F2-4F5B-947D-1C1E9CC24F2A}" destId="{7587DE30-49BA-4C37-90AE-DF1000CBF6EF}" srcOrd="1" destOrd="0" parTransId="{54C0A03F-EEED-4C4E-9122-AF9318A2CBDB}" sibTransId="{231C6BAD-5602-4EE8-B3BA-1B485809D5B7}"/>
    <dgm:cxn modelId="{363DEB1E-C6F2-43E3-AA1C-13081B7364C0}" type="presOf" srcId="{7D6F7FA6-0959-4D50-9AE6-1C5F90BDADEE}" destId="{295CE3BA-32B3-4425-ACEC-616D728C6789}" srcOrd="0" destOrd="0" presId="urn:microsoft.com/office/officeart/2005/8/layout/hierarchy2"/>
    <dgm:cxn modelId="{8AD6C2B7-3B4D-4AB6-8D05-D67A7D98FED1}" type="presOf" srcId="{39EFB5CC-5919-4680-A2F3-AE1230DA243E}" destId="{3C17EF73-D9AC-4DE5-80A6-ED112EEF4A7E}" srcOrd="0" destOrd="0" presId="urn:microsoft.com/office/officeart/2005/8/layout/hierarchy2"/>
    <dgm:cxn modelId="{79FE924F-8B2E-417B-8554-6260D48D758C}" type="presOf" srcId="{7587DE30-49BA-4C37-90AE-DF1000CBF6EF}" destId="{BA4DD858-C240-4BE0-B1B1-33CF62E9ECE4}" srcOrd="0" destOrd="0" presId="urn:microsoft.com/office/officeart/2005/8/layout/hierarchy2"/>
    <dgm:cxn modelId="{B0DD95AD-9885-4D8E-B9D7-C5A3C330284E}" srcId="{CF720C74-CA38-4CEE-8903-D0B1DAE7C9DD}" destId="{9E079E60-9094-4995-9787-44EFE0519C76}" srcOrd="0" destOrd="0" parTransId="{C9872652-96EC-4261-944D-194CB679954E}" sibTransId="{CC3471D6-3619-4785-90E3-5EB46A3370E2}"/>
    <dgm:cxn modelId="{486EC4E4-B4B2-4EB2-847A-232EED19F844}" srcId="{F0D320D4-D143-4331-A394-742FA30449BF}" destId="{CB6A560E-B43E-4851-9125-197585AD6CFC}" srcOrd="2" destOrd="0" parTransId="{262A2F48-0494-45F2-9E75-3EF0BA20AF43}" sibTransId="{FC60F5D2-E8B8-42CB-B232-366AFE405006}"/>
    <dgm:cxn modelId="{97008260-2EE3-4510-B7DF-D2D2E215D653}" srcId="{7587DE30-49BA-4C37-90AE-DF1000CBF6EF}" destId="{9D10F8C4-4AF4-41A3-B655-2E516E4613E1}" srcOrd="0" destOrd="0" parTransId="{D63D520F-D44A-45B2-96A2-5F9519B4201F}" sibTransId="{5639D0E9-DC97-4E77-AFD9-356B2F124B5E}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6F3425AC-9F9D-434E-AFAD-73895A60BFB3}" type="presOf" srcId="{DF992804-DD60-489A-B00C-139F79E7819C}" destId="{F7579512-C415-49C0-86C7-D1F7F9830225}" srcOrd="0" destOrd="0" presId="urn:microsoft.com/office/officeart/2005/8/layout/hierarchy2"/>
    <dgm:cxn modelId="{518199B6-39DE-4E14-B513-CF11D053392C}" type="presOf" srcId="{8BC6BDD4-5FD1-47AF-9A33-D692FA908D99}" destId="{E64FDDDC-FCA5-47A9-A597-59201CED7556}" srcOrd="0" destOrd="0" presId="urn:microsoft.com/office/officeart/2005/8/layout/hierarchy2"/>
    <dgm:cxn modelId="{BE9B2898-2EC4-475F-A12B-167E049D1EBD}" type="presOf" srcId="{7F30AD2A-186B-4252-8A95-B0132156FBAB}" destId="{8B301595-E382-4154-913F-4A5595C7E63B}" srcOrd="0" destOrd="0" presId="urn:microsoft.com/office/officeart/2005/8/layout/hierarchy2"/>
    <dgm:cxn modelId="{F24EFCED-60CA-4F16-BD4D-B37014C1D828}" type="presOf" srcId="{213BE83F-4BC3-4787-8C6B-1F7F9FB086ED}" destId="{3A7CB96B-2B9D-4CE3-B431-FAEDBCFF52BF}" srcOrd="1" destOrd="0" presId="urn:microsoft.com/office/officeart/2005/8/layout/hierarchy2"/>
    <dgm:cxn modelId="{595F93DC-3FC3-477C-B240-96C3AED983F1}" type="presOf" srcId="{6F31A992-3116-46E7-BC33-C6EB41F8466C}" destId="{0151E686-72F1-43C4-AF54-4DECD0B9B56A}" srcOrd="0" destOrd="0" presId="urn:microsoft.com/office/officeart/2005/8/layout/hierarchy2"/>
    <dgm:cxn modelId="{4E50C00D-D219-48BC-8EFA-C47FE1F6B148}" type="presOf" srcId="{8EF59332-EF25-481A-BE85-36ABAED09B65}" destId="{CE1E1755-0DC1-4997-870E-27A648DA0E4D}" srcOrd="0" destOrd="0" presId="urn:microsoft.com/office/officeart/2005/8/layout/hierarchy2"/>
    <dgm:cxn modelId="{8E6F3BB0-291C-45AD-B6B3-83289134307B}" srcId="{6B28F6F9-FE49-4CB4-9587-68E89792FCF4}" destId="{9EC2263A-E3A7-45B1-A012-02563DB2BD9A}" srcOrd="1" destOrd="0" parTransId="{838242B8-0A76-4695-BA94-9DFF6A9D4F50}" sibTransId="{AF9D4389-AE77-4042-8DB1-19BBB80853A2}"/>
    <dgm:cxn modelId="{65D27763-4AB6-435E-AF98-F7AB60CE334D}" type="presOf" srcId="{E122BB24-5DE6-4B65-86DF-11CF9426BC8B}" destId="{4CCC76DF-11AE-45D6-9317-F6F97109D8C0}" srcOrd="0" destOrd="0" presId="urn:microsoft.com/office/officeart/2005/8/layout/hierarchy2"/>
    <dgm:cxn modelId="{A13F27E5-8294-4FD3-A4A3-55D01A055377}" type="presOf" srcId="{FF4D4A98-8D9C-4638-80C0-0F2678D59124}" destId="{B8310B07-ABAF-44BF-B82E-65D13CDA314C}" srcOrd="0" destOrd="0" presId="urn:microsoft.com/office/officeart/2005/8/layout/hierarchy2"/>
    <dgm:cxn modelId="{F9245081-A2D5-4408-BCA5-5A985680944C}" srcId="{C807EF65-40F2-4F5B-947D-1C1E9CC24F2A}" destId="{63E7AB76-C252-45D7-BD13-CEE4299608A7}" srcOrd="2" destOrd="0" parTransId="{9C7F61D1-B7B7-4F0D-8A87-3BC2B675ECD1}" sibTransId="{20D54966-5079-45C2-B5C1-EAD549C08087}"/>
    <dgm:cxn modelId="{B3A22093-CBDC-41B9-8212-9C3CF49756A4}" type="presOf" srcId="{838242B8-0A76-4695-BA94-9DFF6A9D4F50}" destId="{7A2B6C7B-E13E-4034-9B03-C22605308034}" srcOrd="0" destOrd="0" presId="urn:microsoft.com/office/officeart/2005/8/layout/hierarchy2"/>
    <dgm:cxn modelId="{2F1420A1-A006-4C71-AFD5-4FC66F147B88}" type="presOf" srcId="{157EA6B9-45DE-4DC4-8099-EF81996C6603}" destId="{FC6E854F-9F77-4670-A0CF-84A3D6CAC09D}" srcOrd="1" destOrd="0" presId="urn:microsoft.com/office/officeart/2005/8/layout/hierarchy2"/>
    <dgm:cxn modelId="{1F874E4F-6B6B-4A4B-AC89-64E63DD23C06}" type="presOf" srcId="{9C7D04D4-FD7E-4EE2-B6C0-E8A0F079330F}" destId="{E41225A1-B5C2-40E4-925E-301BF09E322F}" srcOrd="0" destOrd="0" presId="urn:microsoft.com/office/officeart/2005/8/layout/hierarchy2"/>
    <dgm:cxn modelId="{7756931E-D794-45D9-8299-1E63CEF2ACD6}" srcId="{E9EFCCCA-8364-4528-9E4E-869F77659F28}" destId="{39673AA8-BE2A-4D23-B03C-2448D3D6F1B9}" srcOrd="0" destOrd="0" parTransId="{3930C1AE-2371-40AF-B412-B9694EC7969B}" sibTransId="{23F554E0-648C-49CE-85F3-5761FF26D957}"/>
    <dgm:cxn modelId="{D332101D-CFDA-496F-9980-6F84A6FAB370}" srcId="{2D37B64F-E5A4-48C6-A91D-064B9E2EF999}" destId="{401BCE82-59AE-4303-95FC-300339826E73}" srcOrd="0" destOrd="0" parTransId="{7F30AD2A-186B-4252-8A95-B0132156FBAB}" sibTransId="{9151AABB-27D3-4DA5-8067-C0EB236B72BC}"/>
    <dgm:cxn modelId="{377E9CC4-B676-4C2E-92E0-D28FC2F1C3CE}" type="presOf" srcId="{838242B8-0A76-4695-BA94-9DFF6A9D4F50}" destId="{1CC12311-058B-40AF-959E-ABDB4205DD1A}" srcOrd="1" destOrd="0" presId="urn:microsoft.com/office/officeart/2005/8/layout/hierarchy2"/>
    <dgm:cxn modelId="{F38F20F9-3DAA-4A46-A222-DEC5758C3A33}" type="presOf" srcId="{9C7F61D1-B7B7-4F0D-8A87-3BC2B675ECD1}" destId="{1FCA1A1E-1C14-4E12-9D8E-BDA61DC25594}" srcOrd="1" destOrd="0" presId="urn:microsoft.com/office/officeart/2005/8/layout/hierarchy2"/>
    <dgm:cxn modelId="{6F497711-1DF1-40AC-A301-4968497052EE}" type="presOf" srcId="{33EB067D-B70A-41CB-AF4C-6DD02E5A109F}" destId="{C82CEF53-31F9-48CE-8F0B-2FD49315D22C}" srcOrd="0" destOrd="0" presId="urn:microsoft.com/office/officeart/2005/8/layout/hierarchy2"/>
    <dgm:cxn modelId="{55E4A58C-A6D3-4B5E-8EC8-D29ABB22D7FE}" type="presOf" srcId="{63E7AB76-C252-45D7-BD13-CEE4299608A7}" destId="{B53E09C2-FA0D-449C-B62C-16D3EA0DA681}" srcOrd="0" destOrd="0" presId="urn:microsoft.com/office/officeart/2005/8/layout/hierarchy2"/>
    <dgm:cxn modelId="{4F40E86E-2BB5-47F4-92FA-030116FC5699}" type="presOf" srcId="{54C0A03F-EEED-4C4E-9122-AF9318A2CBDB}" destId="{D2B88C06-AA88-418F-8614-12111CB0D76D}" srcOrd="0" destOrd="0" presId="urn:microsoft.com/office/officeart/2005/8/layout/hierarchy2"/>
    <dgm:cxn modelId="{719C67B6-359B-409A-B0D5-315DD07FC533}" type="presOf" srcId="{8EF59332-EF25-481A-BE85-36ABAED09B65}" destId="{EBAB68E6-AE4C-41A6-8482-0AE2B3E3BF9E}" srcOrd="1" destOrd="0" presId="urn:microsoft.com/office/officeart/2005/8/layout/hierarchy2"/>
    <dgm:cxn modelId="{FB0D9702-A679-47D7-BA25-9B510D2D3B07}" type="presOf" srcId="{9530F65F-BEC9-4393-AD8E-0245611772F1}" destId="{6EAB4C94-3DAF-4122-AA7F-3E764C9673D1}" srcOrd="0" destOrd="0" presId="urn:microsoft.com/office/officeart/2005/8/layout/hierarchy2"/>
    <dgm:cxn modelId="{5D929BE6-8FEC-43C0-B3EF-BF5062FBAAA2}" type="presOf" srcId="{FC3A43A9-8DA7-417D-9DFD-2B4599E31069}" destId="{202B152B-6D25-4A5C-BF97-2A3C9CE22F20}" srcOrd="1" destOrd="0" presId="urn:microsoft.com/office/officeart/2005/8/layout/hierarchy2"/>
    <dgm:cxn modelId="{D9282964-327D-4635-974B-87669E6CA8CF}" srcId="{9C7D04D4-FD7E-4EE2-B6C0-E8A0F079330F}" destId="{7D6F7FA6-0959-4D50-9AE6-1C5F90BDADEE}" srcOrd="0" destOrd="0" parTransId="{39EFB5CC-5919-4680-A2F3-AE1230DA243E}" sibTransId="{A2355D3C-E5CB-46DA-B0F0-68ACDC55FB0C}"/>
    <dgm:cxn modelId="{B2FA0E51-C462-4836-BFFF-1A0122731E98}" type="presOf" srcId="{A4988E12-D449-4AE7-919D-C0573610B425}" destId="{B194FFA4-6EA2-45F5-A8C4-A610F34FE257}" srcOrd="1" destOrd="0" presId="urn:microsoft.com/office/officeart/2005/8/layout/hierarchy2"/>
    <dgm:cxn modelId="{381F8C32-1976-44CE-933D-C4E43D02DC1D}" type="presOf" srcId="{DEA2AC70-C348-4528-B839-0FD2D6FC573F}" destId="{72550075-71A8-4785-A7AB-05B0470D7C92}" srcOrd="1" destOrd="0" presId="urn:microsoft.com/office/officeart/2005/8/layout/hierarchy2"/>
    <dgm:cxn modelId="{929CEF77-889A-4968-AF07-9134E971AA7C}" srcId="{9EC2263A-E3A7-45B1-A012-02563DB2BD9A}" destId="{BCA6D924-84FA-4D9F-880E-35A2C38494F0}" srcOrd="0" destOrd="0" parTransId="{33EB067D-B70A-41CB-AF4C-6DD02E5A109F}" sibTransId="{F3307C02-1F7C-48DC-89F2-501E18163379}"/>
    <dgm:cxn modelId="{6E69DF76-F90C-47D8-9677-1194527C25BA}" type="presOf" srcId="{3930C1AE-2371-40AF-B412-B9694EC7969B}" destId="{D8F8D834-1FC4-4270-A2C1-ACB68DAB6EB3}" srcOrd="0" destOrd="0" presId="urn:microsoft.com/office/officeart/2005/8/layout/hierarchy2"/>
    <dgm:cxn modelId="{5A0F5A38-AA66-4974-BB29-B53CC0BC8296}" type="presOf" srcId="{CF720C74-CA38-4CEE-8903-D0B1DAE7C9DD}" destId="{23381284-16BE-465A-8EAD-727CEEC6ECBF}" srcOrd="0" destOrd="0" presId="urn:microsoft.com/office/officeart/2005/8/layout/hierarchy2"/>
    <dgm:cxn modelId="{FAF01BB9-4FD5-4560-AF0F-744FDAEBF18A}" type="presOf" srcId="{4CA01288-4230-44E1-B8B5-B1A7BD4FE604}" destId="{D1A244FD-DEBE-4956-92E7-D25755795A47}" srcOrd="0" destOrd="0" presId="urn:microsoft.com/office/officeart/2005/8/layout/hierarchy2"/>
    <dgm:cxn modelId="{75EECEEA-4324-4203-966F-209D31C17268}" type="presOf" srcId="{9C0F1C32-36A4-4B02-8B88-78B9A1FCD836}" destId="{CE8CCE9C-D174-47EF-984A-607EE13C3658}" srcOrd="0" destOrd="0" presId="urn:microsoft.com/office/officeart/2005/8/layout/hierarchy2"/>
    <dgm:cxn modelId="{B168FBD9-8458-4C0E-97B7-E9F8107032B8}" type="presOf" srcId="{6B28F6F9-FE49-4CB4-9587-68E89792FCF4}" destId="{FDDF95A2-DD21-4D16-91FE-F803CFBB183E}" srcOrd="0" destOrd="0" presId="urn:microsoft.com/office/officeart/2005/8/layout/hierarchy2"/>
    <dgm:cxn modelId="{B9F9C118-DF6F-4E62-AA81-84F651752F53}" type="presOf" srcId="{6F31A992-3116-46E7-BC33-C6EB41F8466C}" destId="{E58022B1-DDCE-4BBE-9B41-01E11398A70F}" srcOrd="1" destOrd="0" presId="urn:microsoft.com/office/officeart/2005/8/layout/hierarchy2"/>
    <dgm:cxn modelId="{A3C5A318-62C8-42CD-8B41-50FB14E6B67D}" srcId="{6B28F6F9-FE49-4CB4-9587-68E89792FCF4}" destId="{9C7D04D4-FD7E-4EE2-B6C0-E8A0F079330F}" srcOrd="3" destOrd="0" parTransId="{9530F65F-BEC9-4393-AD8E-0245611772F1}" sibTransId="{DEEFA2C5-9BB2-4C19-AAED-B5257585B1F2}"/>
    <dgm:cxn modelId="{7759E6A0-97B3-45A9-B6A5-D64AC1B2B805}" type="presOf" srcId="{CBB6A9C3-29DB-4953-93EF-11591394D259}" destId="{8DD26B93-3C4C-4C15-9C8F-8942740E3C49}" srcOrd="1" destOrd="0" presId="urn:microsoft.com/office/officeart/2005/8/layout/hierarchy2"/>
    <dgm:cxn modelId="{9EFA2062-1071-4A7C-A4F1-7DDB5BB9DF7A}" type="presOf" srcId="{262A2F48-0494-45F2-9E75-3EF0BA20AF43}" destId="{74BA0C12-9E2C-4279-B486-A1831A85A560}" srcOrd="0" destOrd="0" presId="urn:microsoft.com/office/officeart/2005/8/layout/hierarchy2"/>
    <dgm:cxn modelId="{F28CFBFF-2D6D-4723-9226-EEB0C2E45196}" type="presOf" srcId="{CC60AFA8-5F9F-408C-B902-F8A329417531}" destId="{9AA732C1-21FF-4E20-82A8-8AFCDC160296}" srcOrd="1" destOrd="0" presId="urn:microsoft.com/office/officeart/2005/8/layout/hierarchy2"/>
    <dgm:cxn modelId="{1F6D1869-BE50-4CEA-8722-212C536EE9DE}" type="presOf" srcId="{B7382C11-FB81-4122-AF1C-8F4D1AB69085}" destId="{DF0590B9-CC72-4013-A533-0100A1A81751}" srcOrd="1" destOrd="0" presId="urn:microsoft.com/office/officeart/2005/8/layout/hierarchy2"/>
    <dgm:cxn modelId="{DCBBBB80-1BED-4ACF-87C3-84A5EEE05355}" type="presOf" srcId="{F9F7AB93-C089-4235-9621-C5B427007E77}" destId="{C7BBC020-B2AD-4909-A249-0BBD85DF7FEF}" srcOrd="0" destOrd="0" presId="urn:microsoft.com/office/officeart/2005/8/layout/hierarchy2"/>
    <dgm:cxn modelId="{55A089E5-0427-4E3F-9166-3B2366ECB4C2}" srcId="{6B28F6F9-FE49-4CB4-9587-68E89792FCF4}" destId="{CF720C74-CA38-4CEE-8903-D0B1DAE7C9DD}" srcOrd="2" destOrd="0" parTransId="{DEA2AC70-C348-4528-B839-0FD2D6FC573F}" sibTransId="{18147CE3-EC68-4F86-A2E1-BFCB7D79AA70}"/>
    <dgm:cxn modelId="{1B2E28BD-5FC4-4C4A-9398-C189CABC0285}" type="presOf" srcId="{C9872652-96EC-4261-944D-194CB679954E}" destId="{8B47B341-D71D-4590-A221-975D88B61DEA}" srcOrd="0" destOrd="0" presId="urn:microsoft.com/office/officeart/2005/8/layout/hierarchy2"/>
    <dgm:cxn modelId="{8490B554-B241-40C3-8481-D8149E65EC17}" type="presOf" srcId="{262A2F48-0494-45F2-9E75-3EF0BA20AF43}" destId="{BCB28127-74D8-4CA3-A892-5FF65F5A6C1A}" srcOrd="1" destOrd="0" presId="urn:microsoft.com/office/officeart/2005/8/layout/hierarchy2"/>
    <dgm:cxn modelId="{BAA99A57-5893-47A6-94AF-4BDB19C2E3C9}" type="presOf" srcId="{33EB067D-B70A-41CB-AF4C-6DD02E5A109F}" destId="{3D9EBA91-0A1E-4F62-A807-08789CA79E2F}" srcOrd="1" destOrd="0" presId="urn:microsoft.com/office/officeart/2005/8/layout/hierarchy2"/>
    <dgm:cxn modelId="{508CDD50-A945-4446-A047-2C77672D693A}" srcId="{8E89D3B4-A903-4813-BCA4-88323ED49032}" destId="{F0D320D4-D143-4331-A394-742FA30449BF}" srcOrd="0" destOrd="0" parTransId="{9C0F1C32-36A4-4B02-8B88-78B9A1FCD836}" sibTransId="{5C918DA2-EB09-41AC-AE91-D3DE3AE4D52C}"/>
    <dgm:cxn modelId="{C0675761-82CB-4566-865D-1B2833CCBC7C}" srcId="{A2E35DF5-491D-4F51-B9D1-60CA0AA1B523}" destId="{94E11793-9167-4213-B153-7A1448135528}" srcOrd="0" destOrd="0" parTransId="{E2BAD52A-9F29-4365-B293-EB96113BD9C6}" sibTransId="{193623FC-3264-4CD3-B64B-CA3503DC7474}"/>
    <dgm:cxn modelId="{164DBA35-4B7F-49AA-B039-264A25DCCBB1}" srcId="{8E89D3B4-A903-4813-BCA4-88323ED49032}" destId="{6B28F6F9-FE49-4CB4-9587-68E89792FCF4}" srcOrd="1" destOrd="0" parTransId="{17608048-FEC1-429E-9BF0-CEEB527BDEA2}" sibTransId="{3EF63328-34F7-4EBA-B028-6E13DE29BCC7}"/>
    <dgm:cxn modelId="{8457A888-D9A7-47BB-867A-D9EF7BC9FFC3}" srcId="{F0D320D4-D143-4331-A394-742FA30449BF}" destId="{E9EFCCCA-8364-4528-9E4E-869F77659F28}" srcOrd="1" destOrd="0" parTransId="{6F31A992-3116-46E7-BC33-C6EB41F8466C}" sibTransId="{10A72C39-4824-4C7E-BB2C-BBB199106DCF}"/>
    <dgm:cxn modelId="{9970FEDB-307A-4D4F-9F89-E17438967F3F}" type="presOf" srcId="{9C0F1C32-36A4-4B02-8B88-78B9A1FCD836}" destId="{87A1A69C-4DE8-450B-8FE7-6457DD3D5034}" srcOrd="1" destOrd="0" presId="urn:microsoft.com/office/officeart/2005/8/layout/hierarchy2"/>
    <dgm:cxn modelId="{B8D16F0C-6B63-44A7-B4A5-B30043CCCF69}" type="presOf" srcId="{9E079E60-9094-4995-9787-44EFE0519C76}" destId="{95FF03E4-DAF7-40CC-A33F-14F2C6BC5686}" srcOrd="0" destOrd="0" presId="urn:microsoft.com/office/officeart/2005/8/layout/hierarchy2"/>
    <dgm:cxn modelId="{6004C0D3-F4D2-484C-AC71-6C58D0CEB742}" srcId="{CB6A560E-B43E-4851-9125-197585AD6CFC}" destId="{9469E249-4705-4DA1-BD7E-F4A87C885295}" srcOrd="0" destOrd="0" parTransId="{B7382C11-FB81-4122-AF1C-8F4D1AB69085}" sibTransId="{C9FF710D-35C2-4C1E-9F39-EE794927AB8F}"/>
    <dgm:cxn modelId="{C345EA1E-B52A-4F6A-97F0-5E57758AF4D3}" type="presOf" srcId="{213BE83F-4BC3-4787-8C6B-1F7F9FB086ED}" destId="{CF757DA7-A693-469A-84F3-ED88ED6647F3}" srcOrd="0" destOrd="0" presId="urn:microsoft.com/office/officeart/2005/8/layout/hierarchy2"/>
    <dgm:cxn modelId="{BCBCEBA7-CD15-4679-B18B-75BFFF4FC592}" srcId="{F0D320D4-D143-4331-A394-742FA30449BF}" destId="{2D37B64F-E5A4-48C6-A91D-064B9E2EF999}" srcOrd="0" destOrd="0" parTransId="{FC3A43A9-8DA7-417D-9DFD-2B4599E31069}" sibTransId="{FA45F5FC-6C60-46F4-A853-62A51ACBBB4C}"/>
    <dgm:cxn modelId="{DB307AE4-CD0B-4F4A-AE92-BCAE9C214573}" type="presOf" srcId="{A4988E12-D449-4AE7-919D-C0573610B425}" destId="{E067AECE-1289-4FBB-91A4-B647921FFC97}" srcOrd="0" destOrd="0" presId="urn:microsoft.com/office/officeart/2005/8/layout/hierarchy2"/>
    <dgm:cxn modelId="{8DDF52C0-5C92-4007-BACE-DCA20D8304DF}" type="presOf" srcId="{9C7F61D1-B7B7-4F0D-8A87-3BC2B675ECD1}" destId="{F5D657FD-C509-4389-9943-AF457699A8EA}" srcOrd="0" destOrd="0" presId="urn:microsoft.com/office/officeart/2005/8/layout/hierarchy2"/>
    <dgm:cxn modelId="{17929FE8-62A4-43FF-B3D5-8B8AB1D0FEE1}" type="presOf" srcId="{C9872652-96EC-4261-944D-194CB679954E}" destId="{9569514C-3D42-46E4-9194-45B184EBEE9B}" srcOrd="1" destOrd="0" presId="urn:microsoft.com/office/officeart/2005/8/layout/hierarchy2"/>
    <dgm:cxn modelId="{DE86EA04-66BA-4A77-9736-9114A2F0429E}" type="presOf" srcId="{BCA6D924-84FA-4D9F-880E-35A2C38494F0}" destId="{965A7741-C57B-4BF6-AD68-90099269BF83}" srcOrd="0" destOrd="0" presId="urn:microsoft.com/office/officeart/2005/8/layout/hierarchy2"/>
    <dgm:cxn modelId="{F869095C-6A6C-4696-93ED-C825E6D95A05}" type="presOf" srcId="{2D37B64F-E5A4-48C6-A91D-064B9E2EF999}" destId="{DE877577-3188-437F-8FBF-038C5327E10F}" srcOrd="0" destOrd="0" presId="urn:microsoft.com/office/officeart/2005/8/layout/hierarchy2"/>
    <dgm:cxn modelId="{5B314333-7526-46E1-89FF-DEFA3187E09E}" type="presOf" srcId="{39673AA8-BE2A-4D23-B03C-2448D3D6F1B9}" destId="{213200ED-109B-4F35-BC3C-73AF60F5A11F}" srcOrd="0" destOrd="0" presId="urn:microsoft.com/office/officeart/2005/8/layout/hierarchy2"/>
    <dgm:cxn modelId="{D24B56A5-2366-4E3B-93D9-D4DA23733A45}" type="presOf" srcId="{D63D520F-D44A-45B2-96A2-5F9519B4201F}" destId="{AE86588B-235B-4C5C-8853-1FC7A9E21DF2}" srcOrd="0" destOrd="0" presId="urn:microsoft.com/office/officeart/2005/8/layout/hierarchy2"/>
    <dgm:cxn modelId="{D48C011D-6F5B-4409-BFD7-2EB10CF9665C}" type="presOf" srcId="{5A852F09-EFE8-4E2A-9ED7-D42C1112ADBC}" destId="{D4965E11-D128-4904-9136-E6B337D4781A}" srcOrd="0" destOrd="0" presId="urn:microsoft.com/office/officeart/2005/8/layout/hierarchy2"/>
    <dgm:cxn modelId="{E8AABFD4-0EAE-4121-AA59-C5A66EE3C6A0}" type="presOf" srcId="{78E8089E-CC30-4FF4-A88B-1459C9A7C4E3}" destId="{0D899EE4-B089-4911-B446-2749E62C5E99}" srcOrd="0" destOrd="0" presId="urn:microsoft.com/office/officeart/2005/8/layout/hierarchy2"/>
    <dgm:cxn modelId="{FB5C59D1-F56D-4DF1-8907-328AE1F01AB6}" type="presOf" srcId="{C807EF65-40F2-4F5B-947D-1C1E9CC24F2A}" destId="{E20809F9-BD71-4971-AD8F-CCB89433F029}" srcOrd="0" destOrd="0" presId="urn:microsoft.com/office/officeart/2005/8/layout/hierarchy2"/>
    <dgm:cxn modelId="{7643C6D4-6262-4C23-810E-BBBE7C2F1ADE}" type="presOf" srcId="{DEA2AC70-C348-4528-B839-0FD2D6FC573F}" destId="{2C85AC71-6F90-4554-BCFB-C35420632222}" srcOrd="0" destOrd="0" presId="urn:microsoft.com/office/officeart/2005/8/layout/hierarchy2"/>
    <dgm:cxn modelId="{30F0B8D5-1CC1-49F1-8ECF-0C852A46F105}" type="presOf" srcId="{3930C1AE-2371-40AF-B412-B9694EC7969B}" destId="{27072456-E22F-4D5A-8343-CABA0497A747}" srcOrd="1" destOrd="0" presId="urn:microsoft.com/office/officeart/2005/8/layout/hierarchy2"/>
    <dgm:cxn modelId="{F783BA0B-0BA6-4F64-A6A2-BF930F8F3F19}" type="presOf" srcId="{E2BAD52A-9F29-4365-B293-EB96113BD9C6}" destId="{BDA94E2F-5D9D-42A4-B3CA-D7590763B6E0}" srcOrd="0" destOrd="0" presId="urn:microsoft.com/office/officeart/2005/8/layout/hierarchy2"/>
    <dgm:cxn modelId="{281A00ED-E532-435E-85D2-B2518FE12410}" type="presOf" srcId="{CB6A560E-B43E-4851-9125-197585AD6CFC}" destId="{5531E634-2A3A-455E-A877-6949C1901CC7}" srcOrd="0" destOrd="0" presId="urn:microsoft.com/office/officeart/2005/8/layout/hierarchy2"/>
    <dgm:cxn modelId="{A9E1F59C-FEF0-4DFA-AC05-982BBD12E832}" type="presOf" srcId="{CBB6A9C3-29DB-4953-93EF-11591394D259}" destId="{A3A91C32-FE8B-40D0-B2C2-A0CDDEF3F88D}" srcOrd="0" destOrd="0" presId="urn:microsoft.com/office/officeart/2005/8/layout/hierarchy2"/>
    <dgm:cxn modelId="{3B9B8807-8FE5-491D-BA30-0C1795E2CC22}" type="presOf" srcId="{94E11793-9167-4213-B153-7A1448135528}" destId="{A703A2B9-7B34-4420-8CEE-C9B4476F28AD}" srcOrd="0" destOrd="0" presId="urn:microsoft.com/office/officeart/2005/8/layout/hierarchy2"/>
    <dgm:cxn modelId="{253CE2AB-DEBE-4C37-BFC6-C80505F3AF7B}" type="presOf" srcId="{5F2411BB-8463-4483-9B0F-C4230CFB74E0}" destId="{E773E35B-455B-4CA9-9571-7989D862E0FA}" srcOrd="0" destOrd="0" presId="urn:microsoft.com/office/officeart/2005/8/layout/hierarchy2"/>
    <dgm:cxn modelId="{79438FA6-5AC3-4E33-A25D-9764BDD6D71C}" type="presOf" srcId="{5F2411BB-8463-4483-9B0F-C4230CFB74E0}" destId="{40DBA0B9-741E-459A-B3A0-A4757BF144A9}" srcOrd="1" destOrd="0" presId="urn:microsoft.com/office/officeart/2005/8/layout/hierarchy2"/>
    <dgm:cxn modelId="{6989C488-D2BC-4644-BEC2-E777B159651A}" srcId="{C807EF65-40F2-4F5B-947D-1C1E9CC24F2A}" destId="{86323141-51B2-45A0-B15C-1E24CB58F0D1}" srcOrd="0" destOrd="0" parTransId="{157EA6B9-45DE-4DC4-8099-EF81996C6603}" sibTransId="{615C5003-2F44-469D-9C73-FBAC3B150E98}"/>
    <dgm:cxn modelId="{990F9E0E-6B91-4588-B9C4-783C1195A546}" type="presOf" srcId="{B7382C11-FB81-4122-AF1C-8F4D1AB69085}" destId="{9E9F9E9C-5E67-41D6-B4F9-B2A7790AF523}" srcOrd="0" destOrd="0" presId="urn:microsoft.com/office/officeart/2005/8/layout/hierarchy2"/>
    <dgm:cxn modelId="{F7AADA0D-A2D4-46D1-92DD-B3201FF3D6A0}" srcId="{8E89D3B4-A903-4813-BCA4-88323ED49032}" destId="{C807EF65-40F2-4F5B-947D-1C1E9CC24F2A}" srcOrd="2" destOrd="0" parTransId="{213BE83F-4BC3-4787-8C6B-1F7F9FB086ED}" sibTransId="{2CE1C45F-12F6-4228-AA38-B6E0617C8647}"/>
    <dgm:cxn modelId="{A8AAB097-82BD-4EF4-A0C1-C8BE2CD94C2C}" type="presOf" srcId="{D63D520F-D44A-45B2-96A2-5F9519B4201F}" destId="{498170D6-E5E7-485C-836C-2FD97C85B4C0}" srcOrd="1" destOrd="0" presId="urn:microsoft.com/office/officeart/2005/8/layout/hierarchy2"/>
    <dgm:cxn modelId="{97F9BE4B-5B1A-4AD4-9FB3-4BEDC9E481F8}" type="presOf" srcId="{CC60AFA8-5F9F-408C-B902-F8A329417531}" destId="{11535268-52C6-4645-84A2-78B713C54AFC}" srcOrd="0" destOrd="0" presId="urn:microsoft.com/office/officeart/2005/8/layout/hierarchy2"/>
    <dgm:cxn modelId="{1EE0BFEF-21C9-456D-A27C-7B4D35B25648}" type="presOf" srcId="{1D52C2FF-C248-4451-90D5-897B6352E012}" destId="{781E692E-1CA7-4342-855E-315EFE58990F}" srcOrd="1" destOrd="0" presId="urn:microsoft.com/office/officeart/2005/8/layout/hierarchy2"/>
    <dgm:cxn modelId="{AA63528C-C70F-4716-BF5E-B45D5696B9D0}" srcId="{63E7AB76-C252-45D7-BD13-CEE4299608A7}" destId="{4CA01288-4230-44E1-B8B5-B1A7BD4FE604}" srcOrd="0" destOrd="0" parTransId="{78E8089E-CC30-4FF4-A88B-1459C9A7C4E3}" sibTransId="{721B31DA-4AB8-4079-9E2D-B03B9035BE5D}"/>
    <dgm:cxn modelId="{BDD48967-5031-40F9-8285-9B9F6479283D}" type="presOf" srcId="{9EC2263A-E3A7-45B1-A012-02563DB2BD9A}" destId="{F6F43226-9C3E-4ED4-8634-28433C770CF4}" srcOrd="0" destOrd="0" presId="urn:microsoft.com/office/officeart/2005/8/layout/hierarchy2"/>
    <dgm:cxn modelId="{8A988972-8A94-4697-B103-74ADCD12EB5A}" srcId="{F9F7AB93-C089-4235-9621-C5B427007E77}" destId="{ECA1A0DC-4C6F-47C3-8945-DCEB2E6ACD08}" srcOrd="0" destOrd="0" parTransId="{8EF59332-EF25-481A-BE85-36ABAED09B65}" sibTransId="{5AAB957A-9598-4F11-90BB-1CB15A73A5A8}"/>
    <dgm:cxn modelId="{1292910E-9E47-4E30-A836-A47A3C771C06}" srcId="{C807EF65-40F2-4F5B-947D-1C1E9CC24F2A}" destId="{A2E35DF5-491D-4F51-B9D1-60CA0AA1B523}" srcOrd="3" destOrd="0" parTransId="{5F2411BB-8463-4483-9B0F-C4230CFB74E0}" sibTransId="{2A30938E-DEFE-4168-AADC-E98D969C287F}"/>
    <dgm:cxn modelId="{177BB24C-C0EB-4254-AA41-A93903C96E80}" type="presOf" srcId="{7F30AD2A-186B-4252-8A95-B0132156FBAB}" destId="{6AEB4DB7-72CE-41F4-A649-ACCC61BAA944}" srcOrd="1" destOrd="0" presId="urn:microsoft.com/office/officeart/2005/8/layout/hierarchy2"/>
    <dgm:cxn modelId="{67564A5A-2D76-4B3D-A4E1-CE4A10FE9431}" srcId="{86323141-51B2-45A0-B15C-1E24CB58F0D1}" destId="{FF4D4A98-8D9C-4638-80C0-0F2678D59124}" srcOrd="0" destOrd="0" parTransId="{D23D1329-CE41-4F23-BD01-A0818513CCF0}" sibTransId="{AE5F938B-94B5-4F06-B1EE-BB06A665DF5B}"/>
    <dgm:cxn modelId="{70BABF47-BD0D-4A67-A571-2CBC2B2A2FD8}" type="presParOf" srcId="{F7579512-C415-49C0-86C7-D1F7F9830225}" destId="{49BBBDE9-7FB1-431A-89A7-EE9295B51949}" srcOrd="0" destOrd="0" presId="urn:microsoft.com/office/officeart/2005/8/layout/hierarchy2"/>
    <dgm:cxn modelId="{41BDC726-AB82-4732-91D5-AD1049DDA890}" type="presParOf" srcId="{49BBBDE9-7FB1-431A-89A7-EE9295B51949}" destId="{7DCB99C0-2431-4BFF-8AAA-24E83B50D5F8}" srcOrd="0" destOrd="0" presId="urn:microsoft.com/office/officeart/2005/8/layout/hierarchy2"/>
    <dgm:cxn modelId="{F5953934-58B2-4300-8F28-89DAE70BE122}" type="presParOf" srcId="{49BBBDE9-7FB1-431A-89A7-EE9295B51949}" destId="{7392CA49-607F-4DE9-B978-FDDD625A404E}" srcOrd="1" destOrd="0" presId="urn:microsoft.com/office/officeart/2005/8/layout/hierarchy2"/>
    <dgm:cxn modelId="{10FFD8D9-4957-4B7E-ADE3-B0F96FC6FCF4}" type="presParOf" srcId="{7392CA49-607F-4DE9-B978-FDDD625A404E}" destId="{CE8CCE9C-D174-47EF-984A-607EE13C3658}" srcOrd="0" destOrd="0" presId="urn:microsoft.com/office/officeart/2005/8/layout/hierarchy2"/>
    <dgm:cxn modelId="{4782253D-ECB2-44D1-9430-1535B60A6233}" type="presParOf" srcId="{CE8CCE9C-D174-47EF-984A-607EE13C3658}" destId="{87A1A69C-4DE8-450B-8FE7-6457DD3D5034}" srcOrd="0" destOrd="0" presId="urn:microsoft.com/office/officeart/2005/8/layout/hierarchy2"/>
    <dgm:cxn modelId="{319A9803-7D6C-426B-A51B-0F24CFE53422}" type="presParOf" srcId="{7392CA49-607F-4DE9-B978-FDDD625A404E}" destId="{A534D233-615B-4242-92D9-94F9BF894281}" srcOrd="1" destOrd="0" presId="urn:microsoft.com/office/officeart/2005/8/layout/hierarchy2"/>
    <dgm:cxn modelId="{D4BF10FD-ED95-44E5-A5B6-968E7E651B66}" type="presParOf" srcId="{A534D233-615B-4242-92D9-94F9BF894281}" destId="{895C50A3-4B8E-4BD2-8C1A-1230B3E465FC}" srcOrd="0" destOrd="0" presId="urn:microsoft.com/office/officeart/2005/8/layout/hierarchy2"/>
    <dgm:cxn modelId="{E7480342-1B1B-4982-8279-53A363781042}" type="presParOf" srcId="{A534D233-615B-4242-92D9-94F9BF894281}" destId="{C6875A42-0262-4CAD-A3A3-7EB03EA24A56}" srcOrd="1" destOrd="0" presId="urn:microsoft.com/office/officeart/2005/8/layout/hierarchy2"/>
    <dgm:cxn modelId="{488767E3-8C06-4DDA-A18E-A5C54D6E274B}" type="presParOf" srcId="{C6875A42-0262-4CAD-A3A3-7EB03EA24A56}" destId="{BDA5619D-9907-4564-8F1D-03C3DCB74CD2}" srcOrd="0" destOrd="0" presId="urn:microsoft.com/office/officeart/2005/8/layout/hierarchy2"/>
    <dgm:cxn modelId="{C29AEA0F-CD4A-4FE9-9886-4B8BD68B337E}" type="presParOf" srcId="{BDA5619D-9907-4564-8F1D-03C3DCB74CD2}" destId="{202B152B-6D25-4A5C-BF97-2A3C9CE22F20}" srcOrd="0" destOrd="0" presId="urn:microsoft.com/office/officeart/2005/8/layout/hierarchy2"/>
    <dgm:cxn modelId="{C513E833-4BA4-4B69-813E-A44550888E75}" type="presParOf" srcId="{C6875A42-0262-4CAD-A3A3-7EB03EA24A56}" destId="{7FBE7D39-AA99-4B99-8DD7-8D4C4F555F7D}" srcOrd="1" destOrd="0" presId="urn:microsoft.com/office/officeart/2005/8/layout/hierarchy2"/>
    <dgm:cxn modelId="{ECFD7659-E043-4248-8D35-175779B2B426}" type="presParOf" srcId="{7FBE7D39-AA99-4B99-8DD7-8D4C4F555F7D}" destId="{DE877577-3188-437F-8FBF-038C5327E10F}" srcOrd="0" destOrd="0" presId="urn:microsoft.com/office/officeart/2005/8/layout/hierarchy2"/>
    <dgm:cxn modelId="{B6783659-E9A8-42C8-A5F4-BE37264B6775}" type="presParOf" srcId="{7FBE7D39-AA99-4B99-8DD7-8D4C4F555F7D}" destId="{4D4AD3E3-583C-4289-B541-309177D0B3B4}" srcOrd="1" destOrd="0" presId="urn:microsoft.com/office/officeart/2005/8/layout/hierarchy2"/>
    <dgm:cxn modelId="{05606B4C-8C75-42E2-9DBE-4671FBC0C345}" type="presParOf" srcId="{4D4AD3E3-583C-4289-B541-309177D0B3B4}" destId="{8B301595-E382-4154-913F-4A5595C7E63B}" srcOrd="0" destOrd="0" presId="urn:microsoft.com/office/officeart/2005/8/layout/hierarchy2"/>
    <dgm:cxn modelId="{AD69B6B7-459D-4B8F-B183-62D9EBC53428}" type="presParOf" srcId="{8B301595-E382-4154-913F-4A5595C7E63B}" destId="{6AEB4DB7-72CE-41F4-A649-ACCC61BAA944}" srcOrd="0" destOrd="0" presId="urn:microsoft.com/office/officeart/2005/8/layout/hierarchy2"/>
    <dgm:cxn modelId="{0002ADE4-60C3-4004-991E-A43B39B7C362}" type="presParOf" srcId="{4D4AD3E3-583C-4289-B541-309177D0B3B4}" destId="{EA7AFF68-ECDB-46FD-A146-C0A3C3378122}" srcOrd="1" destOrd="0" presId="urn:microsoft.com/office/officeart/2005/8/layout/hierarchy2"/>
    <dgm:cxn modelId="{77811BC8-671D-4E11-B9A1-7203D94641C5}" type="presParOf" srcId="{EA7AFF68-ECDB-46FD-A146-C0A3C3378122}" destId="{B2D4AF52-02AF-40E9-8879-240346C09B5E}" srcOrd="0" destOrd="0" presId="urn:microsoft.com/office/officeart/2005/8/layout/hierarchy2"/>
    <dgm:cxn modelId="{5E32B37D-552B-4CBE-9FFC-1AB0C22A4E5B}" type="presParOf" srcId="{EA7AFF68-ECDB-46FD-A146-C0A3C3378122}" destId="{E12121A4-9E32-4C7E-A721-E5B0526C98CA}" srcOrd="1" destOrd="0" presId="urn:microsoft.com/office/officeart/2005/8/layout/hierarchy2"/>
    <dgm:cxn modelId="{22A56632-A036-4F77-A8AA-4E09A0348645}" type="presParOf" srcId="{C6875A42-0262-4CAD-A3A3-7EB03EA24A56}" destId="{0151E686-72F1-43C4-AF54-4DECD0B9B56A}" srcOrd="2" destOrd="0" presId="urn:microsoft.com/office/officeart/2005/8/layout/hierarchy2"/>
    <dgm:cxn modelId="{44F0AE58-716A-4D39-AD64-C3F820155FC4}" type="presParOf" srcId="{0151E686-72F1-43C4-AF54-4DECD0B9B56A}" destId="{E58022B1-DDCE-4BBE-9B41-01E11398A70F}" srcOrd="0" destOrd="0" presId="urn:microsoft.com/office/officeart/2005/8/layout/hierarchy2"/>
    <dgm:cxn modelId="{FDF857BA-5F8A-44A4-9442-5D10A463503B}" type="presParOf" srcId="{C6875A42-0262-4CAD-A3A3-7EB03EA24A56}" destId="{AEA78988-D1A5-4C9B-BCD4-67347199F3B0}" srcOrd="3" destOrd="0" presId="urn:microsoft.com/office/officeart/2005/8/layout/hierarchy2"/>
    <dgm:cxn modelId="{59540FB9-60BC-4485-9334-E6274B5516FC}" type="presParOf" srcId="{AEA78988-D1A5-4C9B-BCD4-67347199F3B0}" destId="{49375B07-4859-432F-9511-5878EF2A124C}" srcOrd="0" destOrd="0" presId="urn:microsoft.com/office/officeart/2005/8/layout/hierarchy2"/>
    <dgm:cxn modelId="{40E0E933-27EA-4E66-BB0A-FF01C96959FB}" type="presParOf" srcId="{AEA78988-D1A5-4C9B-BCD4-67347199F3B0}" destId="{DF4C3A3B-9079-4077-915E-C033618B55A9}" srcOrd="1" destOrd="0" presId="urn:microsoft.com/office/officeart/2005/8/layout/hierarchy2"/>
    <dgm:cxn modelId="{9C19212F-1D94-4FD3-8E63-A18BBA41D1B5}" type="presParOf" srcId="{DF4C3A3B-9079-4077-915E-C033618B55A9}" destId="{D8F8D834-1FC4-4270-A2C1-ACB68DAB6EB3}" srcOrd="0" destOrd="0" presId="urn:microsoft.com/office/officeart/2005/8/layout/hierarchy2"/>
    <dgm:cxn modelId="{8AE3D121-A47D-49FC-9E22-F8045991426B}" type="presParOf" srcId="{D8F8D834-1FC4-4270-A2C1-ACB68DAB6EB3}" destId="{27072456-E22F-4D5A-8343-CABA0497A747}" srcOrd="0" destOrd="0" presId="urn:microsoft.com/office/officeart/2005/8/layout/hierarchy2"/>
    <dgm:cxn modelId="{3A7F1DD7-59FF-4F3E-86E7-18C472E9FE33}" type="presParOf" srcId="{DF4C3A3B-9079-4077-915E-C033618B55A9}" destId="{E9DD0C13-47E9-40E5-98A8-3D9B2E5A0B86}" srcOrd="1" destOrd="0" presId="urn:microsoft.com/office/officeart/2005/8/layout/hierarchy2"/>
    <dgm:cxn modelId="{E1444490-61E7-4D1B-B641-9696B66FC95C}" type="presParOf" srcId="{E9DD0C13-47E9-40E5-98A8-3D9B2E5A0B86}" destId="{213200ED-109B-4F35-BC3C-73AF60F5A11F}" srcOrd="0" destOrd="0" presId="urn:microsoft.com/office/officeart/2005/8/layout/hierarchy2"/>
    <dgm:cxn modelId="{D59FB4BE-64F7-4BFD-8CE0-BF940F0ACA5C}" type="presParOf" srcId="{E9DD0C13-47E9-40E5-98A8-3D9B2E5A0B86}" destId="{987CE8AB-EC22-459E-AA75-846EC1E3966E}" srcOrd="1" destOrd="0" presId="urn:microsoft.com/office/officeart/2005/8/layout/hierarchy2"/>
    <dgm:cxn modelId="{D94522C8-3CE1-4105-9214-8019197BC4F8}" type="presParOf" srcId="{C6875A42-0262-4CAD-A3A3-7EB03EA24A56}" destId="{74BA0C12-9E2C-4279-B486-A1831A85A560}" srcOrd="4" destOrd="0" presId="urn:microsoft.com/office/officeart/2005/8/layout/hierarchy2"/>
    <dgm:cxn modelId="{1086FDD2-D64D-4D2C-95F3-764152363736}" type="presParOf" srcId="{74BA0C12-9E2C-4279-B486-A1831A85A560}" destId="{BCB28127-74D8-4CA3-A892-5FF65F5A6C1A}" srcOrd="0" destOrd="0" presId="urn:microsoft.com/office/officeart/2005/8/layout/hierarchy2"/>
    <dgm:cxn modelId="{BF2AF503-A7F0-48A6-BB80-783ECC68077D}" type="presParOf" srcId="{C6875A42-0262-4CAD-A3A3-7EB03EA24A56}" destId="{32F2E3AE-8311-42C8-A34E-60ED9394B86E}" srcOrd="5" destOrd="0" presId="urn:microsoft.com/office/officeart/2005/8/layout/hierarchy2"/>
    <dgm:cxn modelId="{37F88EA7-33E5-4202-8683-771DDECFF853}" type="presParOf" srcId="{32F2E3AE-8311-42C8-A34E-60ED9394B86E}" destId="{5531E634-2A3A-455E-A877-6949C1901CC7}" srcOrd="0" destOrd="0" presId="urn:microsoft.com/office/officeart/2005/8/layout/hierarchy2"/>
    <dgm:cxn modelId="{403932CF-1940-4205-B97C-E7540E4A7B60}" type="presParOf" srcId="{32F2E3AE-8311-42C8-A34E-60ED9394B86E}" destId="{0B447F06-3B75-42F3-8FAB-3BA6F51F6E85}" srcOrd="1" destOrd="0" presId="urn:microsoft.com/office/officeart/2005/8/layout/hierarchy2"/>
    <dgm:cxn modelId="{F02DA3E9-F00D-4C3C-B6C7-DFB16466715C}" type="presParOf" srcId="{0B447F06-3B75-42F3-8FAB-3BA6F51F6E85}" destId="{9E9F9E9C-5E67-41D6-B4F9-B2A7790AF523}" srcOrd="0" destOrd="0" presId="urn:microsoft.com/office/officeart/2005/8/layout/hierarchy2"/>
    <dgm:cxn modelId="{E828A0BF-091C-4DF5-8FE2-05D5F76C70E8}" type="presParOf" srcId="{9E9F9E9C-5E67-41D6-B4F9-B2A7790AF523}" destId="{DF0590B9-CC72-4013-A533-0100A1A81751}" srcOrd="0" destOrd="0" presId="urn:microsoft.com/office/officeart/2005/8/layout/hierarchy2"/>
    <dgm:cxn modelId="{CA96C11E-5942-46C8-84E2-FEC1FDFE7C6F}" type="presParOf" srcId="{0B447F06-3B75-42F3-8FAB-3BA6F51F6E85}" destId="{0E9AF92D-ED26-442B-87BF-6A6940327852}" srcOrd="1" destOrd="0" presId="urn:microsoft.com/office/officeart/2005/8/layout/hierarchy2"/>
    <dgm:cxn modelId="{E96F1DF7-7CA4-4D07-A25F-2D5BCED765CF}" type="presParOf" srcId="{0E9AF92D-ED26-442B-87BF-6A6940327852}" destId="{5B36EAAF-C2DA-462B-9930-AFEDFC5207E1}" srcOrd="0" destOrd="0" presId="urn:microsoft.com/office/officeart/2005/8/layout/hierarchy2"/>
    <dgm:cxn modelId="{829701CA-AD0F-4B16-81EC-FAD7817F4430}" type="presParOf" srcId="{0E9AF92D-ED26-442B-87BF-6A6940327852}" destId="{E161AF30-B12C-4D10-89DB-6AAE893CBFD9}" srcOrd="1" destOrd="0" presId="urn:microsoft.com/office/officeart/2005/8/layout/hierarchy2"/>
    <dgm:cxn modelId="{C8F00981-823E-421B-BCF0-CA2E753B862D}" type="presParOf" srcId="{7392CA49-607F-4DE9-B978-FDDD625A404E}" destId="{D1846D50-AB8A-4F93-B323-B0235E7D4C86}" srcOrd="2" destOrd="0" presId="urn:microsoft.com/office/officeart/2005/8/layout/hierarchy2"/>
    <dgm:cxn modelId="{99A57A33-5E96-4315-8CA7-C5BB677BF73A}" type="presParOf" srcId="{D1846D50-AB8A-4F93-B323-B0235E7D4C86}" destId="{E10CD721-B992-4391-B3E7-3E2AE9BC1A4A}" srcOrd="0" destOrd="0" presId="urn:microsoft.com/office/officeart/2005/8/layout/hierarchy2"/>
    <dgm:cxn modelId="{641CB314-57C9-41DC-9E85-3958615B7AB1}" type="presParOf" srcId="{7392CA49-607F-4DE9-B978-FDDD625A404E}" destId="{29173A81-B7B9-4E97-8B74-D6C5F89F181C}" srcOrd="3" destOrd="0" presId="urn:microsoft.com/office/officeart/2005/8/layout/hierarchy2"/>
    <dgm:cxn modelId="{5FFD1326-ED35-4847-9DBE-BC688E883936}" type="presParOf" srcId="{29173A81-B7B9-4E97-8B74-D6C5F89F181C}" destId="{FDDF95A2-DD21-4D16-91FE-F803CFBB183E}" srcOrd="0" destOrd="0" presId="urn:microsoft.com/office/officeart/2005/8/layout/hierarchy2"/>
    <dgm:cxn modelId="{A927931E-6C98-4276-B875-425C2A8FFC46}" type="presParOf" srcId="{29173A81-B7B9-4E97-8B74-D6C5F89F181C}" destId="{E6E09697-7386-489D-A3A2-82E75717BEA0}" srcOrd="1" destOrd="0" presId="urn:microsoft.com/office/officeart/2005/8/layout/hierarchy2"/>
    <dgm:cxn modelId="{73F28076-F48C-4A1F-B41D-3466767B7018}" type="presParOf" srcId="{E6E09697-7386-489D-A3A2-82E75717BEA0}" destId="{E067AECE-1289-4FBB-91A4-B647921FFC97}" srcOrd="0" destOrd="0" presId="urn:microsoft.com/office/officeart/2005/8/layout/hierarchy2"/>
    <dgm:cxn modelId="{FD8275AD-769D-4839-8416-01C34A0530BB}" type="presParOf" srcId="{E067AECE-1289-4FBB-91A4-B647921FFC97}" destId="{B194FFA4-6EA2-45F5-A8C4-A610F34FE257}" srcOrd="0" destOrd="0" presId="urn:microsoft.com/office/officeart/2005/8/layout/hierarchy2"/>
    <dgm:cxn modelId="{D5520E37-0E67-4287-8BAD-E282A1B01AC5}" type="presParOf" srcId="{E6E09697-7386-489D-A3A2-82E75717BEA0}" destId="{EDDB3556-C92F-4265-8205-94E435172D32}" srcOrd="1" destOrd="0" presId="urn:microsoft.com/office/officeart/2005/8/layout/hierarchy2"/>
    <dgm:cxn modelId="{EDC25762-1F25-40E0-B30F-B1729E2AA1F3}" type="presParOf" srcId="{EDDB3556-C92F-4265-8205-94E435172D32}" destId="{E64FDDDC-FCA5-47A9-A597-59201CED7556}" srcOrd="0" destOrd="0" presId="urn:microsoft.com/office/officeart/2005/8/layout/hierarchy2"/>
    <dgm:cxn modelId="{E7E7AE46-A991-4872-91D4-44B82CCF4702}" type="presParOf" srcId="{EDDB3556-C92F-4265-8205-94E435172D32}" destId="{9605BB2D-774F-4BA6-BFE3-035AE5756997}" srcOrd="1" destOrd="0" presId="urn:microsoft.com/office/officeart/2005/8/layout/hierarchy2"/>
    <dgm:cxn modelId="{A237E2C5-353F-4AD5-AE21-192229C6C2BF}" type="presParOf" srcId="{9605BB2D-774F-4BA6-BFE3-035AE5756997}" destId="{A3A91C32-FE8B-40D0-B2C2-A0CDDEF3F88D}" srcOrd="0" destOrd="0" presId="urn:microsoft.com/office/officeart/2005/8/layout/hierarchy2"/>
    <dgm:cxn modelId="{41A73C11-1D52-4DB8-AF36-6006EB59FBB1}" type="presParOf" srcId="{A3A91C32-FE8B-40D0-B2C2-A0CDDEF3F88D}" destId="{8DD26B93-3C4C-4C15-9C8F-8942740E3C49}" srcOrd="0" destOrd="0" presId="urn:microsoft.com/office/officeart/2005/8/layout/hierarchy2"/>
    <dgm:cxn modelId="{0EE09F47-8885-49FB-B0A0-91325A42EEE6}" type="presParOf" srcId="{9605BB2D-774F-4BA6-BFE3-035AE5756997}" destId="{C2E61A7F-7E90-48A0-8D74-347414A88CCD}" srcOrd="1" destOrd="0" presId="urn:microsoft.com/office/officeart/2005/8/layout/hierarchy2"/>
    <dgm:cxn modelId="{E1AE1C8E-1300-4526-8E6A-2984D749E686}" type="presParOf" srcId="{C2E61A7F-7E90-48A0-8D74-347414A88CCD}" destId="{D4965E11-D128-4904-9136-E6B337D4781A}" srcOrd="0" destOrd="0" presId="urn:microsoft.com/office/officeart/2005/8/layout/hierarchy2"/>
    <dgm:cxn modelId="{7D9C2BD2-3712-4E11-9048-BC5D56E109F9}" type="presParOf" srcId="{C2E61A7F-7E90-48A0-8D74-347414A88CCD}" destId="{89F15889-A5B5-47AB-8C9B-D6C5DAEF3B3D}" srcOrd="1" destOrd="0" presId="urn:microsoft.com/office/officeart/2005/8/layout/hierarchy2"/>
    <dgm:cxn modelId="{7DAAE4CD-BB8F-4324-9608-48F42A33E5EC}" type="presParOf" srcId="{E6E09697-7386-489D-A3A2-82E75717BEA0}" destId="{7A2B6C7B-E13E-4034-9B03-C22605308034}" srcOrd="2" destOrd="0" presId="urn:microsoft.com/office/officeart/2005/8/layout/hierarchy2"/>
    <dgm:cxn modelId="{447EBAA3-BB7C-4627-9ECB-F04CA40004A2}" type="presParOf" srcId="{7A2B6C7B-E13E-4034-9B03-C22605308034}" destId="{1CC12311-058B-40AF-959E-ABDB4205DD1A}" srcOrd="0" destOrd="0" presId="urn:microsoft.com/office/officeart/2005/8/layout/hierarchy2"/>
    <dgm:cxn modelId="{06D59517-0E4B-47AD-89E3-38ED3F70DD40}" type="presParOf" srcId="{E6E09697-7386-489D-A3A2-82E75717BEA0}" destId="{76509FFD-A0B0-4822-9BC7-D0ED7FDFB62F}" srcOrd="3" destOrd="0" presId="urn:microsoft.com/office/officeart/2005/8/layout/hierarchy2"/>
    <dgm:cxn modelId="{AF620189-E483-47A3-BC5E-7DDFE6115FC0}" type="presParOf" srcId="{76509FFD-A0B0-4822-9BC7-D0ED7FDFB62F}" destId="{F6F43226-9C3E-4ED4-8634-28433C770CF4}" srcOrd="0" destOrd="0" presId="urn:microsoft.com/office/officeart/2005/8/layout/hierarchy2"/>
    <dgm:cxn modelId="{C5756DEC-A81D-4A29-9F69-F08A8B76F033}" type="presParOf" srcId="{76509FFD-A0B0-4822-9BC7-D0ED7FDFB62F}" destId="{50FBBB59-FB67-46F9-ABFF-D56E2B29C7DF}" srcOrd="1" destOrd="0" presId="urn:microsoft.com/office/officeart/2005/8/layout/hierarchy2"/>
    <dgm:cxn modelId="{B64E2899-D49C-4399-AC77-4629ED580256}" type="presParOf" srcId="{50FBBB59-FB67-46F9-ABFF-D56E2B29C7DF}" destId="{C82CEF53-31F9-48CE-8F0B-2FD49315D22C}" srcOrd="0" destOrd="0" presId="urn:microsoft.com/office/officeart/2005/8/layout/hierarchy2"/>
    <dgm:cxn modelId="{710F8B71-6CB3-41B6-B257-71C7C5A8A30C}" type="presParOf" srcId="{C82CEF53-31F9-48CE-8F0B-2FD49315D22C}" destId="{3D9EBA91-0A1E-4F62-A807-08789CA79E2F}" srcOrd="0" destOrd="0" presId="urn:microsoft.com/office/officeart/2005/8/layout/hierarchy2"/>
    <dgm:cxn modelId="{BD6B721C-94C4-43BA-A7BE-C31AA69C15A0}" type="presParOf" srcId="{50FBBB59-FB67-46F9-ABFF-D56E2B29C7DF}" destId="{DF84765C-C3AB-4D41-BD44-F6A8FCB8D654}" srcOrd="1" destOrd="0" presId="urn:microsoft.com/office/officeart/2005/8/layout/hierarchy2"/>
    <dgm:cxn modelId="{ABCB4AD3-9B70-4D27-A302-F532DD4BC636}" type="presParOf" srcId="{DF84765C-C3AB-4D41-BD44-F6A8FCB8D654}" destId="{965A7741-C57B-4BF6-AD68-90099269BF83}" srcOrd="0" destOrd="0" presId="urn:microsoft.com/office/officeart/2005/8/layout/hierarchy2"/>
    <dgm:cxn modelId="{A343F352-D4CB-4B09-B01C-C22466B9A4A7}" type="presParOf" srcId="{DF84765C-C3AB-4D41-BD44-F6A8FCB8D654}" destId="{A5D72E16-F5FD-4C21-AC46-B888FFD71EC0}" srcOrd="1" destOrd="0" presId="urn:microsoft.com/office/officeart/2005/8/layout/hierarchy2"/>
    <dgm:cxn modelId="{AE7A9E6B-97A4-4419-8E4A-92507D327B98}" type="presParOf" srcId="{E6E09697-7386-489D-A3A2-82E75717BEA0}" destId="{2C85AC71-6F90-4554-BCFB-C35420632222}" srcOrd="4" destOrd="0" presId="urn:microsoft.com/office/officeart/2005/8/layout/hierarchy2"/>
    <dgm:cxn modelId="{D40E2223-CCD0-4193-BC8F-C440D05DAEC5}" type="presParOf" srcId="{2C85AC71-6F90-4554-BCFB-C35420632222}" destId="{72550075-71A8-4785-A7AB-05B0470D7C92}" srcOrd="0" destOrd="0" presId="urn:microsoft.com/office/officeart/2005/8/layout/hierarchy2"/>
    <dgm:cxn modelId="{635E93E4-CDF8-4405-9E43-BCD0933226A3}" type="presParOf" srcId="{E6E09697-7386-489D-A3A2-82E75717BEA0}" destId="{E44C1BDB-272D-4039-A781-5354DCF35136}" srcOrd="5" destOrd="0" presId="urn:microsoft.com/office/officeart/2005/8/layout/hierarchy2"/>
    <dgm:cxn modelId="{1E49A3A2-C660-4C33-9DA7-6F9F70E1FA16}" type="presParOf" srcId="{E44C1BDB-272D-4039-A781-5354DCF35136}" destId="{23381284-16BE-465A-8EAD-727CEEC6ECBF}" srcOrd="0" destOrd="0" presId="urn:microsoft.com/office/officeart/2005/8/layout/hierarchy2"/>
    <dgm:cxn modelId="{B718D6CA-65CF-4D80-891B-A364439BF8A9}" type="presParOf" srcId="{E44C1BDB-272D-4039-A781-5354DCF35136}" destId="{A4A2DCA7-91D4-4BBB-8BEC-29DFDCF505B2}" srcOrd="1" destOrd="0" presId="urn:microsoft.com/office/officeart/2005/8/layout/hierarchy2"/>
    <dgm:cxn modelId="{FE579F22-19E7-413D-B72F-C118BCCD9599}" type="presParOf" srcId="{A4A2DCA7-91D4-4BBB-8BEC-29DFDCF505B2}" destId="{8B47B341-D71D-4590-A221-975D88B61DEA}" srcOrd="0" destOrd="0" presId="urn:microsoft.com/office/officeart/2005/8/layout/hierarchy2"/>
    <dgm:cxn modelId="{8E3724DF-FE8C-4656-B6AC-8F26A31FF468}" type="presParOf" srcId="{8B47B341-D71D-4590-A221-975D88B61DEA}" destId="{9569514C-3D42-46E4-9194-45B184EBEE9B}" srcOrd="0" destOrd="0" presId="urn:microsoft.com/office/officeart/2005/8/layout/hierarchy2"/>
    <dgm:cxn modelId="{2BA019BC-832E-4E42-8A35-6F62F945DCDE}" type="presParOf" srcId="{A4A2DCA7-91D4-4BBB-8BEC-29DFDCF505B2}" destId="{24590674-1064-404F-84C9-B32097AA4CFD}" srcOrd="1" destOrd="0" presId="urn:microsoft.com/office/officeart/2005/8/layout/hierarchy2"/>
    <dgm:cxn modelId="{7A587C4F-E875-4895-9346-1D2611649C1E}" type="presParOf" srcId="{24590674-1064-404F-84C9-B32097AA4CFD}" destId="{95FF03E4-DAF7-40CC-A33F-14F2C6BC5686}" srcOrd="0" destOrd="0" presId="urn:microsoft.com/office/officeart/2005/8/layout/hierarchy2"/>
    <dgm:cxn modelId="{380BA7C9-C79D-44CF-B6F7-8D7816C88EFA}" type="presParOf" srcId="{24590674-1064-404F-84C9-B32097AA4CFD}" destId="{2F7DC530-739B-4AE4-AAE8-7102068F3A27}" srcOrd="1" destOrd="0" presId="urn:microsoft.com/office/officeart/2005/8/layout/hierarchy2"/>
    <dgm:cxn modelId="{C4E9D806-4976-4B56-82E9-E8C26EED4853}" type="presParOf" srcId="{A4A2DCA7-91D4-4BBB-8BEC-29DFDCF505B2}" destId="{114D729F-E581-4E1C-814A-AA6D1B2C7D21}" srcOrd="2" destOrd="0" presId="urn:microsoft.com/office/officeart/2005/8/layout/hierarchy2"/>
    <dgm:cxn modelId="{015D17CA-4EA6-4B75-BD87-45BADAB1DFAE}" type="presParOf" srcId="{114D729F-E581-4E1C-814A-AA6D1B2C7D21}" destId="{781E692E-1CA7-4342-855E-315EFE58990F}" srcOrd="0" destOrd="0" presId="urn:microsoft.com/office/officeart/2005/8/layout/hierarchy2"/>
    <dgm:cxn modelId="{5373CEAD-5824-4730-A66A-F2C7E351402A}" type="presParOf" srcId="{A4A2DCA7-91D4-4BBB-8BEC-29DFDCF505B2}" destId="{B677847E-CF93-409D-945F-7E929561DA8D}" srcOrd="3" destOrd="0" presId="urn:microsoft.com/office/officeart/2005/8/layout/hierarchy2"/>
    <dgm:cxn modelId="{3329CFC1-720E-4176-B71F-256D725756AA}" type="presParOf" srcId="{B677847E-CF93-409D-945F-7E929561DA8D}" destId="{4CCC76DF-11AE-45D6-9317-F6F97109D8C0}" srcOrd="0" destOrd="0" presId="urn:microsoft.com/office/officeart/2005/8/layout/hierarchy2"/>
    <dgm:cxn modelId="{D3FABE5B-403D-4740-9797-8E04321F3E07}" type="presParOf" srcId="{B677847E-CF93-409D-945F-7E929561DA8D}" destId="{2BCA88C7-02BD-4974-B4CF-E50A98F8727E}" srcOrd="1" destOrd="0" presId="urn:microsoft.com/office/officeart/2005/8/layout/hierarchy2"/>
    <dgm:cxn modelId="{AE8A5CED-482D-4CA3-B84A-A59D5C65BD65}" type="presParOf" srcId="{E6E09697-7386-489D-A3A2-82E75717BEA0}" destId="{6EAB4C94-3DAF-4122-AA7F-3E764C9673D1}" srcOrd="6" destOrd="0" presId="urn:microsoft.com/office/officeart/2005/8/layout/hierarchy2"/>
    <dgm:cxn modelId="{45B6D071-01DC-48CD-B17E-EE63C6C61B9C}" type="presParOf" srcId="{6EAB4C94-3DAF-4122-AA7F-3E764C9673D1}" destId="{B73D179B-8E6E-4EE1-B998-298C4CB524C8}" srcOrd="0" destOrd="0" presId="urn:microsoft.com/office/officeart/2005/8/layout/hierarchy2"/>
    <dgm:cxn modelId="{10FB279A-6E44-4A07-BD24-2DFB2B7E66D8}" type="presParOf" srcId="{E6E09697-7386-489D-A3A2-82E75717BEA0}" destId="{767E9790-54D3-41B0-B307-7E34E98763D1}" srcOrd="7" destOrd="0" presId="urn:microsoft.com/office/officeart/2005/8/layout/hierarchy2"/>
    <dgm:cxn modelId="{B786AB8C-3FC1-4C84-8144-3262C45D399B}" type="presParOf" srcId="{767E9790-54D3-41B0-B307-7E34E98763D1}" destId="{E41225A1-B5C2-40E4-925E-301BF09E322F}" srcOrd="0" destOrd="0" presId="urn:microsoft.com/office/officeart/2005/8/layout/hierarchy2"/>
    <dgm:cxn modelId="{9C13517A-0B81-4B13-B3A6-550003F01CF3}" type="presParOf" srcId="{767E9790-54D3-41B0-B307-7E34E98763D1}" destId="{486021E9-9F2D-4C7F-A072-ECD008AC9C2E}" srcOrd="1" destOrd="0" presId="urn:microsoft.com/office/officeart/2005/8/layout/hierarchy2"/>
    <dgm:cxn modelId="{0299C76A-59D1-498C-BD04-B519C6AD9C7D}" type="presParOf" srcId="{486021E9-9F2D-4C7F-A072-ECD008AC9C2E}" destId="{3C17EF73-D9AC-4DE5-80A6-ED112EEF4A7E}" srcOrd="0" destOrd="0" presId="urn:microsoft.com/office/officeart/2005/8/layout/hierarchy2"/>
    <dgm:cxn modelId="{31B6C2C8-41F8-481B-BA3C-B327386E6BC1}" type="presParOf" srcId="{3C17EF73-D9AC-4DE5-80A6-ED112EEF4A7E}" destId="{29E7351E-29DF-4AD2-AF09-450D2A9FE997}" srcOrd="0" destOrd="0" presId="urn:microsoft.com/office/officeart/2005/8/layout/hierarchy2"/>
    <dgm:cxn modelId="{85754D74-AA08-4460-97B7-B4EA5E737C86}" type="presParOf" srcId="{486021E9-9F2D-4C7F-A072-ECD008AC9C2E}" destId="{F8D14B79-08D4-4E57-B73C-D58178A8BC75}" srcOrd="1" destOrd="0" presId="urn:microsoft.com/office/officeart/2005/8/layout/hierarchy2"/>
    <dgm:cxn modelId="{F4980A44-BA4A-4A2E-9B96-3BF12C81F47B}" type="presParOf" srcId="{F8D14B79-08D4-4E57-B73C-D58178A8BC75}" destId="{295CE3BA-32B3-4425-ACEC-616D728C6789}" srcOrd="0" destOrd="0" presId="urn:microsoft.com/office/officeart/2005/8/layout/hierarchy2"/>
    <dgm:cxn modelId="{8F290F59-2033-4331-923D-8900E10997D1}" type="presParOf" srcId="{F8D14B79-08D4-4E57-B73C-D58178A8BC75}" destId="{B9BC82DB-1B28-4057-B7C6-E6F4D200CE77}" srcOrd="1" destOrd="0" presId="urn:microsoft.com/office/officeart/2005/8/layout/hierarchy2"/>
    <dgm:cxn modelId="{09B7E42F-5B9E-4887-8557-5F0C90EC304D}" type="presParOf" srcId="{E6E09697-7386-489D-A3A2-82E75717BEA0}" destId="{11535268-52C6-4645-84A2-78B713C54AFC}" srcOrd="8" destOrd="0" presId="urn:microsoft.com/office/officeart/2005/8/layout/hierarchy2"/>
    <dgm:cxn modelId="{B5AF2C12-B165-4130-ADB3-68F23C8C7690}" type="presParOf" srcId="{11535268-52C6-4645-84A2-78B713C54AFC}" destId="{9AA732C1-21FF-4E20-82A8-8AFCDC160296}" srcOrd="0" destOrd="0" presId="urn:microsoft.com/office/officeart/2005/8/layout/hierarchy2"/>
    <dgm:cxn modelId="{5D7289A6-21CD-4E2B-802A-7576F9B05DBF}" type="presParOf" srcId="{E6E09697-7386-489D-A3A2-82E75717BEA0}" destId="{7288CD07-74B0-42B5-81BF-D8E85E9303EA}" srcOrd="9" destOrd="0" presId="urn:microsoft.com/office/officeart/2005/8/layout/hierarchy2"/>
    <dgm:cxn modelId="{9D57831B-76F6-4FA7-9F3C-0A8860DBFF4F}" type="presParOf" srcId="{7288CD07-74B0-42B5-81BF-D8E85E9303EA}" destId="{C7BBC020-B2AD-4909-A249-0BBD85DF7FEF}" srcOrd="0" destOrd="0" presId="urn:microsoft.com/office/officeart/2005/8/layout/hierarchy2"/>
    <dgm:cxn modelId="{526EB17D-BD13-499A-9CF9-0E36A238949D}" type="presParOf" srcId="{7288CD07-74B0-42B5-81BF-D8E85E9303EA}" destId="{98252F5B-6D02-497D-A393-E65E51349B0A}" srcOrd="1" destOrd="0" presId="urn:microsoft.com/office/officeart/2005/8/layout/hierarchy2"/>
    <dgm:cxn modelId="{2DC1B82C-175F-473B-B369-B81612D00E3A}" type="presParOf" srcId="{98252F5B-6D02-497D-A393-E65E51349B0A}" destId="{CE1E1755-0DC1-4997-870E-27A648DA0E4D}" srcOrd="0" destOrd="0" presId="urn:microsoft.com/office/officeart/2005/8/layout/hierarchy2"/>
    <dgm:cxn modelId="{53B94315-4853-4D88-81CE-D5681229B641}" type="presParOf" srcId="{CE1E1755-0DC1-4997-870E-27A648DA0E4D}" destId="{EBAB68E6-AE4C-41A6-8482-0AE2B3E3BF9E}" srcOrd="0" destOrd="0" presId="urn:microsoft.com/office/officeart/2005/8/layout/hierarchy2"/>
    <dgm:cxn modelId="{C90A618B-5E8C-4E69-AD39-9F124343D3E9}" type="presParOf" srcId="{98252F5B-6D02-497D-A393-E65E51349B0A}" destId="{D92B9E33-7424-40BE-A623-02B5B0955A28}" srcOrd="1" destOrd="0" presId="urn:microsoft.com/office/officeart/2005/8/layout/hierarchy2"/>
    <dgm:cxn modelId="{F788C098-0410-47C7-B3A1-E67986DC406D}" type="presParOf" srcId="{D92B9E33-7424-40BE-A623-02B5B0955A28}" destId="{F45A22EB-0530-455A-9D46-76BA6EEB1D76}" srcOrd="0" destOrd="0" presId="urn:microsoft.com/office/officeart/2005/8/layout/hierarchy2"/>
    <dgm:cxn modelId="{AF111B34-A666-414C-A508-8303C6A0158A}" type="presParOf" srcId="{D92B9E33-7424-40BE-A623-02B5B0955A28}" destId="{AA00C554-1442-4596-B360-833854CFA2DD}" srcOrd="1" destOrd="0" presId="urn:microsoft.com/office/officeart/2005/8/layout/hierarchy2"/>
    <dgm:cxn modelId="{8B2562AC-4652-4203-A21D-D5CCB2A58F8E}" type="presParOf" srcId="{7392CA49-607F-4DE9-B978-FDDD625A404E}" destId="{CF757DA7-A693-469A-84F3-ED88ED6647F3}" srcOrd="4" destOrd="0" presId="urn:microsoft.com/office/officeart/2005/8/layout/hierarchy2"/>
    <dgm:cxn modelId="{3389E80B-4E11-41EF-90CD-55960C08C61A}" type="presParOf" srcId="{CF757DA7-A693-469A-84F3-ED88ED6647F3}" destId="{3A7CB96B-2B9D-4CE3-B431-FAEDBCFF52BF}" srcOrd="0" destOrd="0" presId="urn:microsoft.com/office/officeart/2005/8/layout/hierarchy2"/>
    <dgm:cxn modelId="{AA600572-5DC9-4328-9135-ECA762EA1F55}" type="presParOf" srcId="{7392CA49-607F-4DE9-B978-FDDD625A404E}" destId="{2D619412-D0EF-45FC-8042-8F4C53B2872C}" srcOrd="5" destOrd="0" presId="urn:microsoft.com/office/officeart/2005/8/layout/hierarchy2"/>
    <dgm:cxn modelId="{2C6FF994-88BC-4422-8B55-DB785C6E2947}" type="presParOf" srcId="{2D619412-D0EF-45FC-8042-8F4C53B2872C}" destId="{E20809F9-BD71-4971-AD8F-CCB89433F029}" srcOrd="0" destOrd="0" presId="urn:microsoft.com/office/officeart/2005/8/layout/hierarchy2"/>
    <dgm:cxn modelId="{3D5E6235-9E25-4206-AE05-98D4F5820D7A}" type="presParOf" srcId="{2D619412-D0EF-45FC-8042-8F4C53B2872C}" destId="{9822C2B4-EE40-4AC2-A5F3-59A86FFB45B9}" srcOrd="1" destOrd="0" presId="urn:microsoft.com/office/officeart/2005/8/layout/hierarchy2"/>
    <dgm:cxn modelId="{3154A967-F017-4FA3-BCB6-AA54A942707D}" type="presParOf" srcId="{9822C2B4-EE40-4AC2-A5F3-59A86FFB45B9}" destId="{A730E8DE-1014-4CCF-B600-EE167888BAF2}" srcOrd="0" destOrd="0" presId="urn:microsoft.com/office/officeart/2005/8/layout/hierarchy2"/>
    <dgm:cxn modelId="{CAC67D88-A9D4-425D-B699-2470C2E14A97}" type="presParOf" srcId="{A730E8DE-1014-4CCF-B600-EE167888BAF2}" destId="{FC6E854F-9F77-4670-A0CF-84A3D6CAC09D}" srcOrd="0" destOrd="0" presId="urn:microsoft.com/office/officeart/2005/8/layout/hierarchy2"/>
    <dgm:cxn modelId="{9C5FB414-05E5-4A8D-AB64-9C90FCF938EB}" type="presParOf" srcId="{9822C2B4-EE40-4AC2-A5F3-59A86FFB45B9}" destId="{43FFB622-C7AD-4DF3-B178-2961E7FF5007}" srcOrd="1" destOrd="0" presId="urn:microsoft.com/office/officeart/2005/8/layout/hierarchy2"/>
    <dgm:cxn modelId="{FD67C820-5CF1-43E7-B06A-80803DCCE506}" type="presParOf" srcId="{43FFB622-C7AD-4DF3-B178-2961E7FF5007}" destId="{57EEC87A-1140-45CA-BFA2-583C6E81ECA6}" srcOrd="0" destOrd="0" presId="urn:microsoft.com/office/officeart/2005/8/layout/hierarchy2"/>
    <dgm:cxn modelId="{C73A5201-99E7-4B19-84D8-D52E90DCB139}" type="presParOf" srcId="{43FFB622-C7AD-4DF3-B178-2961E7FF5007}" destId="{6894520C-1C32-495F-8331-4164610BE356}" srcOrd="1" destOrd="0" presId="urn:microsoft.com/office/officeart/2005/8/layout/hierarchy2"/>
    <dgm:cxn modelId="{660AF547-F48E-4FEC-8C57-ACA3B3A962CA}" type="presParOf" srcId="{6894520C-1C32-495F-8331-4164610BE356}" destId="{5C37AD91-49C3-4232-9312-2E18212A378A}" srcOrd="0" destOrd="0" presId="urn:microsoft.com/office/officeart/2005/8/layout/hierarchy2"/>
    <dgm:cxn modelId="{401FC2EB-A540-4D4E-B537-1FEE712F70A7}" type="presParOf" srcId="{5C37AD91-49C3-4232-9312-2E18212A378A}" destId="{A74CB3E4-C073-4CDB-ACC9-51EAF4097518}" srcOrd="0" destOrd="0" presId="urn:microsoft.com/office/officeart/2005/8/layout/hierarchy2"/>
    <dgm:cxn modelId="{CE541689-AF9F-4274-8466-7B034BC84E4F}" type="presParOf" srcId="{6894520C-1C32-495F-8331-4164610BE356}" destId="{582C8D4F-7FB9-4071-98EB-A251DCCD3848}" srcOrd="1" destOrd="0" presId="urn:microsoft.com/office/officeart/2005/8/layout/hierarchy2"/>
    <dgm:cxn modelId="{787522DA-719F-40AB-8043-9BA382B1664B}" type="presParOf" srcId="{582C8D4F-7FB9-4071-98EB-A251DCCD3848}" destId="{B8310B07-ABAF-44BF-B82E-65D13CDA314C}" srcOrd="0" destOrd="0" presId="urn:microsoft.com/office/officeart/2005/8/layout/hierarchy2"/>
    <dgm:cxn modelId="{7F4831D0-C9BF-4644-9049-3BFDFA23FC13}" type="presParOf" srcId="{582C8D4F-7FB9-4071-98EB-A251DCCD3848}" destId="{E3BABCC1-7E13-4363-80A5-77ED96F04DC5}" srcOrd="1" destOrd="0" presId="urn:microsoft.com/office/officeart/2005/8/layout/hierarchy2"/>
    <dgm:cxn modelId="{B507545B-0428-44E2-B54E-1E4C9C76F301}" type="presParOf" srcId="{9822C2B4-EE40-4AC2-A5F3-59A86FFB45B9}" destId="{D2B88C06-AA88-418F-8614-12111CB0D76D}" srcOrd="2" destOrd="0" presId="urn:microsoft.com/office/officeart/2005/8/layout/hierarchy2"/>
    <dgm:cxn modelId="{331ABB66-D2F8-4852-A1E2-E172DFF50B97}" type="presParOf" srcId="{D2B88C06-AA88-418F-8614-12111CB0D76D}" destId="{E8088312-DF7D-44DD-8123-79BA706545B6}" srcOrd="0" destOrd="0" presId="urn:microsoft.com/office/officeart/2005/8/layout/hierarchy2"/>
    <dgm:cxn modelId="{812BC4C4-8232-4D9B-9640-5DC76C42DCC7}" type="presParOf" srcId="{9822C2B4-EE40-4AC2-A5F3-59A86FFB45B9}" destId="{12526CBB-4FFE-44E0-BBD5-9613A9BCEAE7}" srcOrd="3" destOrd="0" presId="urn:microsoft.com/office/officeart/2005/8/layout/hierarchy2"/>
    <dgm:cxn modelId="{7B7807CD-978A-45DB-8687-4A33DF32B59B}" type="presParOf" srcId="{12526CBB-4FFE-44E0-BBD5-9613A9BCEAE7}" destId="{BA4DD858-C240-4BE0-B1B1-33CF62E9ECE4}" srcOrd="0" destOrd="0" presId="urn:microsoft.com/office/officeart/2005/8/layout/hierarchy2"/>
    <dgm:cxn modelId="{818AD3FA-3B26-4BF8-BE94-0E3E1988FC0C}" type="presParOf" srcId="{12526CBB-4FFE-44E0-BBD5-9613A9BCEAE7}" destId="{6A8B2C4D-816F-409C-BD71-1FC77FE01A26}" srcOrd="1" destOrd="0" presId="urn:microsoft.com/office/officeart/2005/8/layout/hierarchy2"/>
    <dgm:cxn modelId="{6D93BC09-B8EE-4783-A067-6C257D4C242E}" type="presParOf" srcId="{6A8B2C4D-816F-409C-BD71-1FC77FE01A26}" destId="{AE86588B-235B-4C5C-8853-1FC7A9E21DF2}" srcOrd="0" destOrd="0" presId="urn:microsoft.com/office/officeart/2005/8/layout/hierarchy2"/>
    <dgm:cxn modelId="{675AE435-EFFE-44E7-8277-57D908DA29B2}" type="presParOf" srcId="{AE86588B-235B-4C5C-8853-1FC7A9E21DF2}" destId="{498170D6-E5E7-485C-836C-2FD97C85B4C0}" srcOrd="0" destOrd="0" presId="urn:microsoft.com/office/officeart/2005/8/layout/hierarchy2"/>
    <dgm:cxn modelId="{D3E2AE12-4208-466A-BCE5-78BF0F0B02DE}" type="presParOf" srcId="{6A8B2C4D-816F-409C-BD71-1FC77FE01A26}" destId="{875D13E6-17BA-4797-B3BD-7E04BFD8F6CC}" srcOrd="1" destOrd="0" presId="urn:microsoft.com/office/officeart/2005/8/layout/hierarchy2"/>
    <dgm:cxn modelId="{ED28912E-79A2-4E30-B312-944D384DC6C3}" type="presParOf" srcId="{875D13E6-17BA-4797-B3BD-7E04BFD8F6CC}" destId="{35F36CAC-9A6A-4E66-87FF-C68F2C7EC3F2}" srcOrd="0" destOrd="0" presId="urn:microsoft.com/office/officeart/2005/8/layout/hierarchy2"/>
    <dgm:cxn modelId="{8D17155E-BCCA-4197-B12A-7A1494E54591}" type="presParOf" srcId="{875D13E6-17BA-4797-B3BD-7E04BFD8F6CC}" destId="{206549CB-F18A-460E-9F17-DA58AC75E8EE}" srcOrd="1" destOrd="0" presId="urn:microsoft.com/office/officeart/2005/8/layout/hierarchy2"/>
    <dgm:cxn modelId="{12E8DF0C-10CB-4E4D-ADB8-53BFE669E61E}" type="presParOf" srcId="{9822C2B4-EE40-4AC2-A5F3-59A86FFB45B9}" destId="{F5D657FD-C509-4389-9943-AF457699A8EA}" srcOrd="4" destOrd="0" presId="urn:microsoft.com/office/officeart/2005/8/layout/hierarchy2"/>
    <dgm:cxn modelId="{343B94A5-BF9A-439C-B2F0-310D9C919DC6}" type="presParOf" srcId="{F5D657FD-C509-4389-9943-AF457699A8EA}" destId="{1FCA1A1E-1C14-4E12-9D8E-BDA61DC25594}" srcOrd="0" destOrd="0" presId="urn:microsoft.com/office/officeart/2005/8/layout/hierarchy2"/>
    <dgm:cxn modelId="{5F09EDF0-3F99-4F98-A9CC-26058B713F51}" type="presParOf" srcId="{9822C2B4-EE40-4AC2-A5F3-59A86FFB45B9}" destId="{6CB3C88C-F401-4C52-8DB9-96CB2201073C}" srcOrd="5" destOrd="0" presId="urn:microsoft.com/office/officeart/2005/8/layout/hierarchy2"/>
    <dgm:cxn modelId="{E90AB688-250C-4AEF-B1E7-BA12C8222A43}" type="presParOf" srcId="{6CB3C88C-F401-4C52-8DB9-96CB2201073C}" destId="{B53E09C2-FA0D-449C-B62C-16D3EA0DA681}" srcOrd="0" destOrd="0" presId="urn:microsoft.com/office/officeart/2005/8/layout/hierarchy2"/>
    <dgm:cxn modelId="{FE7514B2-AFAB-425D-B6C1-58D0A6708002}" type="presParOf" srcId="{6CB3C88C-F401-4C52-8DB9-96CB2201073C}" destId="{9BF25562-AB34-4094-9490-16E21CA00657}" srcOrd="1" destOrd="0" presId="urn:microsoft.com/office/officeart/2005/8/layout/hierarchy2"/>
    <dgm:cxn modelId="{935EB58A-4EE9-4C8C-9D72-9D99EC80F6C1}" type="presParOf" srcId="{9BF25562-AB34-4094-9490-16E21CA00657}" destId="{0D899EE4-B089-4911-B446-2749E62C5E99}" srcOrd="0" destOrd="0" presId="urn:microsoft.com/office/officeart/2005/8/layout/hierarchy2"/>
    <dgm:cxn modelId="{6C39B39E-08A0-4267-8E60-39FA07812241}" type="presParOf" srcId="{0D899EE4-B089-4911-B446-2749E62C5E99}" destId="{04F4515C-AE76-49CB-9DCA-DA9B0A925159}" srcOrd="0" destOrd="0" presId="urn:microsoft.com/office/officeart/2005/8/layout/hierarchy2"/>
    <dgm:cxn modelId="{E113DFAF-4B66-4C2B-B219-62AF27377F6D}" type="presParOf" srcId="{9BF25562-AB34-4094-9490-16E21CA00657}" destId="{EA56872B-CD1B-4CC6-87DA-36329FAEAD66}" srcOrd="1" destOrd="0" presId="urn:microsoft.com/office/officeart/2005/8/layout/hierarchy2"/>
    <dgm:cxn modelId="{895BC6F8-8EA2-40F6-8D92-9A05476247EC}" type="presParOf" srcId="{EA56872B-CD1B-4CC6-87DA-36329FAEAD66}" destId="{D1A244FD-DEBE-4956-92E7-D25755795A47}" srcOrd="0" destOrd="0" presId="urn:microsoft.com/office/officeart/2005/8/layout/hierarchy2"/>
    <dgm:cxn modelId="{996744C4-1B8E-4E02-8779-F2E6C7AF3713}" type="presParOf" srcId="{EA56872B-CD1B-4CC6-87DA-36329FAEAD66}" destId="{8FB00DCA-E63C-4298-85A9-25DE56F3A825}" srcOrd="1" destOrd="0" presId="urn:microsoft.com/office/officeart/2005/8/layout/hierarchy2"/>
    <dgm:cxn modelId="{7AA21843-F2FD-4B7C-931D-C77B6A0F75B9}" type="presParOf" srcId="{9822C2B4-EE40-4AC2-A5F3-59A86FFB45B9}" destId="{E773E35B-455B-4CA9-9571-7989D862E0FA}" srcOrd="6" destOrd="0" presId="urn:microsoft.com/office/officeart/2005/8/layout/hierarchy2"/>
    <dgm:cxn modelId="{BCFE3BFB-1688-404D-902C-12E0BF306148}" type="presParOf" srcId="{E773E35B-455B-4CA9-9571-7989D862E0FA}" destId="{40DBA0B9-741E-459A-B3A0-A4757BF144A9}" srcOrd="0" destOrd="0" presId="urn:microsoft.com/office/officeart/2005/8/layout/hierarchy2"/>
    <dgm:cxn modelId="{D5B83642-2807-4E5A-90E9-751B9504468F}" type="presParOf" srcId="{9822C2B4-EE40-4AC2-A5F3-59A86FFB45B9}" destId="{1053E84F-2407-4DA0-8ABB-9429E9BD542E}" srcOrd="7" destOrd="0" presId="urn:microsoft.com/office/officeart/2005/8/layout/hierarchy2"/>
    <dgm:cxn modelId="{C41FB766-BB4E-4543-B3B2-CAF60A3A8314}" type="presParOf" srcId="{1053E84F-2407-4DA0-8ABB-9429E9BD542E}" destId="{926D0544-8EBE-449B-AB89-1750D978FA4C}" srcOrd="0" destOrd="0" presId="urn:microsoft.com/office/officeart/2005/8/layout/hierarchy2"/>
    <dgm:cxn modelId="{8DF75347-0E6A-4042-BB39-F6EE353B40C4}" type="presParOf" srcId="{1053E84F-2407-4DA0-8ABB-9429E9BD542E}" destId="{2E69DB7B-534B-462B-A686-E06DA04857A1}" srcOrd="1" destOrd="0" presId="urn:microsoft.com/office/officeart/2005/8/layout/hierarchy2"/>
    <dgm:cxn modelId="{1F609C2D-0631-44B9-9C85-44E82C74EEF4}" type="presParOf" srcId="{2E69DB7B-534B-462B-A686-E06DA04857A1}" destId="{BDA94E2F-5D9D-42A4-B3CA-D7590763B6E0}" srcOrd="0" destOrd="0" presId="urn:microsoft.com/office/officeart/2005/8/layout/hierarchy2"/>
    <dgm:cxn modelId="{2C0B30F9-57F1-448B-8A37-9890D8DAF8AF}" type="presParOf" srcId="{BDA94E2F-5D9D-42A4-B3CA-D7590763B6E0}" destId="{9E22FEE3-C3E2-4AC2-B3F1-8F18CE34EA5B}" srcOrd="0" destOrd="0" presId="urn:microsoft.com/office/officeart/2005/8/layout/hierarchy2"/>
    <dgm:cxn modelId="{54E375C3-C2E8-4B88-B127-A33734C71B66}" type="presParOf" srcId="{2E69DB7B-534B-462B-A686-E06DA04857A1}" destId="{BC0C6D8E-0FEC-4F12-B452-632657F3442E}" srcOrd="1" destOrd="0" presId="urn:microsoft.com/office/officeart/2005/8/layout/hierarchy2"/>
    <dgm:cxn modelId="{87699E3D-7770-45D3-801A-0838B6996E05}" type="presParOf" srcId="{BC0C6D8E-0FEC-4F12-B452-632657F3442E}" destId="{A703A2B9-7B34-4420-8CEE-C9B4476F28AD}" srcOrd="0" destOrd="0" presId="urn:microsoft.com/office/officeart/2005/8/layout/hierarchy2"/>
    <dgm:cxn modelId="{7158875C-633B-4B5C-8C0B-B4E11FEEEE2B}" type="presParOf" srcId="{BC0C6D8E-0FEC-4F12-B452-632657F3442E}" destId="{6469E5FD-6CA6-4400-9105-F4AC400C1A4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992804-DD60-489A-B00C-139F79E7819C}" type="doc">
      <dgm:prSet loTypeId="urn:microsoft.com/office/officeart/2005/8/layout/hierarchy2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8E89D3B4-A903-4813-BCA4-88323ED49032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مزيد الرباعي</a:t>
          </a:r>
          <a:endParaRPr lang="ar-SA" sz="2400" b="1" dirty="0">
            <a:cs typeface="Traditional Arabic" pitchFamily="2" charset="-78"/>
          </a:endParaRPr>
        </a:p>
      </dgm:t>
    </dgm:pt>
    <dgm:pt modelId="{F45A1193-8CC3-43BB-BF52-0198050AC838}" type="par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052D4EB7-A89A-46B0-9378-E7CCC3C0007B}" type="sibTrans" cxnId="{EB7FD78E-5718-4B07-B27C-BABA0F5EE4A2}">
      <dgm:prSet/>
      <dgm:spPr/>
      <dgm:t>
        <a:bodyPr/>
        <a:lstStyle/>
        <a:p>
          <a:pPr rtl="1"/>
          <a:endParaRPr lang="ar-SA"/>
        </a:p>
      </dgm:t>
    </dgm:pt>
    <dgm:pt modelId="{F0D320D4-D143-4331-A394-742FA30449BF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مجرد الرباعي</a:t>
          </a:r>
          <a:endParaRPr lang="ar-SA" sz="2400" b="1" dirty="0">
            <a:cs typeface="Traditional Arabic" pitchFamily="2" charset="-78"/>
          </a:endParaRPr>
        </a:p>
      </dgm:t>
    </dgm:pt>
    <dgm:pt modelId="{9C0F1C32-36A4-4B02-8B88-78B9A1FCD836}" type="par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5C918DA2-EB09-41AC-AE91-D3DE3AE4D52C}" type="sibTrans" cxnId="{508CDD50-A945-4446-A047-2C77672D693A}">
      <dgm:prSet/>
      <dgm:spPr/>
      <dgm:t>
        <a:bodyPr/>
        <a:lstStyle/>
        <a:p>
          <a:pPr rtl="1"/>
          <a:endParaRPr lang="ar-SA"/>
        </a:p>
      </dgm:t>
    </dgm:pt>
    <dgm:pt modelId="{2A08A2E2-E4EF-4D56-9DF7-25FFFECDD86C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بحرفين</a:t>
          </a:r>
          <a:endParaRPr lang="ar-SA" sz="2400" b="1" dirty="0">
            <a:cs typeface="Traditional Arabic" pitchFamily="2" charset="-78"/>
          </a:endParaRPr>
        </a:p>
      </dgm:t>
    </dgm:pt>
    <dgm:pt modelId="{3B647F07-7CFB-43AD-935D-934075B4AC76}" type="par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A2D12D22-31B3-445A-86BE-591EF75452DE}" type="sibTrans" cxnId="{5EA30E55-C374-45C4-A4E6-C8E9D6F565D0}">
      <dgm:prSet/>
      <dgm:spPr/>
      <dgm:t>
        <a:bodyPr/>
        <a:lstStyle/>
        <a:p>
          <a:pPr rtl="1"/>
          <a:endParaRPr lang="ar-SA"/>
        </a:p>
      </dgm:t>
    </dgm:pt>
    <dgm:pt modelId="{78012638-A16D-4F66-819A-28F4C7FC8966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بحرف واحد</a:t>
          </a:r>
          <a:endParaRPr lang="ar-SA" sz="2400" b="1" dirty="0">
            <a:cs typeface="Traditional Arabic" pitchFamily="2" charset="-78"/>
          </a:endParaRPr>
        </a:p>
      </dgm:t>
    </dgm:pt>
    <dgm:pt modelId="{E7B48D57-6A44-4AE8-9053-56A832FB5D61}" type="parTrans" cxnId="{91A7A59D-404E-44F8-84E3-4271E546DFFE}">
      <dgm:prSet/>
      <dgm:spPr/>
      <dgm:t>
        <a:bodyPr/>
        <a:lstStyle/>
        <a:p>
          <a:pPr rtl="1"/>
          <a:endParaRPr lang="ar-SA"/>
        </a:p>
      </dgm:t>
    </dgm:pt>
    <dgm:pt modelId="{7BFC97F2-5CA9-44A9-803E-D086FCE2DD20}" type="sibTrans" cxnId="{91A7A59D-404E-44F8-84E3-4271E546DFFE}">
      <dgm:prSet/>
      <dgm:spPr/>
      <dgm:t>
        <a:bodyPr/>
        <a:lstStyle/>
        <a:p>
          <a:pPr rtl="1"/>
          <a:endParaRPr lang="ar-SA"/>
        </a:p>
      </dgm:t>
    </dgm:pt>
    <dgm:pt modelId="{C2FC3D1E-44E2-4D23-A44B-2168AC743DAD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تفَعللَ</a:t>
          </a:r>
          <a:endParaRPr lang="ar-SA" sz="2400" b="1" dirty="0">
            <a:cs typeface="Traditional Arabic" pitchFamily="2" charset="-78"/>
          </a:endParaRPr>
        </a:p>
      </dgm:t>
    </dgm:pt>
    <dgm:pt modelId="{9F8A9589-70F9-4377-AEC0-A72B3A86C8A2}" type="parTrans" cxnId="{E1384324-8BED-42F7-A3C3-34A4660FE1B4}">
      <dgm:prSet/>
      <dgm:spPr/>
      <dgm:t>
        <a:bodyPr/>
        <a:lstStyle/>
        <a:p>
          <a:pPr rtl="1"/>
          <a:endParaRPr lang="ar-SA"/>
        </a:p>
      </dgm:t>
    </dgm:pt>
    <dgm:pt modelId="{6C0D3C77-2E52-46F6-8ABC-26D084959DEB}" type="sibTrans" cxnId="{E1384324-8BED-42F7-A3C3-34A4660FE1B4}">
      <dgm:prSet/>
      <dgm:spPr/>
      <dgm:t>
        <a:bodyPr/>
        <a:lstStyle/>
        <a:p>
          <a:pPr rtl="1"/>
          <a:endParaRPr lang="ar-SA"/>
        </a:p>
      </dgm:t>
    </dgm:pt>
    <dgm:pt modelId="{C1AC37E4-B976-4027-A37E-31C628D85007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تدحرجَ</a:t>
          </a:r>
          <a:endParaRPr lang="ar-SA" sz="2400" b="1" dirty="0">
            <a:cs typeface="Traditional Arabic" pitchFamily="2" charset="-78"/>
          </a:endParaRPr>
        </a:p>
      </dgm:t>
    </dgm:pt>
    <dgm:pt modelId="{F38F4BBE-0064-479F-BD45-805106DDFE9C}" type="parTrans" cxnId="{0D3ECC4C-0161-4899-8124-EF9DB705C12F}">
      <dgm:prSet/>
      <dgm:spPr/>
      <dgm:t>
        <a:bodyPr/>
        <a:lstStyle/>
        <a:p>
          <a:pPr rtl="1"/>
          <a:endParaRPr lang="ar-SA"/>
        </a:p>
      </dgm:t>
    </dgm:pt>
    <dgm:pt modelId="{2532401D-7BB6-4D21-ADD6-65B685947D0B}" type="sibTrans" cxnId="{0D3ECC4C-0161-4899-8124-EF9DB705C12F}">
      <dgm:prSet/>
      <dgm:spPr/>
      <dgm:t>
        <a:bodyPr/>
        <a:lstStyle/>
        <a:p>
          <a:pPr rtl="1"/>
          <a:endParaRPr lang="ar-SA"/>
        </a:p>
      </dgm:t>
    </dgm:pt>
    <dgm:pt modelId="{E62FC9BB-89D2-4908-88BE-CC0230594600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بحرف واحد</a:t>
          </a:r>
          <a:endParaRPr lang="ar-SA" sz="2400" b="1" dirty="0">
            <a:cs typeface="Traditional Arabic" pitchFamily="2" charset="-78"/>
          </a:endParaRPr>
        </a:p>
      </dgm:t>
    </dgm:pt>
    <dgm:pt modelId="{1983539C-DB79-4FFB-86D5-2B225A915070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ملحق الرباعي</a:t>
          </a:r>
          <a:endParaRPr lang="ar-SA" sz="2400" b="1" dirty="0">
            <a:cs typeface="Traditional Arabic" pitchFamily="2" charset="-78"/>
          </a:endParaRPr>
        </a:p>
      </dgm:t>
    </dgm:pt>
    <dgm:pt modelId="{FE5BA0BA-3FCB-4CB4-8742-4294AF8E635F}" type="sib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025DC524-C5CC-464F-99F5-2855A3374713}" type="parTrans" cxnId="{5648CD9E-C3D1-4612-A522-68EB0882E67B}">
      <dgm:prSet/>
      <dgm:spPr/>
      <dgm:t>
        <a:bodyPr/>
        <a:lstStyle/>
        <a:p>
          <a:pPr rtl="1"/>
          <a:endParaRPr lang="ar-SA"/>
        </a:p>
      </dgm:t>
    </dgm:pt>
    <dgm:pt modelId="{7EB7EE5E-29C4-4E15-9097-34B5D1D24DF9}" type="sibTrans" cxnId="{C1F8011B-2BA3-4D7D-AC91-D223F23BCB37}">
      <dgm:prSet/>
      <dgm:spPr/>
      <dgm:t>
        <a:bodyPr/>
        <a:lstStyle/>
        <a:p>
          <a:pPr rtl="1"/>
          <a:endParaRPr lang="ar-SA"/>
        </a:p>
      </dgm:t>
    </dgm:pt>
    <dgm:pt modelId="{C176BBA0-12A8-4114-8340-578266B0719D}" type="parTrans" cxnId="{C1F8011B-2BA3-4D7D-AC91-D223F23BCB37}">
      <dgm:prSet/>
      <dgm:spPr/>
      <dgm:t>
        <a:bodyPr/>
        <a:lstStyle/>
        <a:p>
          <a:pPr rtl="1"/>
          <a:endParaRPr lang="ar-SA"/>
        </a:p>
      </dgm:t>
    </dgm:pt>
    <dgm:pt modelId="{C3A950D5-70F4-4D48-B037-8826317D3ABA}">
      <dgm:prSet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اقشعرّ، اطمأنَّ</a:t>
          </a:r>
          <a:endParaRPr lang="en-US" sz="2400" b="1" dirty="0">
            <a:cs typeface="Traditional Arabic" pitchFamily="2" charset="-78"/>
          </a:endParaRPr>
        </a:p>
      </dgm:t>
    </dgm:pt>
    <dgm:pt modelId="{906E4643-EDDA-4876-BA0F-7BF0F19A7662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افعلَلَّ</a:t>
          </a:r>
          <a:endParaRPr lang="en-US" sz="2400" b="1" dirty="0">
            <a:cs typeface="Traditional Arabic" pitchFamily="2" charset="-78"/>
          </a:endParaRPr>
        </a:p>
      </dgm:t>
    </dgm:pt>
    <dgm:pt modelId="{5699502C-37A9-4353-AC92-8B0664E93418}" type="sibTrans" cxnId="{EA7138F3-4C6C-4758-BFD0-6F5C07ADC9AB}">
      <dgm:prSet/>
      <dgm:spPr/>
      <dgm:t>
        <a:bodyPr/>
        <a:lstStyle/>
        <a:p>
          <a:pPr rtl="1"/>
          <a:endParaRPr lang="ar-SA"/>
        </a:p>
      </dgm:t>
    </dgm:pt>
    <dgm:pt modelId="{B15DC00D-04C3-46A1-BFA0-831BFFEC9BE5}" type="parTrans" cxnId="{EA7138F3-4C6C-4758-BFD0-6F5C07ADC9AB}">
      <dgm:prSet/>
      <dgm:spPr/>
      <dgm:t>
        <a:bodyPr/>
        <a:lstStyle/>
        <a:p>
          <a:pPr rtl="1"/>
          <a:endParaRPr lang="ar-SA"/>
        </a:p>
      </dgm:t>
    </dgm:pt>
    <dgm:pt modelId="{3107C6A4-8403-4218-8B31-F8CB7DAF4216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احرنجم</a:t>
          </a:r>
          <a:endParaRPr lang="ar-SA" sz="2400" b="1" dirty="0">
            <a:cs typeface="Traditional Arabic" pitchFamily="2" charset="-78"/>
          </a:endParaRPr>
        </a:p>
      </dgm:t>
    </dgm:pt>
    <dgm:pt modelId="{06E1C778-53DB-4BBC-B671-F104DABBF369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افعنلَلَ</a:t>
          </a:r>
          <a:endParaRPr lang="ar-SA" sz="2400" b="1" dirty="0">
            <a:cs typeface="Traditional Arabic" pitchFamily="2" charset="-78"/>
          </a:endParaRPr>
        </a:p>
      </dgm:t>
    </dgm:pt>
    <dgm:pt modelId="{4BC65843-FD1A-4A43-B029-017D6D561C35}" type="sibTrans" cxnId="{36B1B538-DA27-4809-A13F-7FEFC32306DB}">
      <dgm:prSet/>
      <dgm:spPr/>
      <dgm:t>
        <a:bodyPr/>
        <a:lstStyle/>
        <a:p>
          <a:pPr rtl="1"/>
          <a:endParaRPr lang="ar-SA"/>
        </a:p>
      </dgm:t>
    </dgm:pt>
    <dgm:pt modelId="{A9E98223-C26C-430C-88ED-573FD3415967}" type="parTrans" cxnId="{36B1B538-DA27-4809-A13F-7FEFC32306DB}">
      <dgm:prSet/>
      <dgm:spPr/>
      <dgm:t>
        <a:bodyPr/>
        <a:lstStyle/>
        <a:p>
          <a:pPr rtl="1"/>
          <a:endParaRPr lang="ar-SA"/>
        </a:p>
      </dgm:t>
    </dgm:pt>
    <dgm:pt modelId="{79F979C7-890D-4F53-BA9E-14CB214562A8}" type="sibTrans" cxnId="{DE7CF052-67FF-4A1A-84A9-D98BBDC077E6}">
      <dgm:prSet/>
      <dgm:spPr/>
      <dgm:t>
        <a:bodyPr/>
        <a:lstStyle/>
        <a:p>
          <a:pPr rtl="1"/>
          <a:endParaRPr lang="ar-SA"/>
        </a:p>
      </dgm:t>
    </dgm:pt>
    <dgm:pt modelId="{63C67987-1C6C-4F6D-A995-169DAE020140}" type="parTrans" cxnId="{DE7CF052-67FF-4A1A-84A9-D98BBDC077E6}">
      <dgm:prSet/>
      <dgm:spPr/>
      <dgm:t>
        <a:bodyPr/>
        <a:lstStyle/>
        <a:p>
          <a:pPr rtl="1"/>
          <a:endParaRPr lang="ar-SA"/>
        </a:p>
      </dgm:t>
    </dgm:pt>
    <dgm:pt modelId="{833E3DC7-AD83-484A-9F4D-4D1D4D194F60}" type="sibTrans" cxnId="{03426A3E-6FAA-4401-B7AC-6201F7DB6039}">
      <dgm:prSet/>
      <dgm:spPr/>
      <dgm:t>
        <a:bodyPr/>
        <a:lstStyle/>
        <a:p>
          <a:pPr rtl="1"/>
          <a:endParaRPr lang="ar-SA"/>
        </a:p>
      </dgm:t>
    </dgm:pt>
    <dgm:pt modelId="{1A0B45A0-B40B-4312-AFE6-702D1A9D184E}" type="parTrans" cxnId="{03426A3E-6FAA-4401-B7AC-6201F7DB6039}">
      <dgm:prSet/>
      <dgm:spPr/>
      <dgm:t>
        <a:bodyPr/>
        <a:lstStyle/>
        <a:p>
          <a:pPr rtl="1"/>
          <a:endParaRPr lang="ar-SA"/>
        </a:p>
      </dgm:t>
    </dgm:pt>
    <dgm:pt modelId="{F3FAF594-33AB-4296-A68B-CB9A47028055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بحرفين</a:t>
          </a:r>
          <a:endParaRPr lang="ar-SA" sz="2400" b="1" dirty="0">
            <a:cs typeface="Traditional Arabic" pitchFamily="2" charset="-78"/>
          </a:endParaRPr>
        </a:p>
      </dgm:t>
    </dgm:pt>
    <dgm:pt modelId="{FCE03439-8D36-4A9D-8818-B9E659253F7B}" type="parTrans" cxnId="{4F450724-DBD3-4983-9693-27DA83797070}">
      <dgm:prSet/>
      <dgm:spPr/>
      <dgm:t>
        <a:bodyPr/>
        <a:lstStyle/>
        <a:p>
          <a:pPr rtl="1"/>
          <a:endParaRPr lang="ar-SA"/>
        </a:p>
      </dgm:t>
    </dgm:pt>
    <dgm:pt modelId="{2D65BE9B-5353-47A5-90E8-E7E62A64708B}" type="sibTrans" cxnId="{4F450724-DBD3-4983-9693-27DA83797070}">
      <dgm:prSet/>
      <dgm:spPr/>
      <dgm:t>
        <a:bodyPr/>
        <a:lstStyle/>
        <a:p>
          <a:pPr rtl="1"/>
          <a:endParaRPr lang="ar-SA"/>
        </a:p>
      </dgm:t>
    </dgm:pt>
    <dgm:pt modelId="{09A95113-F31D-4153-BF5D-0487162E0D98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تفعلَ</a:t>
          </a:r>
          <a:r>
            <a:rPr lang="ar-SA" sz="2400" b="1" dirty="0" err="1" smtClean="0">
              <a:solidFill>
                <a:srgbClr val="FF0000"/>
              </a:solidFill>
              <a:cs typeface="Traditional Arabic" pitchFamily="2" charset="-78"/>
            </a:rPr>
            <a:t>لَ</a:t>
          </a:r>
          <a:endParaRPr lang="ar-SA" sz="2400" b="1" dirty="0">
            <a:solidFill>
              <a:srgbClr val="FF0000"/>
            </a:solidFill>
            <a:cs typeface="Traditional Arabic" pitchFamily="2" charset="-78"/>
          </a:endParaRPr>
        </a:p>
      </dgm:t>
    </dgm:pt>
    <dgm:pt modelId="{3C1BAED9-F6DA-4358-A526-1CE790AEEB28}" type="parTrans" cxnId="{60F2F0F8-7285-47E6-9CD7-5166DF4BDC2A}">
      <dgm:prSet/>
      <dgm:spPr/>
      <dgm:t>
        <a:bodyPr/>
        <a:lstStyle/>
        <a:p>
          <a:pPr rtl="1"/>
          <a:endParaRPr lang="ar-SA"/>
        </a:p>
      </dgm:t>
    </dgm:pt>
    <dgm:pt modelId="{0407DA91-400B-4716-B8CD-C96292EBEFBA}" type="sibTrans" cxnId="{60F2F0F8-7285-47E6-9CD7-5166DF4BDC2A}">
      <dgm:prSet/>
      <dgm:spPr/>
      <dgm:t>
        <a:bodyPr/>
        <a:lstStyle/>
        <a:p>
          <a:pPr rtl="1"/>
          <a:endParaRPr lang="ar-SA"/>
        </a:p>
      </dgm:t>
    </dgm:pt>
    <dgm:pt modelId="{6792D4E4-0B75-4C64-9937-981E81B9261D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افعنلَ</a:t>
          </a:r>
          <a:r>
            <a:rPr lang="ar-SA" sz="2400" b="1" dirty="0" err="1" smtClean="0">
              <a:solidFill>
                <a:srgbClr val="FF0000"/>
              </a:solidFill>
              <a:cs typeface="Traditional Arabic" pitchFamily="2" charset="-78"/>
            </a:rPr>
            <a:t>لَ</a:t>
          </a:r>
          <a:endParaRPr lang="ar-SA" sz="2400" b="1" dirty="0">
            <a:solidFill>
              <a:srgbClr val="FF0000"/>
            </a:solidFill>
            <a:cs typeface="Traditional Arabic" pitchFamily="2" charset="-78"/>
          </a:endParaRPr>
        </a:p>
      </dgm:t>
    </dgm:pt>
    <dgm:pt modelId="{A15F4208-B7D4-4D6B-9A2F-35E657442DC0}" type="parTrans" cxnId="{723AEE34-FA0B-4C3A-ABC7-BE95379A3AAD}">
      <dgm:prSet/>
      <dgm:spPr/>
      <dgm:t>
        <a:bodyPr/>
        <a:lstStyle/>
        <a:p>
          <a:pPr rtl="1"/>
          <a:endParaRPr lang="ar-SA"/>
        </a:p>
      </dgm:t>
    </dgm:pt>
    <dgm:pt modelId="{E1B383AA-215D-477E-B845-C7FD44A38BE1}" type="sibTrans" cxnId="{723AEE34-FA0B-4C3A-ABC7-BE95379A3AAD}">
      <dgm:prSet/>
      <dgm:spPr/>
      <dgm:t>
        <a:bodyPr/>
        <a:lstStyle/>
        <a:p>
          <a:pPr rtl="1"/>
          <a:endParaRPr lang="ar-SA"/>
        </a:p>
      </dgm:t>
    </dgm:pt>
    <dgm:pt modelId="{569BBF08-15D1-4B8F-B2DE-9D8509C680E6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تفعولَ</a:t>
          </a:r>
          <a:endParaRPr lang="en-US" sz="2400" b="1" dirty="0">
            <a:cs typeface="Traditional Arabic" pitchFamily="2" charset="-78"/>
          </a:endParaRPr>
        </a:p>
      </dgm:t>
    </dgm:pt>
    <dgm:pt modelId="{F0F47242-081B-44E7-8CB5-726CB22F6781}" type="parTrans" cxnId="{09DB9B17-B3DF-4E3D-BAF4-C7CFDC4CC3C3}">
      <dgm:prSet/>
      <dgm:spPr/>
      <dgm:t>
        <a:bodyPr/>
        <a:lstStyle/>
        <a:p>
          <a:pPr rtl="1"/>
          <a:endParaRPr lang="ar-SA"/>
        </a:p>
      </dgm:t>
    </dgm:pt>
    <dgm:pt modelId="{B58C8803-5146-4A3F-B884-16C20C6D2B4E}" type="sibTrans" cxnId="{09DB9B17-B3DF-4E3D-BAF4-C7CFDC4CC3C3}">
      <dgm:prSet/>
      <dgm:spPr/>
      <dgm:t>
        <a:bodyPr/>
        <a:lstStyle/>
        <a:p>
          <a:pPr rtl="1"/>
          <a:endParaRPr lang="ar-SA"/>
        </a:p>
      </dgm:t>
    </dgm:pt>
    <dgm:pt modelId="{5AFAD582-422E-4CEB-8AA2-503C99867F49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تَفَيْعَل</a:t>
          </a:r>
          <a:endParaRPr lang="en-US" sz="2400" b="1" dirty="0">
            <a:cs typeface="Traditional Arabic" pitchFamily="2" charset="-78"/>
          </a:endParaRPr>
        </a:p>
      </dgm:t>
    </dgm:pt>
    <dgm:pt modelId="{6CD0DBAF-A535-485D-9558-30109F128B24}" type="parTrans" cxnId="{6C478DBF-5DA3-4881-A621-713373247292}">
      <dgm:prSet/>
      <dgm:spPr/>
      <dgm:t>
        <a:bodyPr/>
        <a:lstStyle/>
        <a:p>
          <a:pPr rtl="1"/>
          <a:endParaRPr lang="ar-SA"/>
        </a:p>
      </dgm:t>
    </dgm:pt>
    <dgm:pt modelId="{43DF4A91-EDC5-4388-AFDC-B50A80FD1424}" type="sibTrans" cxnId="{6C478DBF-5DA3-4881-A621-713373247292}">
      <dgm:prSet/>
      <dgm:spPr/>
      <dgm:t>
        <a:bodyPr/>
        <a:lstStyle/>
        <a:p>
          <a:pPr rtl="1"/>
          <a:endParaRPr lang="ar-SA"/>
        </a:p>
      </dgm:t>
    </dgm:pt>
    <dgm:pt modelId="{F6012E9B-0C18-46FB-B920-0767D019F332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تَفَوْعَل</a:t>
          </a:r>
          <a:endParaRPr lang="en-US" sz="2400" b="1" dirty="0">
            <a:cs typeface="Traditional Arabic" pitchFamily="2" charset="-78"/>
          </a:endParaRPr>
        </a:p>
      </dgm:t>
    </dgm:pt>
    <dgm:pt modelId="{5F6E51BC-18A1-4B3D-8890-87CCAF071A10}" type="parTrans" cxnId="{CFCB4D71-393A-42C6-8AB4-6B9FB2AE54DC}">
      <dgm:prSet/>
      <dgm:spPr/>
      <dgm:t>
        <a:bodyPr/>
        <a:lstStyle/>
        <a:p>
          <a:pPr rtl="1"/>
          <a:endParaRPr lang="ar-SA"/>
        </a:p>
      </dgm:t>
    </dgm:pt>
    <dgm:pt modelId="{BFC1FF4A-BA02-463F-8E7F-0B98103D18BB}" type="sibTrans" cxnId="{CFCB4D71-393A-42C6-8AB4-6B9FB2AE54DC}">
      <dgm:prSet/>
      <dgm:spPr/>
      <dgm:t>
        <a:bodyPr/>
        <a:lstStyle/>
        <a:p>
          <a:pPr rtl="1"/>
          <a:endParaRPr lang="ar-SA"/>
        </a:p>
      </dgm:t>
    </dgm:pt>
    <dgm:pt modelId="{DBA838E7-E4EF-49EA-920B-15D52F9B9676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تَمَفْعَل</a:t>
          </a:r>
          <a:endParaRPr lang="en-US" sz="2400" b="1" dirty="0">
            <a:cs typeface="Traditional Arabic" pitchFamily="2" charset="-78"/>
          </a:endParaRPr>
        </a:p>
      </dgm:t>
    </dgm:pt>
    <dgm:pt modelId="{DC0D9660-645A-4A18-A1B6-42FBDC0DDDD7}" type="parTrans" cxnId="{92B00D36-F38D-4DD5-91EE-373A2221C732}">
      <dgm:prSet/>
      <dgm:spPr/>
      <dgm:t>
        <a:bodyPr/>
        <a:lstStyle/>
        <a:p>
          <a:pPr rtl="1"/>
          <a:endParaRPr lang="ar-SA"/>
        </a:p>
      </dgm:t>
    </dgm:pt>
    <dgm:pt modelId="{B4F56C5C-4763-4E57-A027-614B11BD257F}" type="sibTrans" cxnId="{92B00D36-F38D-4DD5-91EE-373A2221C732}">
      <dgm:prSet/>
      <dgm:spPr/>
      <dgm:t>
        <a:bodyPr/>
        <a:lstStyle/>
        <a:p>
          <a:pPr rtl="1"/>
          <a:endParaRPr lang="ar-SA"/>
        </a:p>
      </dgm:t>
    </dgm:pt>
    <dgm:pt modelId="{BE87AE86-B0F3-4921-A5E8-7669EF5B90F7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تَفَعْلَى</a:t>
          </a:r>
          <a:endParaRPr lang="en-US" sz="2400" b="1" dirty="0">
            <a:cs typeface="Traditional Arabic" pitchFamily="2" charset="-78"/>
          </a:endParaRPr>
        </a:p>
      </dgm:t>
    </dgm:pt>
    <dgm:pt modelId="{56ECFAF4-68ED-4855-A3F8-BA173E89050F}" type="parTrans" cxnId="{69330F61-857C-4368-B110-8415EBF0F312}">
      <dgm:prSet/>
      <dgm:spPr/>
      <dgm:t>
        <a:bodyPr/>
        <a:lstStyle/>
        <a:p>
          <a:pPr rtl="1"/>
          <a:endParaRPr lang="ar-SA"/>
        </a:p>
      </dgm:t>
    </dgm:pt>
    <dgm:pt modelId="{9838BDDC-B683-463D-9FE6-240FD9529A79}" type="sibTrans" cxnId="{69330F61-857C-4368-B110-8415EBF0F312}">
      <dgm:prSet/>
      <dgm:spPr/>
      <dgm:t>
        <a:bodyPr/>
        <a:lstStyle/>
        <a:p>
          <a:pPr rtl="1"/>
          <a:endParaRPr lang="ar-SA"/>
        </a:p>
      </dgm:t>
    </dgm:pt>
    <dgm:pt modelId="{61C6FC68-599E-4108-9B05-8FDE905B217E}">
      <dgm:prSet phldrT="[نص]"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تجَلببَ</a:t>
          </a:r>
          <a:endParaRPr lang="ar-SA" sz="2400" b="1" dirty="0">
            <a:cs typeface="Traditional Arabic" pitchFamily="2" charset="-78"/>
          </a:endParaRPr>
        </a:p>
      </dgm:t>
    </dgm:pt>
    <dgm:pt modelId="{3E1C425C-977F-4F1A-A7A1-6DF257FC5524}" type="parTrans" cxnId="{439FAD5C-6D40-4B4A-8551-60A7205DC8D5}">
      <dgm:prSet/>
      <dgm:spPr/>
      <dgm:t>
        <a:bodyPr/>
        <a:lstStyle/>
        <a:p>
          <a:pPr rtl="1"/>
          <a:endParaRPr lang="ar-SA"/>
        </a:p>
      </dgm:t>
    </dgm:pt>
    <dgm:pt modelId="{E5C4CBF8-31EA-4C5F-8120-0B828FBAAD12}" type="sibTrans" cxnId="{439FAD5C-6D40-4B4A-8551-60A7205DC8D5}">
      <dgm:prSet/>
      <dgm:spPr/>
      <dgm:t>
        <a:bodyPr/>
        <a:lstStyle/>
        <a:p>
          <a:pPr rtl="1"/>
          <a:endParaRPr lang="ar-SA"/>
        </a:p>
      </dgm:t>
    </dgm:pt>
    <dgm:pt modelId="{F563FCE0-1C6E-4BD8-84A2-EE8683A379D3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ترْهَوَك</a:t>
          </a:r>
          <a:endParaRPr lang="en-US" sz="2400" b="1" dirty="0">
            <a:cs typeface="Traditional Arabic" pitchFamily="2" charset="-78"/>
          </a:endParaRPr>
        </a:p>
      </dgm:t>
    </dgm:pt>
    <dgm:pt modelId="{71909BD4-8F58-4215-92F5-EFFE815F58EA}" type="parTrans" cxnId="{B1BB8998-ADEF-4E41-9835-F4394EEF8952}">
      <dgm:prSet/>
      <dgm:spPr/>
      <dgm:t>
        <a:bodyPr/>
        <a:lstStyle/>
        <a:p>
          <a:pPr rtl="1"/>
          <a:endParaRPr lang="ar-SA"/>
        </a:p>
      </dgm:t>
    </dgm:pt>
    <dgm:pt modelId="{5CB8F287-043D-42E0-A8CD-6E1CA6113A38}" type="sibTrans" cxnId="{B1BB8998-ADEF-4E41-9835-F4394EEF8952}">
      <dgm:prSet/>
      <dgm:spPr/>
      <dgm:t>
        <a:bodyPr/>
        <a:lstStyle/>
        <a:p>
          <a:pPr rtl="1"/>
          <a:endParaRPr lang="ar-SA"/>
        </a:p>
      </dgm:t>
    </dgm:pt>
    <dgm:pt modelId="{A0176E28-A796-4F4F-8B19-DF4DFF55972E}">
      <dgm:prSet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تشيطَنَ</a:t>
          </a:r>
          <a:endParaRPr lang="en-US" sz="2400" b="1" dirty="0">
            <a:cs typeface="Traditional Arabic" pitchFamily="2" charset="-78"/>
          </a:endParaRPr>
        </a:p>
      </dgm:t>
    </dgm:pt>
    <dgm:pt modelId="{E360FEEC-046B-48E6-8BB8-6519A2FF28D5}" type="parTrans" cxnId="{BE872B9B-7DC5-4B45-937D-3972EFB986CF}">
      <dgm:prSet/>
      <dgm:spPr/>
      <dgm:t>
        <a:bodyPr/>
        <a:lstStyle/>
        <a:p>
          <a:pPr rtl="1"/>
          <a:endParaRPr lang="ar-SA"/>
        </a:p>
      </dgm:t>
    </dgm:pt>
    <dgm:pt modelId="{328FDD66-91C9-4DD8-909F-BB1EAB2433DE}" type="sibTrans" cxnId="{BE872B9B-7DC5-4B45-937D-3972EFB986CF}">
      <dgm:prSet/>
      <dgm:spPr/>
      <dgm:t>
        <a:bodyPr/>
        <a:lstStyle/>
        <a:p>
          <a:pPr rtl="1"/>
          <a:endParaRPr lang="ar-SA"/>
        </a:p>
      </dgm:t>
    </dgm:pt>
    <dgm:pt modelId="{C0D81D50-D917-4559-BE40-7BF271AEB236}">
      <dgm:prSet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تجوْربَ</a:t>
          </a:r>
          <a:endParaRPr lang="en-US" sz="2400" b="1" dirty="0">
            <a:cs typeface="Traditional Arabic" pitchFamily="2" charset="-78"/>
          </a:endParaRPr>
        </a:p>
      </dgm:t>
    </dgm:pt>
    <dgm:pt modelId="{465BAB9D-5299-4678-A809-C6EFCB5C53DF}" type="parTrans" cxnId="{8F48608D-8204-4248-BDA8-B462ECD72A19}">
      <dgm:prSet/>
      <dgm:spPr/>
      <dgm:t>
        <a:bodyPr/>
        <a:lstStyle/>
        <a:p>
          <a:pPr rtl="1"/>
          <a:endParaRPr lang="ar-SA"/>
        </a:p>
      </dgm:t>
    </dgm:pt>
    <dgm:pt modelId="{1073EF72-6405-4240-840B-BA9496365BD4}" type="sibTrans" cxnId="{8F48608D-8204-4248-BDA8-B462ECD72A19}">
      <dgm:prSet/>
      <dgm:spPr/>
      <dgm:t>
        <a:bodyPr/>
        <a:lstStyle/>
        <a:p>
          <a:pPr rtl="1"/>
          <a:endParaRPr lang="ar-SA"/>
        </a:p>
      </dgm:t>
    </dgm:pt>
    <dgm:pt modelId="{366C6BC2-8DBC-4483-97E0-1C0A603C2B57}">
      <dgm:prSet custT="1"/>
      <dgm:spPr/>
      <dgm:t>
        <a:bodyPr/>
        <a:lstStyle/>
        <a:p>
          <a:pPr rtl="1"/>
          <a:r>
            <a:rPr lang="ar-SA" sz="2400" b="1" dirty="0" smtClean="0">
              <a:cs typeface="Traditional Arabic" pitchFamily="2" charset="-78"/>
            </a:rPr>
            <a:t>تمسكنَ</a:t>
          </a:r>
          <a:endParaRPr lang="en-US" sz="2400" b="1" dirty="0">
            <a:cs typeface="Traditional Arabic" pitchFamily="2" charset="-78"/>
          </a:endParaRPr>
        </a:p>
      </dgm:t>
    </dgm:pt>
    <dgm:pt modelId="{AD788CFC-02A5-48FD-94CD-2CEC1AFC19BD}" type="parTrans" cxnId="{C50899B4-A770-4BEA-962F-A3856B256F23}">
      <dgm:prSet/>
      <dgm:spPr/>
      <dgm:t>
        <a:bodyPr/>
        <a:lstStyle/>
        <a:p>
          <a:pPr rtl="1"/>
          <a:endParaRPr lang="ar-SA"/>
        </a:p>
      </dgm:t>
    </dgm:pt>
    <dgm:pt modelId="{D99F3A43-7F13-442D-A3EA-AE0635D859E2}" type="sibTrans" cxnId="{C50899B4-A770-4BEA-962F-A3856B256F23}">
      <dgm:prSet/>
      <dgm:spPr/>
      <dgm:t>
        <a:bodyPr/>
        <a:lstStyle/>
        <a:p>
          <a:pPr rtl="1"/>
          <a:endParaRPr lang="ar-SA"/>
        </a:p>
      </dgm:t>
    </dgm:pt>
    <dgm:pt modelId="{97B6345B-FD8D-4D56-902E-6B05929CAE67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تسلقى</a:t>
          </a:r>
          <a:endParaRPr lang="en-US" sz="2400" b="1" dirty="0">
            <a:cs typeface="Traditional Arabic" pitchFamily="2" charset="-78"/>
          </a:endParaRPr>
        </a:p>
      </dgm:t>
    </dgm:pt>
    <dgm:pt modelId="{7A1DDFF0-6891-4CA7-A5C6-4572E045049B}" type="parTrans" cxnId="{C8B3067A-6732-468D-8D56-6E3564DE0D66}">
      <dgm:prSet/>
      <dgm:spPr/>
      <dgm:t>
        <a:bodyPr/>
        <a:lstStyle/>
        <a:p>
          <a:pPr rtl="1"/>
          <a:endParaRPr lang="ar-SA"/>
        </a:p>
      </dgm:t>
    </dgm:pt>
    <dgm:pt modelId="{C6DDDD85-3005-4BAD-9531-588E42644398}" type="sibTrans" cxnId="{C8B3067A-6732-468D-8D56-6E3564DE0D66}">
      <dgm:prSet/>
      <dgm:spPr/>
      <dgm:t>
        <a:bodyPr/>
        <a:lstStyle/>
        <a:p>
          <a:pPr rtl="1"/>
          <a:endParaRPr lang="ar-SA"/>
        </a:p>
      </dgm:t>
    </dgm:pt>
    <dgm:pt modelId="{E0032242-AAD1-4D65-B4A5-4C8134E1A7F2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افعنلَى</a:t>
          </a:r>
          <a:endParaRPr lang="en-US" sz="2400" b="1" dirty="0">
            <a:cs typeface="Traditional Arabic" pitchFamily="2" charset="-78"/>
          </a:endParaRPr>
        </a:p>
      </dgm:t>
    </dgm:pt>
    <dgm:pt modelId="{41ED3490-9A34-42E7-A97D-39BBFAB3AE0A}" type="parTrans" cxnId="{81416805-5D76-4BC0-B592-870E77C6C226}">
      <dgm:prSet/>
      <dgm:spPr/>
      <dgm:t>
        <a:bodyPr/>
        <a:lstStyle/>
        <a:p>
          <a:pPr rtl="1"/>
          <a:endParaRPr lang="ar-SA"/>
        </a:p>
      </dgm:t>
    </dgm:pt>
    <dgm:pt modelId="{A637CFDF-5D1C-4328-A598-0B062A1655F1}" type="sibTrans" cxnId="{81416805-5D76-4BC0-B592-870E77C6C226}">
      <dgm:prSet/>
      <dgm:spPr/>
      <dgm:t>
        <a:bodyPr/>
        <a:lstStyle/>
        <a:p>
          <a:pPr rtl="1"/>
          <a:endParaRPr lang="ar-SA"/>
        </a:p>
      </dgm:t>
    </dgm:pt>
    <dgm:pt modelId="{DFB87D8D-8AA2-4279-B97A-F3B2DAD4BD89}">
      <dgm:prSet phldrT="[نص]"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اقعنسَسَ</a:t>
          </a:r>
          <a:endParaRPr lang="ar-SA" sz="2400" b="1" dirty="0">
            <a:cs typeface="Traditional Arabic" pitchFamily="2" charset="-78"/>
          </a:endParaRPr>
        </a:p>
      </dgm:t>
    </dgm:pt>
    <dgm:pt modelId="{C3F846F9-2E2F-4FD0-BDB5-9B47D89A1157}" type="parTrans" cxnId="{FB871740-8CC0-4E65-9D3C-4E6E00BB9FCA}">
      <dgm:prSet/>
      <dgm:spPr/>
      <dgm:t>
        <a:bodyPr/>
        <a:lstStyle/>
        <a:p>
          <a:pPr rtl="1"/>
          <a:endParaRPr lang="ar-SA"/>
        </a:p>
      </dgm:t>
    </dgm:pt>
    <dgm:pt modelId="{8D6BE78C-CB08-400D-9EE6-EB69CB0D8135}" type="sibTrans" cxnId="{FB871740-8CC0-4E65-9D3C-4E6E00BB9FCA}">
      <dgm:prSet/>
      <dgm:spPr/>
      <dgm:t>
        <a:bodyPr/>
        <a:lstStyle/>
        <a:p>
          <a:pPr rtl="1"/>
          <a:endParaRPr lang="ar-SA"/>
        </a:p>
      </dgm:t>
    </dgm:pt>
    <dgm:pt modelId="{CB0D2AA1-F660-4A68-B3AE-5A39F5C65035}">
      <dgm:prSet custT="1"/>
      <dgm:spPr/>
      <dgm:t>
        <a:bodyPr/>
        <a:lstStyle/>
        <a:p>
          <a:pPr rtl="1"/>
          <a:r>
            <a:rPr lang="ar-SA" sz="2400" b="1" dirty="0" err="1" smtClean="0">
              <a:cs typeface="Traditional Arabic" pitchFamily="2" charset="-78"/>
            </a:rPr>
            <a:t>اسلنقى</a:t>
          </a:r>
          <a:endParaRPr lang="en-US" sz="2400" b="1" dirty="0">
            <a:cs typeface="Traditional Arabic" pitchFamily="2" charset="-78"/>
          </a:endParaRPr>
        </a:p>
      </dgm:t>
    </dgm:pt>
    <dgm:pt modelId="{D143D04D-EBA2-490F-B74D-398C25166EC6}" type="parTrans" cxnId="{1E0B51F6-135D-4B7D-84A5-05D9365F0E5C}">
      <dgm:prSet/>
      <dgm:spPr/>
      <dgm:t>
        <a:bodyPr/>
        <a:lstStyle/>
        <a:p>
          <a:pPr rtl="1"/>
          <a:endParaRPr lang="ar-SA"/>
        </a:p>
      </dgm:t>
    </dgm:pt>
    <dgm:pt modelId="{6473DFD7-2CA1-4220-9B0B-3DDBFB641013}" type="sibTrans" cxnId="{1E0B51F6-135D-4B7D-84A5-05D9365F0E5C}">
      <dgm:prSet/>
      <dgm:spPr/>
      <dgm:t>
        <a:bodyPr/>
        <a:lstStyle/>
        <a:p>
          <a:pPr rtl="1"/>
          <a:endParaRPr lang="ar-SA"/>
        </a:p>
      </dgm:t>
    </dgm:pt>
    <dgm:pt modelId="{4E2B9063-1434-466A-94CD-5FFD72405B97}" type="pres">
      <dgm:prSet presAssocID="{DF992804-DD60-489A-B00C-139F79E7819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CE96ED9-DE76-4FB0-9EE5-4BC48AE84C36}" type="pres">
      <dgm:prSet presAssocID="{8E89D3B4-A903-4813-BCA4-88323ED49032}" presName="root1" presStyleCnt="0"/>
      <dgm:spPr/>
    </dgm:pt>
    <dgm:pt modelId="{3ADF0B87-8AE8-4A34-B8FB-5DC80BB26FBE}" type="pres">
      <dgm:prSet presAssocID="{8E89D3B4-A903-4813-BCA4-88323ED49032}" presName="LevelOneTextNode" presStyleLbl="node0" presStyleIdx="0" presStyleCnt="1" custScaleX="1955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A627F8E-79A1-4DFD-A47F-88C0CED37D63}" type="pres">
      <dgm:prSet presAssocID="{8E89D3B4-A903-4813-BCA4-88323ED49032}" presName="level2hierChild" presStyleCnt="0"/>
      <dgm:spPr/>
    </dgm:pt>
    <dgm:pt modelId="{7151FCD2-9C0C-4D50-8EB8-36F9AA3FFAA1}" type="pres">
      <dgm:prSet presAssocID="{9C0F1C32-36A4-4B02-8B88-78B9A1FCD836}" presName="conn2-1" presStyleLbl="parChTrans1D2" presStyleIdx="0" presStyleCnt="2" custScaleX="2000000"/>
      <dgm:spPr/>
      <dgm:t>
        <a:bodyPr/>
        <a:lstStyle/>
        <a:p>
          <a:pPr rtl="1"/>
          <a:endParaRPr lang="ar-SA"/>
        </a:p>
      </dgm:t>
    </dgm:pt>
    <dgm:pt modelId="{2BB278FB-0B93-4CFA-87BC-345434105647}" type="pres">
      <dgm:prSet presAssocID="{9C0F1C32-36A4-4B02-8B88-78B9A1FCD836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B08A84A7-EC99-4836-9F8D-604EB6DFAA26}" type="pres">
      <dgm:prSet presAssocID="{F0D320D4-D143-4331-A394-742FA30449BF}" presName="root2" presStyleCnt="0"/>
      <dgm:spPr/>
    </dgm:pt>
    <dgm:pt modelId="{9A2EAE0D-4DB4-4E60-9A6A-488451F0CF20}" type="pres">
      <dgm:prSet presAssocID="{F0D320D4-D143-4331-A394-742FA30449BF}" presName="LevelTwoTextNode" presStyleLbl="node2" presStyleIdx="0" presStyleCnt="2" custScaleX="1955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A7BCD9A-B3E6-4455-AD06-FF75E0AB4F79}" type="pres">
      <dgm:prSet presAssocID="{F0D320D4-D143-4331-A394-742FA30449BF}" presName="level3hierChild" presStyleCnt="0"/>
      <dgm:spPr/>
    </dgm:pt>
    <dgm:pt modelId="{73D5E1D7-62A9-47FD-946E-966A5CF0A45A}" type="pres">
      <dgm:prSet presAssocID="{E7B48D57-6A44-4AE8-9053-56A832FB5D61}" presName="conn2-1" presStyleLbl="parChTrans1D3" presStyleIdx="0" presStyleCnt="4" custScaleX="2000000"/>
      <dgm:spPr/>
      <dgm:t>
        <a:bodyPr/>
        <a:lstStyle/>
        <a:p>
          <a:pPr rtl="1"/>
          <a:endParaRPr lang="ar-SA"/>
        </a:p>
      </dgm:t>
    </dgm:pt>
    <dgm:pt modelId="{6631C6A5-C457-413F-83CC-BECBD41AD671}" type="pres">
      <dgm:prSet presAssocID="{E7B48D57-6A44-4AE8-9053-56A832FB5D61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FD1813A5-EE8B-4735-956A-1C61502FFA92}" type="pres">
      <dgm:prSet presAssocID="{78012638-A16D-4F66-819A-28F4C7FC8966}" presName="root2" presStyleCnt="0"/>
      <dgm:spPr/>
    </dgm:pt>
    <dgm:pt modelId="{58F2ADEE-2844-4097-AA9D-F1B661D87EB1}" type="pres">
      <dgm:prSet presAssocID="{78012638-A16D-4F66-819A-28F4C7FC8966}" presName="LevelTwoTextNode" presStyleLbl="node3" presStyleIdx="0" presStyleCnt="4" custScaleX="2003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4B204AE-7A7F-489A-9C5B-F2C6AB3CEC4F}" type="pres">
      <dgm:prSet presAssocID="{78012638-A16D-4F66-819A-28F4C7FC8966}" presName="level3hierChild" presStyleCnt="0"/>
      <dgm:spPr/>
    </dgm:pt>
    <dgm:pt modelId="{3CFBDB05-6C79-4FB6-940A-F0F472E6BEEA}" type="pres">
      <dgm:prSet presAssocID="{9F8A9589-70F9-4377-AEC0-A72B3A86C8A2}" presName="conn2-1" presStyleLbl="parChTrans1D4" presStyleIdx="0" presStyleCnt="22" custScaleX="2000000"/>
      <dgm:spPr/>
      <dgm:t>
        <a:bodyPr/>
        <a:lstStyle/>
        <a:p>
          <a:pPr rtl="1"/>
          <a:endParaRPr lang="ar-SA"/>
        </a:p>
      </dgm:t>
    </dgm:pt>
    <dgm:pt modelId="{8916391D-3DD9-4722-BA67-4C4141BEF78E}" type="pres">
      <dgm:prSet presAssocID="{9F8A9589-70F9-4377-AEC0-A72B3A86C8A2}" presName="connTx" presStyleLbl="parChTrans1D4" presStyleIdx="0" presStyleCnt="22"/>
      <dgm:spPr/>
      <dgm:t>
        <a:bodyPr/>
        <a:lstStyle/>
        <a:p>
          <a:pPr rtl="1"/>
          <a:endParaRPr lang="ar-SA"/>
        </a:p>
      </dgm:t>
    </dgm:pt>
    <dgm:pt modelId="{1297CC5D-05D4-464A-A35F-F555FC59CF58}" type="pres">
      <dgm:prSet presAssocID="{C2FC3D1E-44E2-4D23-A44B-2168AC743DAD}" presName="root2" presStyleCnt="0"/>
      <dgm:spPr/>
    </dgm:pt>
    <dgm:pt modelId="{A9296ECF-1E2E-4773-88F3-6868E6962E4F}" type="pres">
      <dgm:prSet presAssocID="{C2FC3D1E-44E2-4D23-A44B-2168AC743DAD}" presName="LevelTwoTextNode" presStyleLbl="node4" presStyleIdx="0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BA122C2-A943-4D9E-B498-ED78EAD62D7A}" type="pres">
      <dgm:prSet presAssocID="{C2FC3D1E-44E2-4D23-A44B-2168AC743DAD}" presName="level3hierChild" presStyleCnt="0"/>
      <dgm:spPr/>
    </dgm:pt>
    <dgm:pt modelId="{54C66C71-4CE7-4461-8E3A-3CDE6CC68985}" type="pres">
      <dgm:prSet presAssocID="{F38F4BBE-0064-479F-BD45-805106DDFE9C}" presName="conn2-1" presStyleLbl="parChTrans1D4" presStyleIdx="1" presStyleCnt="22" custScaleX="2000000"/>
      <dgm:spPr/>
      <dgm:t>
        <a:bodyPr/>
        <a:lstStyle/>
        <a:p>
          <a:pPr rtl="1"/>
          <a:endParaRPr lang="ar-SA"/>
        </a:p>
      </dgm:t>
    </dgm:pt>
    <dgm:pt modelId="{E71DD285-2773-40FB-A700-CB70790EFD7E}" type="pres">
      <dgm:prSet presAssocID="{F38F4BBE-0064-479F-BD45-805106DDFE9C}" presName="connTx" presStyleLbl="parChTrans1D4" presStyleIdx="1" presStyleCnt="22"/>
      <dgm:spPr/>
      <dgm:t>
        <a:bodyPr/>
        <a:lstStyle/>
        <a:p>
          <a:pPr rtl="1"/>
          <a:endParaRPr lang="ar-SA"/>
        </a:p>
      </dgm:t>
    </dgm:pt>
    <dgm:pt modelId="{6D0ADC71-147D-4C28-BC26-C2D85AE1A188}" type="pres">
      <dgm:prSet presAssocID="{C1AC37E4-B976-4027-A37E-31C628D85007}" presName="root2" presStyleCnt="0"/>
      <dgm:spPr/>
    </dgm:pt>
    <dgm:pt modelId="{3DAF259C-E65B-41AA-9D02-032C2F0B2AD4}" type="pres">
      <dgm:prSet presAssocID="{C1AC37E4-B976-4027-A37E-31C628D85007}" presName="LevelTwoTextNode" presStyleLbl="node4" presStyleIdx="1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A1452AE-4C8D-4449-8A7F-C618662B799F}" type="pres">
      <dgm:prSet presAssocID="{C1AC37E4-B976-4027-A37E-31C628D85007}" presName="level3hierChild" presStyleCnt="0"/>
      <dgm:spPr/>
    </dgm:pt>
    <dgm:pt modelId="{5A391D22-C390-4E71-9118-FA6E9223331F}" type="pres">
      <dgm:prSet presAssocID="{3B647F07-7CFB-43AD-935D-934075B4AC76}" presName="conn2-1" presStyleLbl="parChTrans1D3" presStyleIdx="1" presStyleCnt="4" custScaleX="2000000"/>
      <dgm:spPr/>
      <dgm:t>
        <a:bodyPr/>
        <a:lstStyle/>
        <a:p>
          <a:pPr rtl="1"/>
          <a:endParaRPr lang="ar-SA"/>
        </a:p>
      </dgm:t>
    </dgm:pt>
    <dgm:pt modelId="{967582D9-812B-46D2-89CA-3137F5405740}" type="pres">
      <dgm:prSet presAssocID="{3B647F07-7CFB-43AD-935D-934075B4AC76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4D16DB54-9C15-4F5D-9341-A86043130983}" type="pres">
      <dgm:prSet presAssocID="{2A08A2E2-E4EF-4D56-9DF7-25FFFECDD86C}" presName="root2" presStyleCnt="0"/>
      <dgm:spPr/>
    </dgm:pt>
    <dgm:pt modelId="{5FE257C6-8864-4765-9582-584737881598}" type="pres">
      <dgm:prSet presAssocID="{2A08A2E2-E4EF-4D56-9DF7-25FFFECDD86C}" presName="LevelTwoTextNode" presStyleLbl="node3" presStyleIdx="1" presStyleCnt="4" custScaleX="2003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D7BD7B5-CFEB-4B6D-9A6A-E21BBE45357D}" type="pres">
      <dgm:prSet presAssocID="{2A08A2E2-E4EF-4D56-9DF7-25FFFECDD86C}" presName="level3hierChild" presStyleCnt="0"/>
      <dgm:spPr/>
    </dgm:pt>
    <dgm:pt modelId="{B3499834-D6DD-4CB9-BA12-1834AA49EAD6}" type="pres">
      <dgm:prSet presAssocID="{1A0B45A0-B40B-4312-AFE6-702D1A9D184E}" presName="conn2-1" presStyleLbl="parChTrans1D4" presStyleIdx="2" presStyleCnt="22" custScaleX="2000000"/>
      <dgm:spPr/>
      <dgm:t>
        <a:bodyPr/>
        <a:lstStyle/>
        <a:p>
          <a:pPr rtl="1"/>
          <a:endParaRPr lang="ar-SA"/>
        </a:p>
      </dgm:t>
    </dgm:pt>
    <dgm:pt modelId="{122A10A5-E74A-430C-9973-7F4A62964289}" type="pres">
      <dgm:prSet presAssocID="{1A0B45A0-B40B-4312-AFE6-702D1A9D184E}" presName="connTx" presStyleLbl="parChTrans1D4" presStyleIdx="2" presStyleCnt="22"/>
      <dgm:spPr/>
      <dgm:t>
        <a:bodyPr/>
        <a:lstStyle/>
        <a:p>
          <a:pPr rtl="1"/>
          <a:endParaRPr lang="ar-SA"/>
        </a:p>
      </dgm:t>
    </dgm:pt>
    <dgm:pt modelId="{52E06696-A239-474D-8ACB-C15333419931}" type="pres">
      <dgm:prSet presAssocID="{06E1C778-53DB-4BBC-B671-F104DABBF369}" presName="root2" presStyleCnt="0"/>
      <dgm:spPr/>
    </dgm:pt>
    <dgm:pt modelId="{760DEABC-1246-461E-81C7-D67CE18DF68B}" type="pres">
      <dgm:prSet presAssocID="{06E1C778-53DB-4BBC-B671-F104DABBF369}" presName="LevelTwoTextNode" presStyleLbl="node4" presStyleIdx="2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D7AA4DF-0D5C-4021-93C3-FCF29F4EA6A7}" type="pres">
      <dgm:prSet presAssocID="{06E1C778-53DB-4BBC-B671-F104DABBF369}" presName="level3hierChild" presStyleCnt="0"/>
      <dgm:spPr/>
    </dgm:pt>
    <dgm:pt modelId="{69A73458-6341-4650-A44F-4C72ECEB8821}" type="pres">
      <dgm:prSet presAssocID="{A9E98223-C26C-430C-88ED-573FD3415967}" presName="conn2-1" presStyleLbl="parChTrans1D4" presStyleIdx="3" presStyleCnt="22" custScaleX="2000000"/>
      <dgm:spPr/>
      <dgm:t>
        <a:bodyPr/>
        <a:lstStyle/>
        <a:p>
          <a:pPr rtl="1"/>
          <a:endParaRPr lang="ar-SA"/>
        </a:p>
      </dgm:t>
    </dgm:pt>
    <dgm:pt modelId="{E41E7937-6DE5-40AD-899D-FD559382CF8C}" type="pres">
      <dgm:prSet presAssocID="{A9E98223-C26C-430C-88ED-573FD3415967}" presName="connTx" presStyleLbl="parChTrans1D4" presStyleIdx="3" presStyleCnt="22"/>
      <dgm:spPr/>
      <dgm:t>
        <a:bodyPr/>
        <a:lstStyle/>
        <a:p>
          <a:pPr rtl="1"/>
          <a:endParaRPr lang="ar-SA"/>
        </a:p>
      </dgm:t>
    </dgm:pt>
    <dgm:pt modelId="{3654DF42-A3F5-4E0A-A32E-621DA32B709B}" type="pres">
      <dgm:prSet presAssocID="{3107C6A4-8403-4218-8B31-F8CB7DAF4216}" presName="root2" presStyleCnt="0"/>
      <dgm:spPr/>
    </dgm:pt>
    <dgm:pt modelId="{A0356DA1-7A3F-4BB5-A85D-AF9C9A071B2F}" type="pres">
      <dgm:prSet presAssocID="{3107C6A4-8403-4218-8B31-F8CB7DAF4216}" presName="LevelTwoTextNode" presStyleLbl="node4" presStyleIdx="3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CCEA5C2-C0EB-4963-A94E-F85DAD61F6C7}" type="pres">
      <dgm:prSet presAssocID="{3107C6A4-8403-4218-8B31-F8CB7DAF4216}" presName="level3hierChild" presStyleCnt="0"/>
      <dgm:spPr/>
    </dgm:pt>
    <dgm:pt modelId="{0A96D3CC-9377-4434-97D9-792537EE4E40}" type="pres">
      <dgm:prSet presAssocID="{63C67987-1C6C-4F6D-A995-169DAE020140}" presName="conn2-1" presStyleLbl="parChTrans1D4" presStyleIdx="4" presStyleCnt="22" custScaleX="2000000"/>
      <dgm:spPr/>
      <dgm:t>
        <a:bodyPr/>
        <a:lstStyle/>
        <a:p>
          <a:pPr rtl="1"/>
          <a:endParaRPr lang="ar-SA"/>
        </a:p>
      </dgm:t>
    </dgm:pt>
    <dgm:pt modelId="{7833FD5A-A83F-4BEE-9C70-03E1D8112523}" type="pres">
      <dgm:prSet presAssocID="{63C67987-1C6C-4F6D-A995-169DAE020140}" presName="connTx" presStyleLbl="parChTrans1D4" presStyleIdx="4" presStyleCnt="22"/>
      <dgm:spPr/>
      <dgm:t>
        <a:bodyPr/>
        <a:lstStyle/>
        <a:p>
          <a:pPr rtl="1"/>
          <a:endParaRPr lang="ar-SA"/>
        </a:p>
      </dgm:t>
    </dgm:pt>
    <dgm:pt modelId="{DFC6982A-7535-4102-BD7D-47BC92DBB425}" type="pres">
      <dgm:prSet presAssocID="{906E4643-EDDA-4876-BA0F-7BF0F19A7662}" presName="root2" presStyleCnt="0"/>
      <dgm:spPr/>
    </dgm:pt>
    <dgm:pt modelId="{62FA19F2-2509-4A13-8B97-4548B5D6FDB0}" type="pres">
      <dgm:prSet presAssocID="{906E4643-EDDA-4876-BA0F-7BF0F19A7662}" presName="LevelTwoTextNode" presStyleLbl="node4" presStyleIdx="4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063B1A3-1EA4-4534-9A82-74550CB6AB8F}" type="pres">
      <dgm:prSet presAssocID="{906E4643-EDDA-4876-BA0F-7BF0F19A7662}" presName="level3hierChild" presStyleCnt="0"/>
      <dgm:spPr/>
    </dgm:pt>
    <dgm:pt modelId="{D013C022-5638-48B5-9143-C329D4D90B1C}" type="pres">
      <dgm:prSet presAssocID="{B15DC00D-04C3-46A1-BFA0-831BFFEC9BE5}" presName="conn2-1" presStyleLbl="parChTrans1D4" presStyleIdx="5" presStyleCnt="22" custScaleX="2000000"/>
      <dgm:spPr/>
      <dgm:t>
        <a:bodyPr/>
        <a:lstStyle/>
        <a:p>
          <a:pPr rtl="1"/>
          <a:endParaRPr lang="ar-SA"/>
        </a:p>
      </dgm:t>
    </dgm:pt>
    <dgm:pt modelId="{A65D6A42-8838-4F71-9D9B-6125A10EE6F5}" type="pres">
      <dgm:prSet presAssocID="{B15DC00D-04C3-46A1-BFA0-831BFFEC9BE5}" presName="connTx" presStyleLbl="parChTrans1D4" presStyleIdx="5" presStyleCnt="22"/>
      <dgm:spPr/>
      <dgm:t>
        <a:bodyPr/>
        <a:lstStyle/>
        <a:p>
          <a:pPr rtl="1"/>
          <a:endParaRPr lang="ar-SA"/>
        </a:p>
      </dgm:t>
    </dgm:pt>
    <dgm:pt modelId="{F2E9C9C1-2FE0-45C8-AEB3-641220B9889C}" type="pres">
      <dgm:prSet presAssocID="{C3A950D5-70F4-4D48-B037-8826317D3ABA}" presName="root2" presStyleCnt="0"/>
      <dgm:spPr/>
    </dgm:pt>
    <dgm:pt modelId="{E6EC8DCC-3643-45D7-8A7A-364CE03B9828}" type="pres">
      <dgm:prSet presAssocID="{C3A950D5-70F4-4D48-B037-8826317D3ABA}" presName="LevelTwoTextNode" presStyleLbl="node4" presStyleIdx="5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A475732-B803-4F50-966F-D9E34102AF08}" type="pres">
      <dgm:prSet presAssocID="{C3A950D5-70F4-4D48-B037-8826317D3ABA}" presName="level3hierChild" presStyleCnt="0"/>
      <dgm:spPr/>
    </dgm:pt>
    <dgm:pt modelId="{0C319175-CFAE-46A9-8F3F-67A3EEE5DA56}" type="pres">
      <dgm:prSet presAssocID="{025DC524-C5CC-464F-99F5-2855A3374713}" presName="conn2-1" presStyleLbl="parChTrans1D2" presStyleIdx="1" presStyleCnt="2" custScaleX="2000000"/>
      <dgm:spPr/>
      <dgm:t>
        <a:bodyPr/>
        <a:lstStyle/>
        <a:p>
          <a:pPr rtl="1"/>
          <a:endParaRPr lang="ar-SA"/>
        </a:p>
      </dgm:t>
    </dgm:pt>
    <dgm:pt modelId="{631F2EFB-56B7-4540-808D-165A880BF8E4}" type="pres">
      <dgm:prSet presAssocID="{025DC524-C5CC-464F-99F5-2855A3374713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B32AF759-6C36-4FED-9E18-39E63F462A11}" type="pres">
      <dgm:prSet presAssocID="{1983539C-DB79-4FFB-86D5-2B225A915070}" presName="root2" presStyleCnt="0"/>
      <dgm:spPr/>
    </dgm:pt>
    <dgm:pt modelId="{B215F53F-97EC-4DEE-AD0D-2A97205C5C33}" type="pres">
      <dgm:prSet presAssocID="{1983539C-DB79-4FFB-86D5-2B225A915070}" presName="LevelTwoTextNode" presStyleLbl="node2" presStyleIdx="1" presStyleCnt="2" custScaleX="19555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3635E35-4F21-40F7-BEAA-6E426ACF6FEE}" type="pres">
      <dgm:prSet presAssocID="{1983539C-DB79-4FFB-86D5-2B225A915070}" presName="level3hierChild" presStyleCnt="0"/>
      <dgm:spPr/>
    </dgm:pt>
    <dgm:pt modelId="{8A2E0981-27E1-472B-9D02-0F9772B5AF59}" type="pres">
      <dgm:prSet presAssocID="{C176BBA0-12A8-4114-8340-578266B0719D}" presName="conn2-1" presStyleLbl="parChTrans1D3" presStyleIdx="2" presStyleCnt="4" custScaleX="2000000"/>
      <dgm:spPr/>
      <dgm:t>
        <a:bodyPr/>
        <a:lstStyle/>
        <a:p>
          <a:pPr rtl="1"/>
          <a:endParaRPr lang="ar-SA"/>
        </a:p>
      </dgm:t>
    </dgm:pt>
    <dgm:pt modelId="{EFEE38AB-502B-4643-B66A-A67F707ACD71}" type="pres">
      <dgm:prSet presAssocID="{C176BBA0-12A8-4114-8340-578266B0719D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70FDA8B6-4162-4BE1-AABA-BB374C8057F6}" type="pres">
      <dgm:prSet presAssocID="{E62FC9BB-89D2-4908-88BE-CC0230594600}" presName="root2" presStyleCnt="0"/>
      <dgm:spPr/>
    </dgm:pt>
    <dgm:pt modelId="{F9A16337-3570-4292-83EB-0B3CCCAD2C76}" type="pres">
      <dgm:prSet presAssocID="{E62FC9BB-89D2-4908-88BE-CC0230594600}" presName="LevelTwoTextNode" presStyleLbl="node3" presStyleIdx="2" presStyleCnt="4" custScaleX="2003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6869AA4-B4F6-43FA-B432-F524BDAE419B}" type="pres">
      <dgm:prSet presAssocID="{E62FC9BB-89D2-4908-88BE-CC0230594600}" presName="level3hierChild" presStyleCnt="0"/>
      <dgm:spPr/>
    </dgm:pt>
    <dgm:pt modelId="{4E710D3E-C67E-43FF-9CF7-82226BDE682D}" type="pres">
      <dgm:prSet presAssocID="{3C1BAED9-F6DA-4358-A526-1CE790AEEB28}" presName="conn2-1" presStyleLbl="parChTrans1D4" presStyleIdx="6" presStyleCnt="22" custScaleX="2000000"/>
      <dgm:spPr/>
      <dgm:t>
        <a:bodyPr/>
        <a:lstStyle/>
        <a:p>
          <a:pPr rtl="1"/>
          <a:endParaRPr lang="ar-SA"/>
        </a:p>
      </dgm:t>
    </dgm:pt>
    <dgm:pt modelId="{81EB9D2F-6B07-4BEE-91CC-D108C5D950AA}" type="pres">
      <dgm:prSet presAssocID="{3C1BAED9-F6DA-4358-A526-1CE790AEEB28}" presName="connTx" presStyleLbl="parChTrans1D4" presStyleIdx="6" presStyleCnt="22"/>
      <dgm:spPr/>
      <dgm:t>
        <a:bodyPr/>
        <a:lstStyle/>
        <a:p>
          <a:pPr rtl="1"/>
          <a:endParaRPr lang="ar-SA"/>
        </a:p>
      </dgm:t>
    </dgm:pt>
    <dgm:pt modelId="{D55EC463-1D94-49FD-9B52-89C75EB7CAE8}" type="pres">
      <dgm:prSet presAssocID="{09A95113-F31D-4153-BF5D-0487162E0D98}" presName="root2" presStyleCnt="0"/>
      <dgm:spPr/>
    </dgm:pt>
    <dgm:pt modelId="{8104C1A1-EE27-4622-B4F5-1C6EB1B12E17}" type="pres">
      <dgm:prSet presAssocID="{09A95113-F31D-4153-BF5D-0487162E0D98}" presName="LevelTwoTextNode" presStyleLbl="node4" presStyleIdx="6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CEFFE75-B039-4C35-B05F-10F178FA4118}" type="pres">
      <dgm:prSet presAssocID="{09A95113-F31D-4153-BF5D-0487162E0D98}" presName="level3hierChild" presStyleCnt="0"/>
      <dgm:spPr/>
    </dgm:pt>
    <dgm:pt modelId="{3B3F3C3C-BF00-488A-A6C0-A18637D953F5}" type="pres">
      <dgm:prSet presAssocID="{3E1C425C-977F-4F1A-A7A1-6DF257FC5524}" presName="conn2-1" presStyleLbl="parChTrans1D4" presStyleIdx="7" presStyleCnt="22" custScaleX="2000000"/>
      <dgm:spPr/>
      <dgm:t>
        <a:bodyPr/>
        <a:lstStyle/>
        <a:p>
          <a:pPr rtl="1"/>
          <a:endParaRPr lang="ar-SA"/>
        </a:p>
      </dgm:t>
    </dgm:pt>
    <dgm:pt modelId="{502DE961-04D7-423E-BCEE-3F9584446350}" type="pres">
      <dgm:prSet presAssocID="{3E1C425C-977F-4F1A-A7A1-6DF257FC5524}" presName="connTx" presStyleLbl="parChTrans1D4" presStyleIdx="7" presStyleCnt="22"/>
      <dgm:spPr/>
      <dgm:t>
        <a:bodyPr/>
        <a:lstStyle/>
        <a:p>
          <a:pPr rtl="1"/>
          <a:endParaRPr lang="ar-SA"/>
        </a:p>
      </dgm:t>
    </dgm:pt>
    <dgm:pt modelId="{4672A811-2599-4C56-81B9-DA81285A172F}" type="pres">
      <dgm:prSet presAssocID="{61C6FC68-599E-4108-9B05-8FDE905B217E}" presName="root2" presStyleCnt="0"/>
      <dgm:spPr/>
    </dgm:pt>
    <dgm:pt modelId="{27B9ACD0-FD62-499F-9762-DBD526E2C4B6}" type="pres">
      <dgm:prSet presAssocID="{61C6FC68-599E-4108-9B05-8FDE905B217E}" presName="LevelTwoTextNode" presStyleLbl="node4" presStyleIdx="7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C552FD5-1B31-478A-8D25-CBF200162061}" type="pres">
      <dgm:prSet presAssocID="{61C6FC68-599E-4108-9B05-8FDE905B217E}" presName="level3hierChild" presStyleCnt="0"/>
      <dgm:spPr/>
    </dgm:pt>
    <dgm:pt modelId="{D0DC4E2A-9D17-4CA7-AB81-F37D13C6C68D}" type="pres">
      <dgm:prSet presAssocID="{F0F47242-081B-44E7-8CB5-726CB22F6781}" presName="conn2-1" presStyleLbl="parChTrans1D4" presStyleIdx="8" presStyleCnt="22" custScaleX="2000000"/>
      <dgm:spPr/>
      <dgm:t>
        <a:bodyPr/>
        <a:lstStyle/>
        <a:p>
          <a:pPr rtl="1"/>
          <a:endParaRPr lang="ar-SA"/>
        </a:p>
      </dgm:t>
    </dgm:pt>
    <dgm:pt modelId="{C9086DB2-86A9-4FF5-A1E4-7C558B1BC660}" type="pres">
      <dgm:prSet presAssocID="{F0F47242-081B-44E7-8CB5-726CB22F6781}" presName="connTx" presStyleLbl="parChTrans1D4" presStyleIdx="8" presStyleCnt="22"/>
      <dgm:spPr/>
      <dgm:t>
        <a:bodyPr/>
        <a:lstStyle/>
        <a:p>
          <a:pPr rtl="1"/>
          <a:endParaRPr lang="ar-SA"/>
        </a:p>
      </dgm:t>
    </dgm:pt>
    <dgm:pt modelId="{D56657B3-B9C1-4509-9650-1BFBDBB0FFC8}" type="pres">
      <dgm:prSet presAssocID="{569BBF08-15D1-4B8F-B2DE-9D8509C680E6}" presName="root2" presStyleCnt="0"/>
      <dgm:spPr/>
    </dgm:pt>
    <dgm:pt modelId="{9F28D8AF-E5E7-4E32-9E15-4BF3F30BCA38}" type="pres">
      <dgm:prSet presAssocID="{569BBF08-15D1-4B8F-B2DE-9D8509C680E6}" presName="LevelTwoTextNode" presStyleLbl="node4" presStyleIdx="8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61F2BAD-EF56-497F-8FBA-061F949F2F22}" type="pres">
      <dgm:prSet presAssocID="{569BBF08-15D1-4B8F-B2DE-9D8509C680E6}" presName="level3hierChild" presStyleCnt="0"/>
      <dgm:spPr/>
    </dgm:pt>
    <dgm:pt modelId="{CFA04A9E-EF6B-4EC2-9D95-02DF79D2E2CE}" type="pres">
      <dgm:prSet presAssocID="{71909BD4-8F58-4215-92F5-EFFE815F58EA}" presName="conn2-1" presStyleLbl="parChTrans1D4" presStyleIdx="9" presStyleCnt="22" custScaleX="2000000"/>
      <dgm:spPr/>
      <dgm:t>
        <a:bodyPr/>
        <a:lstStyle/>
        <a:p>
          <a:pPr rtl="1"/>
          <a:endParaRPr lang="ar-SA"/>
        </a:p>
      </dgm:t>
    </dgm:pt>
    <dgm:pt modelId="{49AB602C-3451-450C-951D-A6EFAD644BAA}" type="pres">
      <dgm:prSet presAssocID="{71909BD4-8F58-4215-92F5-EFFE815F58EA}" presName="connTx" presStyleLbl="parChTrans1D4" presStyleIdx="9" presStyleCnt="22"/>
      <dgm:spPr/>
      <dgm:t>
        <a:bodyPr/>
        <a:lstStyle/>
        <a:p>
          <a:pPr rtl="1"/>
          <a:endParaRPr lang="ar-SA"/>
        </a:p>
      </dgm:t>
    </dgm:pt>
    <dgm:pt modelId="{15C04FD4-8DE0-43E9-9F06-E8295FF1AB0C}" type="pres">
      <dgm:prSet presAssocID="{F563FCE0-1C6E-4BD8-84A2-EE8683A379D3}" presName="root2" presStyleCnt="0"/>
      <dgm:spPr/>
    </dgm:pt>
    <dgm:pt modelId="{A64FA662-07A5-45AB-88FF-9EB535FED0C6}" type="pres">
      <dgm:prSet presAssocID="{F563FCE0-1C6E-4BD8-84A2-EE8683A379D3}" presName="LevelTwoTextNode" presStyleLbl="node4" presStyleIdx="9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2343B4D-8512-463A-81D9-E0AE5FA9823E}" type="pres">
      <dgm:prSet presAssocID="{F563FCE0-1C6E-4BD8-84A2-EE8683A379D3}" presName="level3hierChild" presStyleCnt="0"/>
      <dgm:spPr/>
    </dgm:pt>
    <dgm:pt modelId="{1874750C-1ADE-488D-A3F7-08653C03B25B}" type="pres">
      <dgm:prSet presAssocID="{6CD0DBAF-A535-485D-9558-30109F128B24}" presName="conn2-1" presStyleLbl="parChTrans1D4" presStyleIdx="10" presStyleCnt="22" custScaleX="2000000"/>
      <dgm:spPr/>
      <dgm:t>
        <a:bodyPr/>
        <a:lstStyle/>
        <a:p>
          <a:pPr rtl="1"/>
          <a:endParaRPr lang="ar-SA"/>
        </a:p>
      </dgm:t>
    </dgm:pt>
    <dgm:pt modelId="{86F7B057-A067-4DCF-A91D-9FB5DD4252D3}" type="pres">
      <dgm:prSet presAssocID="{6CD0DBAF-A535-485D-9558-30109F128B24}" presName="connTx" presStyleLbl="parChTrans1D4" presStyleIdx="10" presStyleCnt="22"/>
      <dgm:spPr/>
      <dgm:t>
        <a:bodyPr/>
        <a:lstStyle/>
        <a:p>
          <a:pPr rtl="1"/>
          <a:endParaRPr lang="ar-SA"/>
        </a:p>
      </dgm:t>
    </dgm:pt>
    <dgm:pt modelId="{06558083-5D80-4515-934F-AFEB40919C26}" type="pres">
      <dgm:prSet presAssocID="{5AFAD582-422E-4CEB-8AA2-503C99867F49}" presName="root2" presStyleCnt="0"/>
      <dgm:spPr/>
    </dgm:pt>
    <dgm:pt modelId="{A750A0F3-6BFC-45A0-8A0F-4D57681F29AB}" type="pres">
      <dgm:prSet presAssocID="{5AFAD582-422E-4CEB-8AA2-503C99867F49}" presName="LevelTwoTextNode" presStyleLbl="node4" presStyleIdx="10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8A7C562-6654-469D-B726-3B087CA37683}" type="pres">
      <dgm:prSet presAssocID="{5AFAD582-422E-4CEB-8AA2-503C99867F49}" presName="level3hierChild" presStyleCnt="0"/>
      <dgm:spPr/>
    </dgm:pt>
    <dgm:pt modelId="{51C3630A-1993-498C-90F7-991D54CC300A}" type="pres">
      <dgm:prSet presAssocID="{E360FEEC-046B-48E6-8BB8-6519A2FF28D5}" presName="conn2-1" presStyleLbl="parChTrans1D4" presStyleIdx="11" presStyleCnt="22" custScaleX="2000000"/>
      <dgm:spPr/>
      <dgm:t>
        <a:bodyPr/>
        <a:lstStyle/>
        <a:p>
          <a:pPr rtl="1"/>
          <a:endParaRPr lang="ar-SA"/>
        </a:p>
      </dgm:t>
    </dgm:pt>
    <dgm:pt modelId="{921BD043-9401-4B41-A877-628018483C3A}" type="pres">
      <dgm:prSet presAssocID="{E360FEEC-046B-48E6-8BB8-6519A2FF28D5}" presName="connTx" presStyleLbl="parChTrans1D4" presStyleIdx="11" presStyleCnt="22"/>
      <dgm:spPr/>
      <dgm:t>
        <a:bodyPr/>
        <a:lstStyle/>
        <a:p>
          <a:pPr rtl="1"/>
          <a:endParaRPr lang="ar-SA"/>
        </a:p>
      </dgm:t>
    </dgm:pt>
    <dgm:pt modelId="{AF3A2FEE-2584-434B-B267-1599FDFF8E2F}" type="pres">
      <dgm:prSet presAssocID="{A0176E28-A796-4F4F-8B19-DF4DFF55972E}" presName="root2" presStyleCnt="0"/>
      <dgm:spPr/>
    </dgm:pt>
    <dgm:pt modelId="{EE025668-3BA5-4E5C-B5E8-D3EF5C46A1F9}" type="pres">
      <dgm:prSet presAssocID="{A0176E28-A796-4F4F-8B19-DF4DFF55972E}" presName="LevelTwoTextNode" presStyleLbl="node4" presStyleIdx="11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CC1FB30-E717-4C5A-B8AE-60B7AD6968E6}" type="pres">
      <dgm:prSet presAssocID="{A0176E28-A796-4F4F-8B19-DF4DFF55972E}" presName="level3hierChild" presStyleCnt="0"/>
      <dgm:spPr/>
    </dgm:pt>
    <dgm:pt modelId="{C5520717-23AD-407B-92D8-E814A68C9B3B}" type="pres">
      <dgm:prSet presAssocID="{5F6E51BC-18A1-4B3D-8890-87CCAF071A10}" presName="conn2-1" presStyleLbl="parChTrans1D4" presStyleIdx="12" presStyleCnt="22" custScaleX="2000000"/>
      <dgm:spPr/>
      <dgm:t>
        <a:bodyPr/>
        <a:lstStyle/>
        <a:p>
          <a:pPr rtl="1"/>
          <a:endParaRPr lang="ar-SA"/>
        </a:p>
      </dgm:t>
    </dgm:pt>
    <dgm:pt modelId="{7066D8AD-FCAA-492B-9A40-B7DF389EABF2}" type="pres">
      <dgm:prSet presAssocID="{5F6E51BC-18A1-4B3D-8890-87CCAF071A10}" presName="connTx" presStyleLbl="parChTrans1D4" presStyleIdx="12" presStyleCnt="22"/>
      <dgm:spPr/>
      <dgm:t>
        <a:bodyPr/>
        <a:lstStyle/>
        <a:p>
          <a:pPr rtl="1"/>
          <a:endParaRPr lang="ar-SA"/>
        </a:p>
      </dgm:t>
    </dgm:pt>
    <dgm:pt modelId="{E92B8362-475E-4DE3-988E-FC27DB51CD97}" type="pres">
      <dgm:prSet presAssocID="{F6012E9B-0C18-46FB-B920-0767D019F332}" presName="root2" presStyleCnt="0"/>
      <dgm:spPr/>
    </dgm:pt>
    <dgm:pt modelId="{5D8B0A19-5ED7-4EED-910E-B32113647707}" type="pres">
      <dgm:prSet presAssocID="{F6012E9B-0C18-46FB-B920-0767D019F332}" presName="LevelTwoTextNode" presStyleLbl="node4" presStyleIdx="12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7B8BC14-0065-4AE1-962B-78B24072135B}" type="pres">
      <dgm:prSet presAssocID="{F6012E9B-0C18-46FB-B920-0767D019F332}" presName="level3hierChild" presStyleCnt="0"/>
      <dgm:spPr/>
    </dgm:pt>
    <dgm:pt modelId="{F892743E-6A34-47C2-9745-2EF92C863980}" type="pres">
      <dgm:prSet presAssocID="{465BAB9D-5299-4678-A809-C6EFCB5C53DF}" presName="conn2-1" presStyleLbl="parChTrans1D4" presStyleIdx="13" presStyleCnt="22" custScaleX="2000000"/>
      <dgm:spPr/>
      <dgm:t>
        <a:bodyPr/>
        <a:lstStyle/>
        <a:p>
          <a:pPr rtl="1"/>
          <a:endParaRPr lang="ar-SA"/>
        </a:p>
      </dgm:t>
    </dgm:pt>
    <dgm:pt modelId="{14B18E74-5A33-4750-AB21-C989963F29F8}" type="pres">
      <dgm:prSet presAssocID="{465BAB9D-5299-4678-A809-C6EFCB5C53DF}" presName="connTx" presStyleLbl="parChTrans1D4" presStyleIdx="13" presStyleCnt="22"/>
      <dgm:spPr/>
      <dgm:t>
        <a:bodyPr/>
        <a:lstStyle/>
        <a:p>
          <a:pPr rtl="1"/>
          <a:endParaRPr lang="ar-SA"/>
        </a:p>
      </dgm:t>
    </dgm:pt>
    <dgm:pt modelId="{614CE6E8-EA27-491F-B630-56DA2BA924D2}" type="pres">
      <dgm:prSet presAssocID="{C0D81D50-D917-4559-BE40-7BF271AEB236}" presName="root2" presStyleCnt="0"/>
      <dgm:spPr/>
    </dgm:pt>
    <dgm:pt modelId="{DC338E1A-845A-45C6-900C-ECBC73FCCA34}" type="pres">
      <dgm:prSet presAssocID="{C0D81D50-D917-4559-BE40-7BF271AEB236}" presName="LevelTwoTextNode" presStyleLbl="node4" presStyleIdx="13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1128C37-1C33-4D5A-AFD4-61413EBFE829}" type="pres">
      <dgm:prSet presAssocID="{C0D81D50-D917-4559-BE40-7BF271AEB236}" presName="level3hierChild" presStyleCnt="0"/>
      <dgm:spPr/>
    </dgm:pt>
    <dgm:pt modelId="{D269B717-1788-42DF-95A2-3E9050CD6652}" type="pres">
      <dgm:prSet presAssocID="{DC0D9660-645A-4A18-A1B6-42FBDC0DDDD7}" presName="conn2-1" presStyleLbl="parChTrans1D4" presStyleIdx="14" presStyleCnt="22" custScaleX="2000000"/>
      <dgm:spPr/>
      <dgm:t>
        <a:bodyPr/>
        <a:lstStyle/>
        <a:p>
          <a:pPr rtl="1"/>
          <a:endParaRPr lang="ar-SA"/>
        </a:p>
      </dgm:t>
    </dgm:pt>
    <dgm:pt modelId="{43DA4BC0-3315-489E-96ED-836D9EBA16FA}" type="pres">
      <dgm:prSet presAssocID="{DC0D9660-645A-4A18-A1B6-42FBDC0DDDD7}" presName="connTx" presStyleLbl="parChTrans1D4" presStyleIdx="14" presStyleCnt="22"/>
      <dgm:spPr/>
      <dgm:t>
        <a:bodyPr/>
        <a:lstStyle/>
        <a:p>
          <a:pPr rtl="1"/>
          <a:endParaRPr lang="ar-SA"/>
        </a:p>
      </dgm:t>
    </dgm:pt>
    <dgm:pt modelId="{2EDF515F-EC12-4FE9-B395-C58AD842CC82}" type="pres">
      <dgm:prSet presAssocID="{DBA838E7-E4EF-49EA-920B-15D52F9B9676}" presName="root2" presStyleCnt="0"/>
      <dgm:spPr/>
    </dgm:pt>
    <dgm:pt modelId="{AFDD98AE-11AD-4822-96DC-9600B0528D65}" type="pres">
      <dgm:prSet presAssocID="{DBA838E7-E4EF-49EA-920B-15D52F9B9676}" presName="LevelTwoTextNode" presStyleLbl="node4" presStyleIdx="14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7D181DC-EB2A-4FA7-BE10-07A60D5E0A4B}" type="pres">
      <dgm:prSet presAssocID="{DBA838E7-E4EF-49EA-920B-15D52F9B9676}" presName="level3hierChild" presStyleCnt="0"/>
      <dgm:spPr/>
    </dgm:pt>
    <dgm:pt modelId="{6B733E5A-E663-4E3A-B338-24D1245F2FA0}" type="pres">
      <dgm:prSet presAssocID="{AD788CFC-02A5-48FD-94CD-2CEC1AFC19BD}" presName="conn2-1" presStyleLbl="parChTrans1D4" presStyleIdx="15" presStyleCnt="22" custScaleX="2000000"/>
      <dgm:spPr/>
      <dgm:t>
        <a:bodyPr/>
        <a:lstStyle/>
        <a:p>
          <a:pPr rtl="1"/>
          <a:endParaRPr lang="ar-SA"/>
        </a:p>
      </dgm:t>
    </dgm:pt>
    <dgm:pt modelId="{F8420CE6-7D11-408C-97EF-C0B2DC95638C}" type="pres">
      <dgm:prSet presAssocID="{AD788CFC-02A5-48FD-94CD-2CEC1AFC19BD}" presName="connTx" presStyleLbl="parChTrans1D4" presStyleIdx="15" presStyleCnt="22"/>
      <dgm:spPr/>
      <dgm:t>
        <a:bodyPr/>
        <a:lstStyle/>
        <a:p>
          <a:pPr rtl="1"/>
          <a:endParaRPr lang="ar-SA"/>
        </a:p>
      </dgm:t>
    </dgm:pt>
    <dgm:pt modelId="{FD96298F-CD27-4EA9-89A5-369BFA8C3C31}" type="pres">
      <dgm:prSet presAssocID="{366C6BC2-8DBC-4483-97E0-1C0A603C2B57}" presName="root2" presStyleCnt="0"/>
      <dgm:spPr/>
    </dgm:pt>
    <dgm:pt modelId="{D501B359-6680-4CE6-89F6-7E4933425831}" type="pres">
      <dgm:prSet presAssocID="{366C6BC2-8DBC-4483-97E0-1C0A603C2B57}" presName="LevelTwoTextNode" presStyleLbl="node4" presStyleIdx="15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9D7D918-B892-43B9-A7CD-70D982BC8A9A}" type="pres">
      <dgm:prSet presAssocID="{366C6BC2-8DBC-4483-97E0-1C0A603C2B57}" presName="level3hierChild" presStyleCnt="0"/>
      <dgm:spPr/>
    </dgm:pt>
    <dgm:pt modelId="{75BBF671-B532-4C0B-BA98-2E31CCE8C674}" type="pres">
      <dgm:prSet presAssocID="{56ECFAF4-68ED-4855-A3F8-BA173E89050F}" presName="conn2-1" presStyleLbl="parChTrans1D4" presStyleIdx="16" presStyleCnt="22" custScaleX="2000000"/>
      <dgm:spPr/>
      <dgm:t>
        <a:bodyPr/>
        <a:lstStyle/>
        <a:p>
          <a:pPr rtl="1"/>
          <a:endParaRPr lang="ar-SA"/>
        </a:p>
      </dgm:t>
    </dgm:pt>
    <dgm:pt modelId="{9B7F163E-4315-4B0E-A9D5-85C6F4DDA6EE}" type="pres">
      <dgm:prSet presAssocID="{56ECFAF4-68ED-4855-A3F8-BA173E89050F}" presName="connTx" presStyleLbl="parChTrans1D4" presStyleIdx="16" presStyleCnt="22"/>
      <dgm:spPr/>
      <dgm:t>
        <a:bodyPr/>
        <a:lstStyle/>
        <a:p>
          <a:pPr rtl="1"/>
          <a:endParaRPr lang="ar-SA"/>
        </a:p>
      </dgm:t>
    </dgm:pt>
    <dgm:pt modelId="{211421C6-6D20-4F14-AE90-0BE80C210624}" type="pres">
      <dgm:prSet presAssocID="{BE87AE86-B0F3-4921-A5E8-7669EF5B90F7}" presName="root2" presStyleCnt="0"/>
      <dgm:spPr/>
    </dgm:pt>
    <dgm:pt modelId="{2B983E5A-0A0D-45E7-8075-4C918805FAB7}" type="pres">
      <dgm:prSet presAssocID="{BE87AE86-B0F3-4921-A5E8-7669EF5B90F7}" presName="LevelTwoTextNode" presStyleLbl="node4" presStyleIdx="16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0D32A9-5731-4C2B-8DFB-D3414F17889D}" type="pres">
      <dgm:prSet presAssocID="{BE87AE86-B0F3-4921-A5E8-7669EF5B90F7}" presName="level3hierChild" presStyleCnt="0"/>
      <dgm:spPr/>
    </dgm:pt>
    <dgm:pt modelId="{3C6542F5-2CAD-4057-B060-9353E0883586}" type="pres">
      <dgm:prSet presAssocID="{7A1DDFF0-6891-4CA7-A5C6-4572E045049B}" presName="conn2-1" presStyleLbl="parChTrans1D4" presStyleIdx="17" presStyleCnt="22" custScaleX="2000000"/>
      <dgm:spPr/>
      <dgm:t>
        <a:bodyPr/>
        <a:lstStyle/>
        <a:p>
          <a:pPr rtl="1"/>
          <a:endParaRPr lang="ar-SA"/>
        </a:p>
      </dgm:t>
    </dgm:pt>
    <dgm:pt modelId="{9C300FF4-463D-4570-84AF-8B14981FF42A}" type="pres">
      <dgm:prSet presAssocID="{7A1DDFF0-6891-4CA7-A5C6-4572E045049B}" presName="connTx" presStyleLbl="parChTrans1D4" presStyleIdx="17" presStyleCnt="22"/>
      <dgm:spPr/>
      <dgm:t>
        <a:bodyPr/>
        <a:lstStyle/>
        <a:p>
          <a:pPr rtl="1"/>
          <a:endParaRPr lang="ar-SA"/>
        </a:p>
      </dgm:t>
    </dgm:pt>
    <dgm:pt modelId="{780527E4-68CF-4CEE-B8C6-26F77DC05BA3}" type="pres">
      <dgm:prSet presAssocID="{97B6345B-FD8D-4D56-902E-6B05929CAE67}" presName="root2" presStyleCnt="0"/>
      <dgm:spPr/>
    </dgm:pt>
    <dgm:pt modelId="{DF889166-EF79-4B8D-935D-0385BD130AF7}" type="pres">
      <dgm:prSet presAssocID="{97B6345B-FD8D-4D56-902E-6B05929CAE67}" presName="LevelTwoTextNode" presStyleLbl="node4" presStyleIdx="17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6F2C9CF-2ADA-42E6-8C9F-2B470FA52D16}" type="pres">
      <dgm:prSet presAssocID="{97B6345B-FD8D-4D56-902E-6B05929CAE67}" presName="level3hierChild" presStyleCnt="0"/>
      <dgm:spPr/>
    </dgm:pt>
    <dgm:pt modelId="{0A790870-7C68-4047-A25F-C5919F48C328}" type="pres">
      <dgm:prSet presAssocID="{FCE03439-8D36-4A9D-8818-B9E659253F7B}" presName="conn2-1" presStyleLbl="parChTrans1D3" presStyleIdx="3" presStyleCnt="4" custScaleX="2000000"/>
      <dgm:spPr/>
      <dgm:t>
        <a:bodyPr/>
        <a:lstStyle/>
        <a:p>
          <a:pPr rtl="1"/>
          <a:endParaRPr lang="ar-SA"/>
        </a:p>
      </dgm:t>
    </dgm:pt>
    <dgm:pt modelId="{473DD5C6-A120-42E0-A14C-AF75D887AB8F}" type="pres">
      <dgm:prSet presAssocID="{FCE03439-8D36-4A9D-8818-B9E659253F7B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DE322216-AFA6-4573-BA15-675788208748}" type="pres">
      <dgm:prSet presAssocID="{F3FAF594-33AB-4296-A68B-CB9A47028055}" presName="root2" presStyleCnt="0"/>
      <dgm:spPr/>
    </dgm:pt>
    <dgm:pt modelId="{8716D984-6DD4-423B-817D-EE844568D3A0}" type="pres">
      <dgm:prSet presAssocID="{F3FAF594-33AB-4296-A68B-CB9A47028055}" presName="LevelTwoTextNode" presStyleLbl="node3" presStyleIdx="3" presStyleCnt="4" custScaleX="2003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90EBE5E-1F64-4BB4-98E2-296415783163}" type="pres">
      <dgm:prSet presAssocID="{F3FAF594-33AB-4296-A68B-CB9A47028055}" presName="level3hierChild" presStyleCnt="0"/>
      <dgm:spPr/>
    </dgm:pt>
    <dgm:pt modelId="{696E9890-6E95-4F1F-AA0E-64776E17EBCB}" type="pres">
      <dgm:prSet presAssocID="{A15F4208-B7D4-4D6B-9A2F-35E657442DC0}" presName="conn2-1" presStyleLbl="parChTrans1D4" presStyleIdx="18" presStyleCnt="22" custScaleX="2000000"/>
      <dgm:spPr/>
      <dgm:t>
        <a:bodyPr/>
        <a:lstStyle/>
        <a:p>
          <a:pPr rtl="1"/>
          <a:endParaRPr lang="ar-SA"/>
        </a:p>
      </dgm:t>
    </dgm:pt>
    <dgm:pt modelId="{60F281C3-58DC-4580-A7AE-CAC8B2A13165}" type="pres">
      <dgm:prSet presAssocID="{A15F4208-B7D4-4D6B-9A2F-35E657442DC0}" presName="connTx" presStyleLbl="parChTrans1D4" presStyleIdx="18" presStyleCnt="22"/>
      <dgm:spPr/>
      <dgm:t>
        <a:bodyPr/>
        <a:lstStyle/>
        <a:p>
          <a:pPr rtl="1"/>
          <a:endParaRPr lang="ar-SA"/>
        </a:p>
      </dgm:t>
    </dgm:pt>
    <dgm:pt modelId="{CB9DA9B5-A655-47E4-B7EC-1F046C9199B0}" type="pres">
      <dgm:prSet presAssocID="{6792D4E4-0B75-4C64-9937-981E81B9261D}" presName="root2" presStyleCnt="0"/>
      <dgm:spPr/>
    </dgm:pt>
    <dgm:pt modelId="{01A1834A-3E93-497A-92DB-CBE3F07CB574}" type="pres">
      <dgm:prSet presAssocID="{6792D4E4-0B75-4C64-9937-981E81B9261D}" presName="LevelTwoTextNode" presStyleLbl="node4" presStyleIdx="18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B2B7DD-8912-4869-AF88-879DABFCB17B}" type="pres">
      <dgm:prSet presAssocID="{6792D4E4-0B75-4C64-9937-981E81B9261D}" presName="level3hierChild" presStyleCnt="0"/>
      <dgm:spPr/>
    </dgm:pt>
    <dgm:pt modelId="{D8DA205F-FCEB-4B33-95C2-7F8F59CBE32B}" type="pres">
      <dgm:prSet presAssocID="{C3F846F9-2E2F-4FD0-BDB5-9B47D89A1157}" presName="conn2-1" presStyleLbl="parChTrans1D4" presStyleIdx="19" presStyleCnt="22" custScaleX="2000000"/>
      <dgm:spPr/>
      <dgm:t>
        <a:bodyPr/>
        <a:lstStyle/>
        <a:p>
          <a:pPr rtl="1"/>
          <a:endParaRPr lang="ar-SA"/>
        </a:p>
      </dgm:t>
    </dgm:pt>
    <dgm:pt modelId="{E3518CB5-1445-45A0-851D-E391976F49DE}" type="pres">
      <dgm:prSet presAssocID="{C3F846F9-2E2F-4FD0-BDB5-9B47D89A1157}" presName="connTx" presStyleLbl="parChTrans1D4" presStyleIdx="19" presStyleCnt="22"/>
      <dgm:spPr/>
      <dgm:t>
        <a:bodyPr/>
        <a:lstStyle/>
        <a:p>
          <a:pPr rtl="1"/>
          <a:endParaRPr lang="ar-SA"/>
        </a:p>
      </dgm:t>
    </dgm:pt>
    <dgm:pt modelId="{8F8F3B02-54F2-44B9-A5EE-976E78BBD742}" type="pres">
      <dgm:prSet presAssocID="{DFB87D8D-8AA2-4279-B97A-F3B2DAD4BD89}" presName="root2" presStyleCnt="0"/>
      <dgm:spPr/>
    </dgm:pt>
    <dgm:pt modelId="{AE7A12AE-E0A9-4D42-B03C-581114D8B06E}" type="pres">
      <dgm:prSet presAssocID="{DFB87D8D-8AA2-4279-B97A-F3B2DAD4BD89}" presName="LevelTwoTextNode" presStyleLbl="node4" presStyleIdx="19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02824B7-70A6-4C35-B3FB-E66B74BE13FE}" type="pres">
      <dgm:prSet presAssocID="{DFB87D8D-8AA2-4279-B97A-F3B2DAD4BD89}" presName="level3hierChild" presStyleCnt="0"/>
      <dgm:spPr/>
    </dgm:pt>
    <dgm:pt modelId="{453ACDDA-681F-470E-BCA1-7B83A040E0FE}" type="pres">
      <dgm:prSet presAssocID="{41ED3490-9A34-42E7-A97D-39BBFAB3AE0A}" presName="conn2-1" presStyleLbl="parChTrans1D4" presStyleIdx="20" presStyleCnt="22" custScaleX="2000000"/>
      <dgm:spPr/>
      <dgm:t>
        <a:bodyPr/>
        <a:lstStyle/>
        <a:p>
          <a:pPr rtl="1"/>
          <a:endParaRPr lang="ar-SA"/>
        </a:p>
      </dgm:t>
    </dgm:pt>
    <dgm:pt modelId="{8F96BD55-6725-4568-B5DA-4CB086F391FC}" type="pres">
      <dgm:prSet presAssocID="{41ED3490-9A34-42E7-A97D-39BBFAB3AE0A}" presName="connTx" presStyleLbl="parChTrans1D4" presStyleIdx="20" presStyleCnt="22"/>
      <dgm:spPr/>
      <dgm:t>
        <a:bodyPr/>
        <a:lstStyle/>
        <a:p>
          <a:pPr rtl="1"/>
          <a:endParaRPr lang="ar-SA"/>
        </a:p>
      </dgm:t>
    </dgm:pt>
    <dgm:pt modelId="{68682687-4BAA-4D03-8223-E0D83609E2E9}" type="pres">
      <dgm:prSet presAssocID="{E0032242-AAD1-4D65-B4A5-4C8134E1A7F2}" presName="root2" presStyleCnt="0"/>
      <dgm:spPr/>
    </dgm:pt>
    <dgm:pt modelId="{BE754BDD-991F-4B31-A7A5-27573C7727BB}" type="pres">
      <dgm:prSet presAssocID="{E0032242-AAD1-4D65-B4A5-4C8134E1A7F2}" presName="LevelTwoTextNode" presStyleLbl="node4" presStyleIdx="20" presStyleCnt="22" custScaleX="113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E6FEE3-1849-43D6-A869-FCB15DC7BC26}" type="pres">
      <dgm:prSet presAssocID="{E0032242-AAD1-4D65-B4A5-4C8134E1A7F2}" presName="level3hierChild" presStyleCnt="0"/>
      <dgm:spPr/>
    </dgm:pt>
    <dgm:pt modelId="{CEC6C4A0-6CD8-4C1E-9C9F-024A238F3E25}" type="pres">
      <dgm:prSet presAssocID="{D143D04D-EBA2-490F-B74D-398C25166EC6}" presName="conn2-1" presStyleLbl="parChTrans1D4" presStyleIdx="21" presStyleCnt="22" custScaleX="2000000"/>
      <dgm:spPr/>
      <dgm:t>
        <a:bodyPr/>
        <a:lstStyle/>
        <a:p>
          <a:pPr rtl="1"/>
          <a:endParaRPr lang="ar-SA"/>
        </a:p>
      </dgm:t>
    </dgm:pt>
    <dgm:pt modelId="{AA542308-BD40-44DE-87B1-1331986B8C33}" type="pres">
      <dgm:prSet presAssocID="{D143D04D-EBA2-490F-B74D-398C25166EC6}" presName="connTx" presStyleLbl="parChTrans1D4" presStyleIdx="21" presStyleCnt="22"/>
      <dgm:spPr/>
      <dgm:t>
        <a:bodyPr/>
        <a:lstStyle/>
        <a:p>
          <a:pPr rtl="1"/>
          <a:endParaRPr lang="ar-SA"/>
        </a:p>
      </dgm:t>
    </dgm:pt>
    <dgm:pt modelId="{66E54AFA-B7FD-484C-8888-F8EBCB4E9445}" type="pres">
      <dgm:prSet presAssocID="{CB0D2AA1-F660-4A68-B3AE-5A39F5C65035}" presName="root2" presStyleCnt="0"/>
      <dgm:spPr/>
    </dgm:pt>
    <dgm:pt modelId="{FCC095F9-9A26-425C-B223-C5FD3D60ACD0}" type="pres">
      <dgm:prSet presAssocID="{CB0D2AA1-F660-4A68-B3AE-5A39F5C65035}" presName="LevelTwoTextNode" presStyleLbl="node4" presStyleIdx="21" presStyleCnt="22" custScaleX="22837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2DB9C0F-0946-4445-96E8-EA93E6B519D4}" type="pres">
      <dgm:prSet presAssocID="{CB0D2AA1-F660-4A68-B3AE-5A39F5C65035}" presName="level3hierChild" presStyleCnt="0"/>
      <dgm:spPr/>
    </dgm:pt>
  </dgm:ptLst>
  <dgm:cxnLst>
    <dgm:cxn modelId="{44FF1FB4-E8A3-4A75-A259-DE2A2D76E19E}" type="presOf" srcId="{DC0D9660-645A-4A18-A1B6-42FBDC0DDDD7}" destId="{43DA4BC0-3315-489E-96ED-836D9EBA16FA}" srcOrd="1" destOrd="0" presId="urn:microsoft.com/office/officeart/2005/8/layout/hierarchy2"/>
    <dgm:cxn modelId="{81F3F6D8-947B-4E50-B96B-C057812BAC21}" type="presOf" srcId="{5F6E51BC-18A1-4B3D-8890-87CCAF071A10}" destId="{7066D8AD-FCAA-492B-9A40-B7DF389EABF2}" srcOrd="1" destOrd="0" presId="urn:microsoft.com/office/officeart/2005/8/layout/hierarchy2"/>
    <dgm:cxn modelId="{981E0F53-6A2B-4988-AAA2-0903869D9D68}" type="presOf" srcId="{9C0F1C32-36A4-4B02-8B88-78B9A1FCD836}" destId="{2BB278FB-0B93-4CFA-87BC-345434105647}" srcOrd="1" destOrd="0" presId="urn:microsoft.com/office/officeart/2005/8/layout/hierarchy2"/>
    <dgm:cxn modelId="{F7435990-4FD8-47BB-B94A-4B4DB5F8A078}" type="presOf" srcId="{C0D81D50-D917-4559-BE40-7BF271AEB236}" destId="{DC338E1A-845A-45C6-900C-ECBC73FCCA34}" srcOrd="0" destOrd="0" presId="urn:microsoft.com/office/officeart/2005/8/layout/hierarchy2"/>
    <dgm:cxn modelId="{2769ACED-F761-4204-8C28-66B564900703}" type="presOf" srcId="{465BAB9D-5299-4678-A809-C6EFCB5C53DF}" destId="{F892743E-6A34-47C2-9745-2EF92C863980}" srcOrd="0" destOrd="0" presId="urn:microsoft.com/office/officeart/2005/8/layout/hierarchy2"/>
    <dgm:cxn modelId="{B51C52B2-5AE0-4B23-BF7A-2F84AC14BF73}" type="presOf" srcId="{9F8A9589-70F9-4377-AEC0-A72B3A86C8A2}" destId="{8916391D-3DD9-4722-BA67-4C4141BEF78E}" srcOrd="1" destOrd="0" presId="urn:microsoft.com/office/officeart/2005/8/layout/hierarchy2"/>
    <dgm:cxn modelId="{A2EA5C94-E962-44BE-B961-140BA8CEA4A8}" type="presOf" srcId="{9C0F1C32-36A4-4B02-8B88-78B9A1FCD836}" destId="{7151FCD2-9C0C-4D50-8EB8-36F9AA3FFAA1}" srcOrd="0" destOrd="0" presId="urn:microsoft.com/office/officeart/2005/8/layout/hierarchy2"/>
    <dgm:cxn modelId="{A7299EDF-9B01-47E1-9E26-BA27E8608D14}" type="presOf" srcId="{DBA838E7-E4EF-49EA-920B-15D52F9B9676}" destId="{AFDD98AE-11AD-4822-96DC-9600B0528D65}" srcOrd="0" destOrd="0" presId="urn:microsoft.com/office/officeart/2005/8/layout/hierarchy2"/>
    <dgm:cxn modelId="{DEA8B995-A031-42D4-8D53-42511A1306DB}" type="presOf" srcId="{F0F47242-081B-44E7-8CB5-726CB22F6781}" destId="{C9086DB2-86A9-4FF5-A1E4-7C558B1BC660}" srcOrd="1" destOrd="0" presId="urn:microsoft.com/office/officeart/2005/8/layout/hierarchy2"/>
    <dgm:cxn modelId="{B38E02E5-371A-44DD-81EB-0E2D5E2FBDB3}" type="presOf" srcId="{1A0B45A0-B40B-4312-AFE6-702D1A9D184E}" destId="{122A10A5-E74A-430C-9973-7F4A62964289}" srcOrd="1" destOrd="0" presId="urn:microsoft.com/office/officeart/2005/8/layout/hierarchy2"/>
    <dgm:cxn modelId="{0FE44069-2E1D-4708-9624-5A1D5F2C347C}" type="presOf" srcId="{3B647F07-7CFB-43AD-935D-934075B4AC76}" destId="{5A391D22-C390-4E71-9118-FA6E9223331F}" srcOrd="0" destOrd="0" presId="urn:microsoft.com/office/officeart/2005/8/layout/hierarchy2"/>
    <dgm:cxn modelId="{FB6AA56B-6E5F-4390-8C0E-985EDE42501A}" type="presOf" srcId="{A9E98223-C26C-430C-88ED-573FD3415967}" destId="{69A73458-6341-4650-A44F-4C72ECEB8821}" srcOrd="0" destOrd="0" presId="urn:microsoft.com/office/officeart/2005/8/layout/hierarchy2"/>
    <dgm:cxn modelId="{25AEA0AD-674F-440D-A44F-ED5C59C6BCFE}" type="presOf" srcId="{D143D04D-EBA2-490F-B74D-398C25166EC6}" destId="{CEC6C4A0-6CD8-4C1E-9C9F-024A238F3E25}" srcOrd="0" destOrd="0" presId="urn:microsoft.com/office/officeart/2005/8/layout/hierarchy2"/>
    <dgm:cxn modelId="{D56D2608-997B-435A-86AA-0A3F44B5F5D7}" type="presOf" srcId="{1A0B45A0-B40B-4312-AFE6-702D1A9D184E}" destId="{B3499834-D6DD-4CB9-BA12-1834AA49EAD6}" srcOrd="0" destOrd="0" presId="urn:microsoft.com/office/officeart/2005/8/layout/hierarchy2"/>
    <dgm:cxn modelId="{36C654C8-0907-4E0F-889E-E209F299737C}" type="presOf" srcId="{56ECFAF4-68ED-4855-A3F8-BA173E89050F}" destId="{75BBF671-B532-4C0B-BA98-2E31CCE8C674}" srcOrd="0" destOrd="0" presId="urn:microsoft.com/office/officeart/2005/8/layout/hierarchy2"/>
    <dgm:cxn modelId="{EA7138F3-4C6C-4758-BFD0-6F5C07ADC9AB}" srcId="{906E4643-EDDA-4876-BA0F-7BF0F19A7662}" destId="{C3A950D5-70F4-4D48-B037-8826317D3ABA}" srcOrd="0" destOrd="0" parTransId="{B15DC00D-04C3-46A1-BFA0-831BFFEC9BE5}" sibTransId="{5699502C-37A9-4353-AC92-8B0664E93418}"/>
    <dgm:cxn modelId="{4845483B-1C79-4479-B2F4-9E8192F950B9}" type="presOf" srcId="{3B647F07-7CFB-43AD-935D-934075B4AC76}" destId="{967582D9-812B-46D2-89CA-3137F5405740}" srcOrd="1" destOrd="0" presId="urn:microsoft.com/office/officeart/2005/8/layout/hierarchy2"/>
    <dgm:cxn modelId="{2760AC9C-715E-4859-8CA3-CA859A5BCC01}" type="presOf" srcId="{41ED3490-9A34-42E7-A97D-39BBFAB3AE0A}" destId="{8F96BD55-6725-4568-B5DA-4CB086F391FC}" srcOrd="1" destOrd="0" presId="urn:microsoft.com/office/officeart/2005/8/layout/hierarchy2"/>
    <dgm:cxn modelId="{A9D58816-1F21-462F-934F-9AC9D0102C7C}" type="presOf" srcId="{DC0D9660-645A-4A18-A1B6-42FBDC0DDDD7}" destId="{D269B717-1788-42DF-95A2-3E9050CD6652}" srcOrd="0" destOrd="0" presId="urn:microsoft.com/office/officeart/2005/8/layout/hierarchy2"/>
    <dgm:cxn modelId="{723AEE34-FA0B-4C3A-ABC7-BE95379A3AAD}" srcId="{F3FAF594-33AB-4296-A68B-CB9A47028055}" destId="{6792D4E4-0B75-4C64-9937-981E81B9261D}" srcOrd="0" destOrd="0" parTransId="{A15F4208-B7D4-4D6B-9A2F-35E657442DC0}" sibTransId="{E1B383AA-215D-477E-B845-C7FD44A38BE1}"/>
    <dgm:cxn modelId="{4496E43D-5416-44F5-9C27-2BC25A7B4603}" type="presOf" srcId="{7A1DDFF0-6891-4CA7-A5C6-4572E045049B}" destId="{3C6542F5-2CAD-4057-B060-9353E0883586}" srcOrd="0" destOrd="0" presId="urn:microsoft.com/office/officeart/2005/8/layout/hierarchy2"/>
    <dgm:cxn modelId="{03426A3E-6FAA-4401-B7AC-6201F7DB6039}" srcId="{2A08A2E2-E4EF-4D56-9DF7-25FFFECDD86C}" destId="{06E1C778-53DB-4BBC-B671-F104DABBF369}" srcOrd="0" destOrd="0" parTransId="{1A0B45A0-B40B-4312-AFE6-702D1A9D184E}" sibTransId="{833E3DC7-AD83-484A-9F4D-4D1D4D194F60}"/>
    <dgm:cxn modelId="{D0877D1B-BA55-437B-9A66-EF4F9C702FF5}" type="presOf" srcId="{569BBF08-15D1-4B8F-B2DE-9D8509C680E6}" destId="{9F28D8AF-E5E7-4E32-9E15-4BF3F30BCA38}" srcOrd="0" destOrd="0" presId="urn:microsoft.com/office/officeart/2005/8/layout/hierarchy2"/>
    <dgm:cxn modelId="{8AC22E89-7274-41C5-80BE-DDC7607BF603}" type="presOf" srcId="{CB0D2AA1-F660-4A68-B3AE-5A39F5C65035}" destId="{FCC095F9-9A26-425C-B223-C5FD3D60ACD0}" srcOrd="0" destOrd="0" presId="urn:microsoft.com/office/officeart/2005/8/layout/hierarchy2"/>
    <dgm:cxn modelId="{A55FC69F-1F08-45B2-A5EF-FB5F95C9F0F4}" type="presOf" srcId="{DF992804-DD60-489A-B00C-139F79E7819C}" destId="{4E2B9063-1434-466A-94CD-5FFD72405B97}" srcOrd="0" destOrd="0" presId="urn:microsoft.com/office/officeart/2005/8/layout/hierarchy2"/>
    <dgm:cxn modelId="{69330F61-857C-4368-B110-8415EBF0F312}" srcId="{E62FC9BB-89D2-4908-88BE-CC0230594600}" destId="{BE87AE86-B0F3-4921-A5E8-7669EF5B90F7}" srcOrd="5" destOrd="0" parTransId="{56ECFAF4-68ED-4855-A3F8-BA173E89050F}" sibTransId="{9838BDDC-B683-463D-9FE6-240FD9529A79}"/>
    <dgm:cxn modelId="{67519F27-3020-4E3A-B8AA-0A0EC1E17F7C}" type="presOf" srcId="{C3F846F9-2E2F-4FD0-BDB5-9B47D89A1157}" destId="{D8DA205F-FCEB-4B33-95C2-7F8F59CBE32B}" srcOrd="0" destOrd="0" presId="urn:microsoft.com/office/officeart/2005/8/layout/hierarchy2"/>
    <dgm:cxn modelId="{4E2339FC-8338-4624-B50E-9F8E3DBE2161}" type="presOf" srcId="{3C1BAED9-F6DA-4358-A526-1CE790AEEB28}" destId="{4E710D3E-C67E-43FF-9CF7-82226BDE682D}" srcOrd="0" destOrd="0" presId="urn:microsoft.com/office/officeart/2005/8/layout/hierarchy2"/>
    <dgm:cxn modelId="{578A62C1-F0D5-43AC-97BE-2D742506D00B}" type="presOf" srcId="{025DC524-C5CC-464F-99F5-2855A3374713}" destId="{631F2EFB-56B7-4540-808D-165A880BF8E4}" srcOrd="1" destOrd="0" presId="urn:microsoft.com/office/officeart/2005/8/layout/hierarchy2"/>
    <dgm:cxn modelId="{0D0F4C98-8E5C-4618-92CF-6685C911069E}" type="presOf" srcId="{E7B48D57-6A44-4AE8-9053-56A832FB5D61}" destId="{6631C6A5-C457-413F-83CC-BECBD41AD671}" srcOrd="1" destOrd="0" presId="urn:microsoft.com/office/officeart/2005/8/layout/hierarchy2"/>
    <dgm:cxn modelId="{CA9F6813-B180-4289-8455-0276F8436775}" type="presOf" srcId="{6CD0DBAF-A535-485D-9558-30109F128B24}" destId="{1874750C-1ADE-488D-A3F7-08653C03B25B}" srcOrd="0" destOrd="0" presId="urn:microsoft.com/office/officeart/2005/8/layout/hierarchy2"/>
    <dgm:cxn modelId="{C8B3067A-6732-468D-8D56-6E3564DE0D66}" srcId="{BE87AE86-B0F3-4921-A5E8-7669EF5B90F7}" destId="{97B6345B-FD8D-4D56-902E-6B05929CAE67}" srcOrd="0" destOrd="0" parTransId="{7A1DDFF0-6891-4CA7-A5C6-4572E045049B}" sibTransId="{C6DDDD85-3005-4BAD-9531-588E42644398}"/>
    <dgm:cxn modelId="{E1D54881-EF1F-4EBB-A6C9-094B03432DC6}" type="presOf" srcId="{9F8A9589-70F9-4377-AEC0-A72B3A86C8A2}" destId="{3CFBDB05-6C79-4FB6-940A-F0F472E6BEEA}" srcOrd="0" destOrd="0" presId="urn:microsoft.com/office/officeart/2005/8/layout/hierarchy2"/>
    <dgm:cxn modelId="{508CDD50-A945-4446-A047-2C77672D693A}" srcId="{8E89D3B4-A903-4813-BCA4-88323ED49032}" destId="{F0D320D4-D143-4331-A394-742FA30449BF}" srcOrd="0" destOrd="0" parTransId="{9C0F1C32-36A4-4B02-8B88-78B9A1FCD836}" sibTransId="{5C918DA2-EB09-41AC-AE91-D3DE3AE4D52C}"/>
    <dgm:cxn modelId="{8F48608D-8204-4248-BDA8-B462ECD72A19}" srcId="{F6012E9B-0C18-46FB-B920-0767D019F332}" destId="{C0D81D50-D917-4559-BE40-7BF271AEB236}" srcOrd="0" destOrd="0" parTransId="{465BAB9D-5299-4678-A809-C6EFCB5C53DF}" sibTransId="{1073EF72-6405-4240-840B-BA9496365BD4}"/>
    <dgm:cxn modelId="{0D3ECC4C-0161-4899-8124-EF9DB705C12F}" srcId="{C2FC3D1E-44E2-4D23-A44B-2168AC743DAD}" destId="{C1AC37E4-B976-4027-A37E-31C628D85007}" srcOrd="0" destOrd="0" parTransId="{F38F4BBE-0064-479F-BD45-805106DDFE9C}" sibTransId="{2532401D-7BB6-4D21-ADD6-65B685947D0B}"/>
    <dgm:cxn modelId="{1E3670C1-DAF3-422A-89DD-09A16AC766F4}" type="presOf" srcId="{AD788CFC-02A5-48FD-94CD-2CEC1AFC19BD}" destId="{F8420CE6-7D11-408C-97EF-C0B2DC95638C}" srcOrd="1" destOrd="0" presId="urn:microsoft.com/office/officeart/2005/8/layout/hierarchy2"/>
    <dgm:cxn modelId="{12CFE978-2EE6-4A4E-A48D-391E844FDF3C}" type="presOf" srcId="{41ED3490-9A34-42E7-A97D-39BBFAB3AE0A}" destId="{453ACDDA-681F-470E-BCA1-7B83A040E0FE}" srcOrd="0" destOrd="0" presId="urn:microsoft.com/office/officeart/2005/8/layout/hierarchy2"/>
    <dgm:cxn modelId="{516FDED0-BD88-4AFB-8FEB-F8AF5D91006C}" type="presOf" srcId="{56ECFAF4-68ED-4855-A3F8-BA173E89050F}" destId="{9B7F163E-4315-4B0E-A9D5-85C6F4DDA6EE}" srcOrd="1" destOrd="0" presId="urn:microsoft.com/office/officeart/2005/8/layout/hierarchy2"/>
    <dgm:cxn modelId="{A71EC1AE-E9A7-49E0-9C20-8A28B8692E41}" type="presOf" srcId="{8E89D3B4-A903-4813-BCA4-88323ED49032}" destId="{3ADF0B87-8AE8-4A34-B8FB-5DC80BB26FBE}" srcOrd="0" destOrd="0" presId="urn:microsoft.com/office/officeart/2005/8/layout/hierarchy2"/>
    <dgm:cxn modelId="{70F39ACB-047A-4E33-8336-B24ED936C2F4}" type="presOf" srcId="{FCE03439-8D36-4A9D-8818-B9E659253F7B}" destId="{473DD5C6-A120-42E0-A14C-AF75D887AB8F}" srcOrd="1" destOrd="0" presId="urn:microsoft.com/office/officeart/2005/8/layout/hierarchy2"/>
    <dgm:cxn modelId="{49BC09D1-DCD4-442D-AFBD-3AFDD2088674}" type="presOf" srcId="{3E1C425C-977F-4F1A-A7A1-6DF257FC5524}" destId="{3B3F3C3C-BF00-488A-A6C0-A18637D953F5}" srcOrd="0" destOrd="0" presId="urn:microsoft.com/office/officeart/2005/8/layout/hierarchy2"/>
    <dgm:cxn modelId="{81416805-5D76-4BC0-B592-870E77C6C226}" srcId="{F3FAF594-33AB-4296-A68B-CB9A47028055}" destId="{E0032242-AAD1-4D65-B4A5-4C8134E1A7F2}" srcOrd="1" destOrd="0" parTransId="{41ED3490-9A34-42E7-A97D-39BBFAB3AE0A}" sibTransId="{A637CFDF-5D1C-4328-A598-0B062A1655F1}"/>
    <dgm:cxn modelId="{AB72DDF8-E9B8-4312-928C-70A8A3A44B9B}" type="presOf" srcId="{C3A950D5-70F4-4D48-B037-8826317D3ABA}" destId="{E6EC8DCC-3643-45D7-8A7A-364CE03B9828}" srcOrd="0" destOrd="0" presId="urn:microsoft.com/office/officeart/2005/8/layout/hierarchy2"/>
    <dgm:cxn modelId="{91A7A59D-404E-44F8-84E3-4271E546DFFE}" srcId="{F0D320D4-D143-4331-A394-742FA30449BF}" destId="{78012638-A16D-4F66-819A-28F4C7FC8966}" srcOrd="0" destOrd="0" parTransId="{E7B48D57-6A44-4AE8-9053-56A832FB5D61}" sibTransId="{7BFC97F2-5CA9-44A9-803E-D086FCE2DD20}"/>
    <dgm:cxn modelId="{B6D67709-D43A-4129-994E-B71CDA1783A6}" type="presOf" srcId="{E62FC9BB-89D2-4908-88BE-CC0230594600}" destId="{F9A16337-3570-4292-83EB-0B3CCCAD2C76}" srcOrd="0" destOrd="0" presId="urn:microsoft.com/office/officeart/2005/8/layout/hierarchy2"/>
    <dgm:cxn modelId="{187F6CC6-36E2-4882-9E85-24AD16B3EF95}" type="presOf" srcId="{2A08A2E2-E4EF-4D56-9DF7-25FFFECDD86C}" destId="{5FE257C6-8864-4765-9582-584737881598}" srcOrd="0" destOrd="0" presId="urn:microsoft.com/office/officeart/2005/8/layout/hierarchy2"/>
    <dgm:cxn modelId="{D6AD7F91-7025-418E-9B96-E23329DE6A84}" type="presOf" srcId="{61C6FC68-599E-4108-9B05-8FDE905B217E}" destId="{27B9ACD0-FD62-499F-9762-DBD526E2C4B6}" srcOrd="0" destOrd="0" presId="urn:microsoft.com/office/officeart/2005/8/layout/hierarchy2"/>
    <dgm:cxn modelId="{7603C6C2-68E7-4877-938F-39E9DE37739B}" type="presOf" srcId="{E0032242-AAD1-4D65-B4A5-4C8134E1A7F2}" destId="{BE754BDD-991F-4B31-A7A5-27573C7727BB}" srcOrd="0" destOrd="0" presId="urn:microsoft.com/office/officeart/2005/8/layout/hierarchy2"/>
    <dgm:cxn modelId="{60F2F0F8-7285-47E6-9CD7-5166DF4BDC2A}" srcId="{E62FC9BB-89D2-4908-88BE-CC0230594600}" destId="{09A95113-F31D-4153-BF5D-0487162E0D98}" srcOrd="0" destOrd="0" parTransId="{3C1BAED9-F6DA-4358-A526-1CE790AEEB28}" sibTransId="{0407DA91-400B-4716-B8CD-C96292EBEFBA}"/>
    <dgm:cxn modelId="{A6A46F6F-BDF9-4B8C-8BF1-914CD411D693}" type="presOf" srcId="{C3F846F9-2E2F-4FD0-BDB5-9B47D89A1157}" destId="{E3518CB5-1445-45A0-851D-E391976F49DE}" srcOrd="1" destOrd="0" presId="urn:microsoft.com/office/officeart/2005/8/layout/hierarchy2"/>
    <dgm:cxn modelId="{111E8F3C-AEBC-44D6-8924-63021B4DBA92}" type="presOf" srcId="{C1AC37E4-B976-4027-A37E-31C628D85007}" destId="{3DAF259C-E65B-41AA-9D02-032C2F0B2AD4}" srcOrd="0" destOrd="0" presId="urn:microsoft.com/office/officeart/2005/8/layout/hierarchy2"/>
    <dgm:cxn modelId="{5EA30E55-C374-45C4-A4E6-C8E9D6F565D0}" srcId="{F0D320D4-D143-4331-A394-742FA30449BF}" destId="{2A08A2E2-E4EF-4D56-9DF7-25FFFECDD86C}" srcOrd="1" destOrd="0" parTransId="{3B647F07-7CFB-43AD-935D-934075B4AC76}" sibTransId="{A2D12D22-31B3-445A-86BE-591EF75452DE}"/>
    <dgm:cxn modelId="{5BE1404F-9A06-4B38-A828-4A58609145BA}" type="presOf" srcId="{FCE03439-8D36-4A9D-8818-B9E659253F7B}" destId="{0A790870-7C68-4047-A25F-C5919F48C328}" srcOrd="0" destOrd="0" presId="urn:microsoft.com/office/officeart/2005/8/layout/hierarchy2"/>
    <dgm:cxn modelId="{C50899B4-A770-4BEA-962F-A3856B256F23}" srcId="{DBA838E7-E4EF-49EA-920B-15D52F9B9676}" destId="{366C6BC2-8DBC-4483-97E0-1C0A603C2B57}" srcOrd="0" destOrd="0" parTransId="{AD788CFC-02A5-48FD-94CD-2CEC1AFC19BD}" sibTransId="{D99F3A43-7F13-442D-A3EA-AE0635D859E2}"/>
    <dgm:cxn modelId="{DF7CAD1F-C8E7-4814-AAC6-F3895FBAF861}" type="presOf" srcId="{366C6BC2-8DBC-4483-97E0-1C0A603C2B57}" destId="{D501B359-6680-4CE6-89F6-7E4933425831}" srcOrd="0" destOrd="0" presId="urn:microsoft.com/office/officeart/2005/8/layout/hierarchy2"/>
    <dgm:cxn modelId="{6E756B74-9954-42E2-96FB-ABB31D646039}" type="presOf" srcId="{78012638-A16D-4F66-819A-28F4C7FC8966}" destId="{58F2ADEE-2844-4097-AA9D-F1B661D87EB1}" srcOrd="0" destOrd="0" presId="urn:microsoft.com/office/officeart/2005/8/layout/hierarchy2"/>
    <dgm:cxn modelId="{94F2FF70-E929-4EAD-A0E1-5933FCC58437}" type="presOf" srcId="{3E1C425C-977F-4F1A-A7A1-6DF257FC5524}" destId="{502DE961-04D7-423E-BCEE-3F9584446350}" srcOrd="1" destOrd="0" presId="urn:microsoft.com/office/officeart/2005/8/layout/hierarchy2"/>
    <dgm:cxn modelId="{B5D2258A-2897-4BCB-BEEB-F0505FA4B2EF}" type="presOf" srcId="{5F6E51BC-18A1-4B3D-8890-87CCAF071A10}" destId="{C5520717-23AD-407B-92D8-E814A68C9B3B}" srcOrd="0" destOrd="0" presId="urn:microsoft.com/office/officeart/2005/8/layout/hierarchy2"/>
    <dgm:cxn modelId="{32A36B95-9235-42A4-855B-C002B2CE741F}" type="presOf" srcId="{63C67987-1C6C-4F6D-A995-169DAE020140}" destId="{7833FD5A-A83F-4BEE-9C70-03E1D8112523}" srcOrd="1" destOrd="0" presId="urn:microsoft.com/office/officeart/2005/8/layout/hierarchy2"/>
    <dgm:cxn modelId="{6C478DBF-5DA3-4881-A621-713373247292}" srcId="{E62FC9BB-89D2-4908-88BE-CC0230594600}" destId="{5AFAD582-422E-4CEB-8AA2-503C99867F49}" srcOrd="2" destOrd="0" parTransId="{6CD0DBAF-A535-485D-9558-30109F128B24}" sibTransId="{43DF4A91-EDC5-4388-AFDC-B50A80FD1424}"/>
    <dgm:cxn modelId="{E1384324-8BED-42F7-A3C3-34A4660FE1B4}" srcId="{78012638-A16D-4F66-819A-28F4C7FC8966}" destId="{C2FC3D1E-44E2-4D23-A44B-2168AC743DAD}" srcOrd="0" destOrd="0" parTransId="{9F8A9589-70F9-4377-AEC0-A72B3A86C8A2}" sibTransId="{6C0D3C77-2E52-46F6-8ABC-26D084959DEB}"/>
    <dgm:cxn modelId="{61D0C9BF-D6B6-45C0-A501-B70304980862}" type="presOf" srcId="{A9E98223-C26C-430C-88ED-573FD3415967}" destId="{E41E7937-6DE5-40AD-899D-FD559382CF8C}" srcOrd="1" destOrd="0" presId="urn:microsoft.com/office/officeart/2005/8/layout/hierarchy2"/>
    <dgm:cxn modelId="{96CB4BAE-ACD8-4C80-99F2-143A48978D97}" type="presOf" srcId="{F0D320D4-D143-4331-A394-742FA30449BF}" destId="{9A2EAE0D-4DB4-4E60-9A6A-488451F0CF20}" srcOrd="0" destOrd="0" presId="urn:microsoft.com/office/officeart/2005/8/layout/hierarchy2"/>
    <dgm:cxn modelId="{DE7CF052-67FF-4A1A-84A9-D98BBDC077E6}" srcId="{2A08A2E2-E4EF-4D56-9DF7-25FFFECDD86C}" destId="{906E4643-EDDA-4876-BA0F-7BF0F19A7662}" srcOrd="1" destOrd="0" parTransId="{63C67987-1C6C-4F6D-A995-169DAE020140}" sibTransId="{79F979C7-890D-4F53-BA9E-14CB214562A8}"/>
    <dgm:cxn modelId="{F4EA9691-4BED-48CB-81BF-AF041D8F1D75}" type="presOf" srcId="{5AFAD582-422E-4CEB-8AA2-503C99867F49}" destId="{A750A0F3-6BFC-45A0-8A0F-4D57681F29AB}" srcOrd="0" destOrd="0" presId="urn:microsoft.com/office/officeart/2005/8/layout/hierarchy2"/>
    <dgm:cxn modelId="{EEA6455D-A008-4AAF-8D58-DE5DD837C692}" type="presOf" srcId="{F6012E9B-0C18-46FB-B920-0767D019F332}" destId="{5D8B0A19-5ED7-4EED-910E-B32113647707}" srcOrd="0" destOrd="0" presId="urn:microsoft.com/office/officeart/2005/8/layout/hierarchy2"/>
    <dgm:cxn modelId="{65E5ACE2-399B-45B3-BB72-9CD60EE54E6F}" type="presOf" srcId="{C176BBA0-12A8-4114-8340-578266B0719D}" destId="{8A2E0981-27E1-472B-9D02-0F9772B5AF59}" srcOrd="0" destOrd="0" presId="urn:microsoft.com/office/officeart/2005/8/layout/hierarchy2"/>
    <dgm:cxn modelId="{84E95FD7-5F2A-48D8-9EC0-13F8B913EF74}" type="presOf" srcId="{465BAB9D-5299-4678-A809-C6EFCB5C53DF}" destId="{14B18E74-5A33-4750-AB21-C989963F29F8}" srcOrd="1" destOrd="0" presId="urn:microsoft.com/office/officeart/2005/8/layout/hierarchy2"/>
    <dgm:cxn modelId="{735BB33E-19E6-45F0-AC1F-8B97CCDE7361}" type="presOf" srcId="{906E4643-EDDA-4876-BA0F-7BF0F19A7662}" destId="{62FA19F2-2509-4A13-8B97-4548B5D6FDB0}" srcOrd="0" destOrd="0" presId="urn:microsoft.com/office/officeart/2005/8/layout/hierarchy2"/>
    <dgm:cxn modelId="{BE872B9B-7DC5-4B45-937D-3972EFB986CF}" srcId="{5AFAD582-422E-4CEB-8AA2-503C99867F49}" destId="{A0176E28-A796-4F4F-8B19-DF4DFF55972E}" srcOrd="0" destOrd="0" parTransId="{E360FEEC-046B-48E6-8BB8-6519A2FF28D5}" sibTransId="{328FDD66-91C9-4DD8-909F-BB1EAB2433DE}"/>
    <dgm:cxn modelId="{5648CD9E-C3D1-4612-A522-68EB0882E67B}" srcId="{8E89D3B4-A903-4813-BCA4-88323ED49032}" destId="{1983539C-DB79-4FFB-86D5-2B225A915070}" srcOrd="1" destOrd="0" parTransId="{025DC524-C5CC-464F-99F5-2855A3374713}" sibTransId="{FE5BA0BA-3FCB-4CB4-8742-4294AF8E635F}"/>
    <dgm:cxn modelId="{7F0B6E37-3517-4745-A469-68D1734660DC}" type="presOf" srcId="{025DC524-C5CC-464F-99F5-2855A3374713}" destId="{0C319175-CFAE-46A9-8F3F-67A3EEE5DA56}" srcOrd="0" destOrd="0" presId="urn:microsoft.com/office/officeart/2005/8/layout/hierarchy2"/>
    <dgm:cxn modelId="{C974FFA9-046E-4B1D-A8BD-9D1B74B16019}" type="presOf" srcId="{E360FEEC-046B-48E6-8BB8-6519A2FF28D5}" destId="{921BD043-9401-4B41-A877-628018483C3A}" srcOrd="1" destOrd="0" presId="urn:microsoft.com/office/officeart/2005/8/layout/hierarchy2"/>
    <dgm:cxn modelId="{C1F8011B-2BA3-4D7D-AC91-D223F23BCB37}" srcId="{1983539C-DB79-4FFB-86D5-2B225A915070}" destId="{E62FC9BB-89D2-4908-88BE-CC0230594600}" srcOrd="0" destOrd="0" parTransId="{C176BBA0-12A8-4114-8340-578266B0719D}" sibTransId="{7EB7EE5E-29C4-4E15-9097-34B5D1D24DF9}"/>
    <dgm:cxn modelId="{E3CCBB77-5F7F-438C-AFB1-3CE00940268F}" type="presOf" srcId="{71909BD4-8F58-4215-92F5-EFFE815F58EA}" destId="{49AB602C-3451-450C-951D-A6EFAD644BAA}" srcOrd="1" destOrd="0" presId="urn:microsoft.com/office/officeart/2005/8/layout/hierarchy2"/>
    <dgm:cxn modelId="{A737A1CC-A4C5-49FA-9D93-598C11D6B166}" type="presOf" srcId="{1983539C-DB79-4FFB-86D5-2B225A915070}" destId="{B215F53F-97EC-4DEE-AD0D-2A97205C5C33}" srcOrd="0" destOrd="0" presId="urn:microsoft.com/office/officeart/2005/8/layout/hierarchy2"/>
    <dgm:cxn modelId="{CFCB4D71-393A-42C6-8AB4-6B9FB2AE54DC}" srcId="{E62FC9BB-89D2-4908-88BE-CC0230594600}" destId="{F6012E9B-0C18-46FB-B920-0767D019F332}" srcOrd="3" destOrd="0" parTransId="{5F6E51BC-18A1-4B3D-8890-87CCAF071A10}" sibTransId="{BFC1FF4A-BA02-463F-8E7F-0B98103D18BB}"/>
    <dgm:cxn modelId="{E65FF10C-6746-4F69-9A65-13DA541ABC3F}" type="presOf" srcId="{BE87AE86-B0F3-4921-A5E8-7669EF5B90F7}" destId="{2B983E5A-0A0D-45E7-8075-4C918805FAB7}" srcOrd="0" destOrd="0" presId="urn:microsoft.com/office/officeart/2005/8/layout/hierarchy2"/>
    <dgm:cxn modelId="{EB7FD78E-5718-4B07-B27C-BABA0F5EE4A2}" srcId="{DF992804-DD60-489A-B00C-139F79E7819C}" destId="{8E89D3B4-A903-4813-BCA4-88323ED49032}" srcOrd="0" destOrd="0" parTransId="{F45A1193-8CC3-43BB-BF52-0198050AC838}" sibTransId="{052D4EB7-A89A-46B0-9378-E7CCC3C0007B}"/>
    <dgm:cxn modelId="{36B1B538-DA27-4809-A13F-7FEFC32306DB}" srcId="{06E1C778-53DB-4BBC-B671-F104DABBF369}" destId="{3107C6A4-8403-4218-8B31-F8CB7DAF4216}" srcOrd="0" destOrd="0" parTransId="{A9E98223-C26C-430C-88ED-573FD3415967}" sibTransId="{4BC65843-FD1A-4A43-B029-017D6D561C35}"/>
    <dgm:cxn modelId="{B14D0846-CB83-471B-8803-C97149ABD352}" type="presOf" srcId="{DFB87D8D-8AA2-4279-B97A-F3B2DAD4BD89}" destId="{AE7A12AE-E0A9-4D42-B03C-581114D8B06E}" srcOrd="0" destOrd="0" presId="urn:microsoft.com/office/officeart/2005/8/layout/hierarchy2"/>
    <dgm:cxn modelId="{E452DAD8-793E-4797-A326-7A1AB76E31A6}" type="presOf" srcId="{71909BD4-8F58-4215-92F5-EFFE815F58EA}" destId="{CFA04A9E-EF6B-4EC2-9D95-02DF79D2E2CE}" srcOrd="0" destOrd="0" presId="urn:microsoft.com/office/officeart/2005/8/layout/hierarchy2"/>
    <dgm:cxn modelId="{439FAD5C-6D40-4B4A-8551-60A7205DC8D5}" srcId="{09A95113-F31D-4153-BF5D-0487162E0D98}" destId="{61C6FC68-599E-4108-9B05-8FDE905B217E}" srcOrd="0" destOrd="0" parTransId="{3E1C425C-977F-4F1A-A7A1-6DF257FC5524}" sibTransId="{E5C4CBF8-31EA-4C5F-8120-0B828FBAAD12}"/>
    <dgm:cxn modelId="{289E6B47-563E-4A97-B5C4-D371F277941A}" type="presOf" srcId="{6792D4E4-0B75-4C64-9937-981E81B9261D}" destId="{01A1834A-3E93-497A-92DB-CBE3F07CB574}" srcOrd="0" destOrd="0" presId="urn:microsoft.com/office/officeart/2005/8/layout/hierarchy2"/>
    <dgm:cxn modelId="{7FE61682-B6CA-4A84-B851-F271D70C7DDC}" type="presOf" srcId="{A0176E28-A796-4F4F-8B19-DF4DFF55972E}" destId="{EE025668-3BA5-4E5C-B5E8-D3EF5C46A1F9}" srcOrd="0" destOrd="0" presId="urn:microsoft.com/office/officeart/2005/8/layout/hierarchy2"/>
    <dgm:cxn modelId="{09DB9B17-B3DF-4E3D-BAF4-C7CFDC4CC3C3}" srcId="{E62FC9BB-89D2-4908-88BE-CC0230594600}" destId="{569BBF08-15D1-4B8F-B2DE-9D8509C680E6}" srcOrd="1" destOrd="0" parTransId="{F0F47242-081B-44E7-8CB5-726CB22F6781}" sibTransId="{B58C8803-5146-4A3F-B884-16C20C6D2B4E}"/>
    <dgm:cxn modelId="{9C5E40DB-6B2E-4627-B201-52D01E850536}" type="presOf" srcId="{F563FCE0-1C6E-4BD8-84A2-EE8683A379D3}" destId="{A64FA662-07A5-45AB-88FF-9EB535FED0C6}" srcOrd="0" destOrd="0" presId="urn:microsoft.com/office/officeart/2005/8/layout/hierarchy2"/>
    <dgm:cxn modelId="{C63BA6D4-D120-4F77-B3E5-87D56644DDE4}" type="presOf" srcId="{7A1DDFF0-6891-4CA7-A5C6-4572E045049B}" destId="{9C300FF4-463D-4570-84AF-8B14981FF42A}" srcOrd="1" destOrd="0" presId="urn:microsoft.com/office/officeart/2005/8/layout/hierarchy2"/>
    <dgm:cxn modelId="{36EE33B8-129F-481A-9BD8-63A58EFB7E51}" type="presOf" srcId="{3C1BAED9-F6DA-4358-A526-1CE790AEEB28}" destId="{81EB9D2F-6B07-4BEE-91CC-D108C5D950AA}" srcOrd="1" destOrd="0" presId="urn:microsoft.com/office/officeart/2005/8/layout/hierarchy2"/>
    <dgm:cxn modelId="{402A9218-9C7B-4B34-A7B9-0606DEA02EA4}" type="presOf" srcId="{06E1C778-53DB-4BBC-B671-F104DABBF369}" destId="{760DEABC-1246-461E-81C7-D67CE18DF68B}" srcOrd="0" destOrd="0" presId="urn:microsoft.com/office/officeart/2005/8/layout/hierarchy2"/>
    <dgm:cxn modelId="{DD1CCE0F-26A7-48CE-8813-A0871D221C3B}" type="presOf" srcId="{E360FEEC-046B-48E6-8BB8-6519A2FF28D5}" destId="{51C3630A-1993-498C-90F7-991D54CC300A}" srcOrd="0" destOrd="0" presId="urn:microsoft.com/office/officeart/2005/8/layout/hierarchy2"/>
    <dgm:cxn modelId="{92B00D36-F38D-4DD5-91EE-373A2221C732}" srcId="{E62FC9BB-89D2-4908-88BE-CC0230594600}" destId="{DBA838E7-E4EF-49EA-920B-15D52F9B9676}" srcOrd="4" destOrd="0" parTransId="{DC0D9660-645A-4A18-A1B6-42FBDC0DDDD7}" sibTransId="{B4F56C5C-4763-4E57-A027-614B11BD257F}"/>
    <dgm:cxn modelId="{098F30CA-B01E-4211-9680-E6813CDB6B98}" type="presOf" srcId="{F38F4BBE-0064-479F-BD45-805106DDFE9C}" destId="{E71DD285-2773-40FB-A700-CB70790EFD7E}" srcOrd="1" destOrd="0" presId="urn:microsoft.com/office/officeart/2005/8/layout/hierarchy2"/>
    <dgm:cxn modelId="{BC505838-C4B2-4C9B-A852-3809CA6F239F}" type="presOf" srcId="{A15F4208-B7D4-4D6B-9A2F-35E657442DC0}" destId="{60F281C3-58DC-4580-A7AE-CAC8B2A13165}" srcOrd="1" destOrd="0" presId="urn:microsoft.com/office/officeart/2005/8/layout/hierarchy2"/>
    <dgm:cxn modelId="{580E3549-846C-417B-9CB7-D3A85F699BC2}" type="presOf" srcId="{B15DC00D-04C3-46A1-BFA0-831BFFEC9BE5}" destId="{A65D6A42-8838-4F71-9D9B-6125A10EE6F5}" srcOrd="1" destOrd="0" presId="urn:microsoft.com/office/officeart/2005/8/layout/hierarchy2"/>
    <dgm:cxn modelId="{544D99E9-3592-45AD-AE3C-9808F9CFE5D1}" type="presOf" srcId="{63C67987-1C6C-4F6D-A995-169DAE020140}" destId="{0A96D3CC-9377-4434-97D9-792537EE4E40}" srcOrd="0" destOrd="0" presId="urn:microsoft.com/office/officeart/2005/8/layout/hierarchy2"/>
    <dgm:cxn modelId="{6065E9B5-3847-410D-A46A-032DDED898E9}" type="presOf" srcId="{D143D04D-EBA2-490F-B74D-398C25166EC6}" destId="{AA542308-BD40-44DE-87B1-1331986B8C33}" srcOrd="1" destOrd="0" presId="urn:microsoft.com/office/officeart/2005/8/layout/hierarchy2"/>
    <dgm:cxn modelId="{B1BB8998-ADEF-4E41-9835-F4394EEF8952}" srcId="{569BBF08-15D1-4B8F-B2DE-9D8509C680E6}" destId="{F563FCE0-1C6E-4BD8-84A2-EE8683A379D3}" srcOrd="0" destOrd="0" parTransId="{71909BD4-8F58-4215-92F5-EFFE815F58EA}" sibTransId="{5CB8F287-043D-42E0-A8CD-6E1CA6113A38}"/>
    <dgm:cxn modelId="{2BBA60DB-9E09-4856-8DD3-005138574C1F}" type="presOf" srcId="{F38F4BBE-0064-479F-BD45-805106DDFE9C}" destId="{54C66C71-4CE7-4461-8E3A-3CDE6CC68985}" srcOrd="0" destOrd="0" presId="urn:microsoft.com/office/officeart/2005/8/layout/hierarchy2"/>
    <dgm:cxn modelId="{4D3AA007-98CE-4A16-8F4A-496B677593C4}" type="presOf" srcId="{3107C6A4-8403-4218-8B31-F8CB7DAF4216}" destId="{A0356DA1-7A3F-4BB5-A85D-AF9C9A071B2F}" srcOrd="0" destOrd="0" presId="urn:microsoft.com/office/officeart/2005/8/layout/hierarchy2"/>
    <dgm:cxn modelId="{463141F9-DAD1-4E2D-85D3-14D3D4C2A25F}" type="presOf" srcId="{F0F47242-081B-44E7-8CB5-726CB22F6781}" destId="{D0DC4E2A-9D17-4CA7-AB81-F37D13C6C68D}" srcOrd="0" destOrd="0" presId="urn:microsoft.com/office/officeart/2005/8/layout/hierarchy2"/>
    <dgm:cxn modelId="{F2530AB8-9D06-4D5F-80B0-2DC955A221AD}" type="presOf" srcId="{A15F4208-B7D4-4D6B-9A2F-35E657442DC0}" destId="{696E9890-6E95-4F1F-AA0E-64776E17EBCB}" srcOrd="0" destOrd="0" presId="urn:microsoft.com/office/officeart/2005/8/layout/hierarchy2"/>
    <dgm:cxn modelId="{D0312072-DD5F-4DCE-95FC-0C7443FFFFB3}" type="presOf" srcId="{6CD0DBAF-A535-485D-9558-30109F128B24}" destId="{86F7B057-A067-4DCF-A91D-9FB5DD4252D3}" srcOrd="1" destOrd="0" presId="urn:microsoft.com/office/officeart/2005/8/layout/hierarchy2"/>
    <dgm:cxn modelId="{BD6BFB6C-84A1-405B-BEA2-823D977E9DD2}" type="presOf" srcId="{E7B48D57-6A44-4AE8-9053-56A832FB5D61}" destId="{73D5E1D7-62A9-47FD-946E-966A5CF0A45A}" srcOrd="0" destOrd="0" presId="urn:microsoft.com/office/officeart/2005/8/layout/hierarchy2"/>
    <dgm:cxn modelId="{E4512C46-CC96-49E5-BF76-E99EFF635FB7}" type="presOf" srcId="{C2FC3D1E-44E2-4D23-A44B-2168AC743DAD}" destId="{A9296ECF-1E2E-4773-88F3-6868E6962E4F}" srcOrd="0" destOrd="0" presId="urn:microsoft.com/office/officeart/2005/8/layout/hierarchy2"/>
    <dgm:cxn modelId="{B06BEC8A-5104-47DD-8AF6-C515414F5ED7}" type="presOf" srcId="{C176BBA0-12A8-4114-8340-578266B0719D}" destId="{EFEE38AB-502B-4643-B66A-A67F707ACD71}" srcOrd="1" destOrd="0" presId="urn:microsoft.com/office/officeart/2005/8/layout/hierarchy2"/>
    <dgm:cxn modelId="{1E0B51F6-135D-4B7D-84A5-05D9365F0E5C}" srcId="{E0032242-AAD1-4D65-B4A5-4C8134E1A7F2}" destId="{CB0D2AA1-F660-4A68-B3AE-5A39F5C65035}" srcOrd="0" destOrd="0" parTransId="{D143D04D-EBA2-490F-B74D-398C25166EC6}" sibTransId="{6473DFD7-2CA1-4220-9B0B-3DDBFB641013}"/>
    <dgm:cxn modelId="{88E9CD2F-79E8-487F-A539-5B7093C5DE8D}" type="presOf" srcId="{97B6345B-FD8D-4D56-902E-6B05929CAE67}" destId="{DF889166-EF79-4B8D-935D-0385BD130AF7}" srcOrd="0" destOrd="0" presId="urn:microsoft.com/office/officeart/2005/8/layout/hierarchy2"/>
    <dgm:cxn modelId="{4F450724-DBD3-4983-9693-27DA83797070}" srcId="{1983539C-DB79-4FFB-86D5-2B225A915070}" destId="{F3FAF594-33AB-4296-A68B-CB9A47028055}" srcOrd="1" destOrd="0" parTransId="{FCE03439-8D36-4A9D-8818-B9E659253F7B}" sibTransId="{2D65BE9B-5353-47A5-90E8-E7E62A64708B}"/>
    <dgm:cxn modelId="{FB871740-8CC0-4E65-9D3C-4E6E00BB9FCA}" srcId="{6792D4E4-0B75-4C64-9937-981E81B9261D}" destId="{DFB87D8D-8AA2-4279-B97A-F3B2DAD4BD89}" srcOrd="0" destOrd="0" parTransId="{C3F846F9-2E2F-4FD0-BDB5-9B47D89A1157}" sibTransId="{8D6BE78C-CB08-400D-9EE6-EB69CB0D8135}"/>
    <dgm:cxn modelId="{9D99CD07-E797-443B-AC13-16050BB29A37}" type="presOf" srcId="{F3FAF594-33AB-4296-A68B-CB9A47028055}" destId="{8716D984-6DD4-423B-817D-EE844568D3A0}" srcOrd="0" destOrd="0" presId="urn:microsoft.com/office/officeart/2005/8/layout/hierarchy2"/>
    <dgm:cxn modelId="{5CFF3F3A-9B94-4606-80E7-3D1719F19D7B}" type="presOf" srcId="{B15DC00D-04C3-46A1-BFA0-831BFFEC9BE5}" destId="{D013C022-5638-48B5-9143-C329D4D90B1C}" srcOrd="0" destOrd="0" presId="urn:microsoft.com/office/officeart/2005/8/layout/hierarchy2"/>
    <dgm:cxn modelId="{F6FE3309-8EFD-4880-86BB-4FA3F40F1F5E}" type="presOf" srcId="{09A95113-F31D-4153-BF5D-0487162E0D98}" destId="{8104C1A1-EE27-4622-B4F5-1C6EB1B12E17}" srcOrd="0" destOrd="0" presId="urn:microsoft.com/office/officeart/2005/8/layout/hierarchy2"/>
    <dgm:cxn modelId="{6DC95C6A-5521-4D38-AAC1-812CE3A243FC}" type="presOf" srcId="{AD788CFC-02A5-48FD-94CD-2CEC1AFC19BD}" destId="{6B733E5A-E663-4E3A-B338-24D1245F2FA0}" srcOrd="0" destOrd="0" presId="urn:microsoft.com/office/officeart/2005/8/layout/hierarchy2"/>
    <dgm:cxn modelId="{284258C2-A372-487D-9705-3F42853F002B}" type="presParOf" srcId="{4E2B9063-1434-466A-94CD-5FFD72405B97}" destId="{FCE96ED9-DE76-4FB0-9EE5-4BC48AE84C36}" srcOrd="0" destOrd="0" presId="urn:microsoft.com/office/officeart/2005/8/layout/hierarchy2"/>
    <dgm:cxn modelId="{879D65D3-F437-497D-98DC-3A9FDFE625BA}" type="presParOf" srcId="{FCE96ED9-DE76-4FB0-9EE5-4BC48AE84C36}" destId="{3ADF0B87-8AE8-4A34-B8FB-5DC80BB26FBE}" srcOrd="0" destOrd="0" presId="urn:microsoft.com/office/officeart/2005/8/layout/hierarchy2"/>
    <dgm:cxn modelId="{BB192553-ED35-445F-8100-A8814E507678}" type="presParOf" srcId="{FCE96ED9-DE76-4FB0-9EE5-4BC48AE84C36}" destId="{5A627F8E-79A1-4DFD-A47F-88C0CED37D63}" srcOrd="1" destOrd="0" presId="urn:microsoft.com/office/officeart/2005/8/layout/hierarchy2"/>
    <dgm:cxn modelId="{CEB9FC74-5AB0-491E-83D8-D7E1D414C0AF}" type="presParOf" srcId="{5A627F8E-79A1-4DFD-A47F-88C0CED37D63}" destId="{7151FCD2-9C0C-4D50-8EB8-36F9AA3FFAA1}" srcOrd="0" destOrd="0" presId="urn:microsoft.com/office/officeart/2005/8/layout/hierarchy2"/>
    <dgm:cxn modelId="{0A06CE7D-CB50-4C5D-85E1-0156B5D448D7}" type="presParOf" srcId="{7151FCD2-9C0C-4D50-8EB8-36F9AA3FFAA1}" destId="{2BB278FB-0B93-4CFA-87BC-345434105647}" srcOrd="0" destOrd="0" presId="urn:microsoft.com/office/officeart/2005/8/layout/hierarchy2"/>
    <dgm:cxn modelId="{9C70F5D9-90DD-4953-923F-11E621E97D6A}" type="presParOf" srcId="{5A627F8E-79A1-4DFD-A47F-88C0CED37D63}" destId="{B08A84A7-EC99-4836-9F8D-604EB6DFAA26}" srcOrd="1" destOrd="0" presId="urn:microsoft.com/office/officeart/2005/8/layout/hierarchy2"/>
    <dgm:cxn modelId="{A6B7B472-A5DB-41F2-822C-15F99D36D79B}" type="presParOf" srcId="{B08A84A7-EC99-4836-9F8D-604EB6DFAA26}" destId="{9A2EAE0D-4DB4-4E60-9A6A-488451F0CF20}" srcOrd="0" destOrd="0" presId="urn:microsoft.com/office/officeart/2005/8/layout/hierarchy2"/>
    <dgm:cxn modelId="{330D40E8-1A48-40EE-A162-9EB99B1CE8D1}" type="presParOf" srcId="{B08A84A7-EC99-4836-9F8D-604EB6DFAA26}" destId="{4A7BCD9A-B3E6-4455-AD06-FF75E0AB4F79}" srcOrd="1" destOrd="0" presId="urn:microsoft.com/office/officeart/2005/8/layout/hierarchy2"/>
    <dgm:cxn modelId="{5E898FAC-8BDF-4AA4-813D-740C12970E78}" type="presParOf" srcId="{4A7BCD9A-B3E6-4455-AD06-FF75E0AB4F79}" destId="{73D5E1D7-62A9-47FD-946E-966A5CF0A45A}" srcOrd="0" destOrd="0" presId="urn:microsoft.com/office/officeart/2005/8/layout/hierarchy2"/>
    <dgm:cxn modelId="{B30B6AB1-D72C-4504-9F69-B50AD4681831}" type="presParOf" srcId="{73D5E1D7-62A9-47FD-946E-966A5CF0A45A}" destId="{6631C6A5-C457-413F-83CC-BECBD41AD671}" srcOrd="0" destOrd="0" presId="urn:microsoft.com/office/officeart/2005/8/layout/hierarchy2"/>
    <dgm:cxn modelId="{56DC61BB-C19D-4050-A767-C840C754C4E3}" type="presParOf" srcId="{4A7BCD9A-B3E6-4455-AD06-FF75E0AB4F79}" destId="{FD1813A5-EE8B-4735-956A-1C61502FFA92}" srcOrd="1" destOrd="0" presId="urn:microsoft.com/office/officeart/2005/8/layout/hierarchy2"/>
    <dgm:cxn modelId="{6D0EB578-5386-423C-A24D-3D27BC1D5B49}" type="presParOf" srcId="{FD1813A5-EE8B-4735-956A-1C61502FFA92}" destId="{58F2ADEE-2844-4097-AA9D-F1B661D87EB1}" srcOrd="0" destOrd="0" presId="urn:microsoft.com/office/officeart/2005/8/layout/hierarchy2"/>
    <dgm:cxn modelId="{93591D65-9323-4541-BE79-671DED29468C}" type="presParOf" srcId="{FD1813A5-EE8B-4735-956A-1C61502FFA92}" destId="{74B204AE-7A7F-489A-9C5B-F2C6AB3CEC4F}" srcOrd="1" destOrd="0" presId="urn:microsoft.com/office/officeart/2005/8/layout/hierarchy2"/>
    <dgm:cxn modelId="{1AB494A3-4901-40D0-A2D7-7D545F3B320B}" type="presParOf" srcId="{74B204AE-7A7F-489A-9C5B-F2C6AB3CEC4F}" destId="{3CFBDB05-6C79-4FB6-940A-F0F472E6BEEA}" srcOrd="0" destOrd="0" presId="urn:microsoft.com/office/officeart/2005/8/layout/hierarchy2"/>
    <dgm:cxn modelId="{23793505-794E-4A90-AA50-558B05F51AF2}" type="presParOf" srcId="{3CFBDB05-6C79-4FB6-940A-F0F472E6BEEA}" destId="{8916391D-3DD9-4722-BA67-4C4141BEF78E}" srcOrd="0" destOrd="0" presId="urn:microsoft.com/office/officeart/2005/8/layout/hierarchy2"/>
    <dgm:cxn modelId="{438401C4-04F6-46C4-9D70-F9ED31345575}" type="presParOf" srcId="{74B204AE-7A7F-489A-9C5B-F2C6AB3CEC4F}" destId="{1297CC5D-05D4-464A-A35F-F555FC59CF58}" srcOrd="1" destOrd="0" presId="urn:microsoft.com/office/officeart/2005/8/layout/hierarchy2"/>
    <dgm:cxn modelId="{17916F7D-64CE-4169-B400-1F1AA7186556}" type="presParOf" srcId="{1297CC5D-05D4-464A-A35F-F555FC59CF58}" destId="{A9296ECF-1E2E-4773-88F3-6868E6962E4F}" srcOrd="0" destOrd="0" presId="urn:microsoft.com/office/officeart/2005/8/layout/hierarchy2"/>
    <dgm:cxn modelId="{7680440F-71EA-4062-B5F7-25C95E625522}" type="presParOf" srcId="{1297CC5D-05D4-464A-A35F-F555FC59CF58}" destId="{ABA122C2-A943-4D9E-B498-ED78EAD62D7A}" srcOrd="1" destOrd="0" presId="urn:microsoft.com/office/officeart/2005/8/layout/hierarchy2"/>
    <dgm:cxn modelId="{C277C600-B6AA-472C-BC80-1A91BCB96B1B}" type="presParOf" srcId="{ABA122C2-A943-4D9E-B498-ED78EAD62D7A}" destId="{54C66C71-4CE7-4461-8E3A-3CDE6CC68985}" srcOrd="0" destOrd="0" presId="urn:microsoft.com/office/officeart/2005/8/layout/hierarchy2"/>
    <dgm:cxn modelId="{B71BB73E-74E4-4CAE-A76C-FC319ECED846}" type="presParOf" srcId="{54C66C71-4CE7-4461-8E3A-3CDE6CC68985}" destId="{E71DD285-2773-40FB-A700-CB70790EFD7E}" srcOrd="0" destOrd="0" presId="urn:microsoft.com/office/officeart/2005/8/layout/hierarchy2"/>
    <dgm:cxn modelId="{441CAEBF-2BD9-48F1-B567-7132F49D32A5}" type="presParOf" srcId="{ABA122C2-A943-4D9E-B498-ED78EAD62D7A}" destId="{6D0ADC71-147D-4C28-BC26-C2D85AE1A188}" srcOrd="1" destOrd="0" presId="urn:microsoft.com/office/officeart/2005/8/layout/hierarchy2"/>
    <dgm:cxn modelId="{2C38CDE2-B4A6-47A5-AACB-FF1426A10B9C}" type="presParOf" srcId="{6D0ADC71-147D-4C28-BC26-C2D85AE1A188}" destId="{3DAF259C-E65B-41AA-9D02-032C2F0B2AD4}" srcOrd="0" destOrd="0" presId="urn:microsoft.com/office/officeart/2005/8/layout/hierarchy2"/>
    <dgm:cxn modelId="{70006F7B-D912-4135-AD40-386901BD6E24}" type="presParOf" srcId="{6D0ADC71-147D-4C28-BC26-C2D85AE1A188}" destId="{FA1452AE-4C8D-4449-8A7F-C618662B799F}" srcOrd="1" destOrd="0" presId="urn:microsoft.com/office/officeart/2005/8/layout/hierarchy2"/>
    <dgm:cxn modelId="{AFE33CBD-1F17-41DC-87AD-C9E38065C335}" type="presParOf" srcId="{4A7BCD9A-B3E6-4455-AD06-FF75E0AB4F79}" destId="{5A391D22-C390-4E71-9118-FA6E9223331F}" srcOrd="2" destOrd="0" presId="urn:microsoft.com/office/officeart/2005/8/layout/hierarchy2"/>
    <dgm:cxn modelId="{52975A45-4DF5-4884-AEEF-BD2DF7AAE009}" type="presParOf" srcId="{5A391D22-C390-4E71-9118-FA6E9223331F}" destId="{967582D9-812B-46D2-89CA-3137F5405740}" srcOrd="0" destOrd="0" presId="urn:microsoft.com/office/officeart/2005/8/layout/hierarchy2"/>
    <dgm:cxn modelId="{2C1622BA-73D9-474D-90F9-5031096D5D2D}" type="presParOf" srcId="{4A7BCD9A-B3E6-4455-AD06-FF75E0AB4F79}" destId="{4D16DB54-9C15-4F5D-9341-A86043130983}" srcOrd="3" destOrd="0" presId="urn:microsoft.com/office/officeart/2005/8/layout/hierarchy2"/>
    <dgm:cxn modelId="{47853A05-1898-4502-8F0B-F3219B85D675}" type="presParOf" srcId="{4D16DB54-9C15-4F5D-9341-A86043130983}" destId="{5FE257C6-8864-4765-9582-584737881598}" srcOrd="0" destOrd="0" presId="urn:microsoft.com/office/officeart/2005/8/layout/hierarchy2"/>
    <dgm:cxn modelId="{9A818340-BFE1-40E2-BFE8-215524EE6B00}" type="presParOf" srcId="{4D16DB54-9C15-4F5D-9341-A86043130983}" destId="{5D7BD7B5-CFEB-4B6D-9A6A-E21BBE45357D}" srcOrd="1" destOrd="0" presId="urn:microsoft.com/office/officeart/2005/8/layout/hierarchy2"/>
    <dgm:cxn modelId="{9E2ACE63-30A0-492E-8657-108B1E6D06B0}" type="presParOf" srcId="{5D7BD7B5-CFEB-4B6D-9A6A-E21BBE45357D}" destId="{B3499834-D6DD-4CB9-BA12-1834AA49EAD6}" srcOrd="0" destOrd="0" presId="urn:microsoft.com/office/officeart/2005/8/layout/hierarchy2"/>
    <dgm:cxn modelId="{4884DE85-675D-4714-A631-0BD54FDF60D0}" type="presParOf" srcId="{B3499834-D6DD-4CB9-BA12-1834AA49EAD6}" destId="{122A10A5-E74A-430C-9973-7F4A62964289}" srcOrd="0" destOrd="0" presId="urn:microsoft.com/office/officeart/2005/8/layout/hierarchy2"/>
    <dgm:cxn modelId="{B9992552-25CF-4483-B796-979804B76129}" type="presParOf" srcId="{5D7BD7B5-CFEB-4B6D-9A6A-E21BBE45357D}" destId="{52E06696-A239-474D-8ACB-C15333419931}" srcOrd="1" destOrd="0" presId="urn:microsoft.com/office/officeart/2005/8/layout/hierarchy2"/>
    <dgm:cxn modelId="{FD51E0FA-77EB-44C9-B574-57DBB5E1A48F}" type="presParOf" srcId="{52E06696-A239-474D-8ACB-C15333419931}" destId="{760DEABC-1246-461E-81C7-D67CE18DF68B}" srcOrd="0" destOrd="0" presId="urn:microsoft.com/office/officeart/2005/8/layout/hierarchy2"/>
    <dgm:cxn modelId="{7859E8B1-5B4A-4397-9601-DB4898E2DF7C}" type="presParOf" srcId="{52E06696-A239-474D-8ACB-C15333419931}" destId="{2D7AA4DF-0D5C-4021-93C3-FCF29F4EA6A7}" srcOrd="1" destOrd="0" presId="urn:microsoft.com/office/officeart/2005/8/layout/hierarchy2"/>
    <dgm:cxn modelId="{C8D4A4C1-04CB-46C7-A1D3-C32A4C9DE56E}" type="presParOf" srcId="{2D7AA4DF-0D5C-4021-93C3-FCF29F4EA6A7}" destId="{69A73458-6341-4650-A44F-4C72ECEB8821}" srcOrd="0" destOrd="0" presId="urn:microsoft.com/office/officeart/2005/8/layout/hierarchy2"/>
    <dgm:cxn modelId="{8BFE1AB5-B41C-4661-9473-D006069D7393}" type="presParOf" srcId="{69A73458-6341-4650-A44F-4C72ECEB8821}" destId="{E41E7937-6DE5-40AD-899D-FD559382CF8C}" srcOrd="0" destOrd="0" presId="urn:microsoft.com/office/officeart/2005/8/layout/hierarchy2"/>
    <dgm:cxn modelId="{9EDF9208-2843-49D7-ACEF-2A382E4B9325}" type="presParOf" srcId="{2D7AA4DF-0D5C-4021-93C3-FCF29F4EA6A7}" destId="{3654DF42-A3F5-4E0A-A32E-621DA32B709B}" srcOrd="1" destOrd="0" presId="urn:microsoft.com/office/officeart/2005/8/layout/hierarchy2"/>
    <dgm:cxn modelId="{20EA8F33-86AB-4EAA-80DC-9ED81CF81350}" type="presParOf" srcId="{3654DF42-A3F5-4E0A-A32E-621DA32B709B}" destId="{A0356DA1-7A3F-4BB5-A85D-AF9C9A071B2F}" srcOrd="0" destOrd="0" presId="urn:microsoft.com/office/officeart/2005/8/layout/hierarchy2"/>
    <dgm:cxn modelId="{0E28738C-4508-4DA2-B27A-65600345C8D5}" type="presParOf" srcId="{3654DF42-A3F5-4E0A-A32E-621DA32B709B}" destId="{4CCEA5C2-C0EB-4963-A94E-F85DAD61F6C7}" srcOrd="1" destOrd="0" presId="urn:microsoft.com/office/officeart/2005/8/layout/hierarchy2"/>
    <dgm:cxn modelId="{BCCC1590-8DE0-4E3D-9BBC-373258F979AB}" type="presParOf" srcId="{5D7BD7B5-CFEB-4B6D-9A6A-E21BBE45357D}" destId="{0A96D3CC-9377-4434-97D9-792537EE4E40}" srcOrd="2" destOrd="0" presId="urn:microsoft.com/office/officeart/2005/8/layout/hierarchy2"/>
    <dgm:cxn modelId="{C3871F86-ADCC-4D02-913E-AD79222CA178}" type="presParOf" srcId="{0A96D3CC-9377-4434-97D9-792537EE4E40}" destId="{7833FD5A-A83F-4BEE-9C70-03E1D8112523}" srcOrd="0" destOrd="0" presId="urn:microsoft.com/office/officeart/2005/8/layout/hierarchy2"/>
    <dgm:cxn modelId="{02B64CC0-D74B-4AD8-968F-1D42F70FD9D5}" type="presParOf" srcId="{5D7BD7B5-CFEB-4B6D-9A6A-E21BBE45357D}" destId="{DFC6982A-7535-4102-BD7D-47BC92DBB425}" srcOrd="3" destOrd="0" presId="urn:microsoft.com/office/officeart/2005/8/layout/hierarchy2"/>
    <dgm:cxn modelId="{69F8ADF4-7F45-4656-8CB9-49E3D2124416}" type="presParOf" srcId="{DFC6982A-7535-4102-BD7D-47BC92DBB425}" destId="{62FA19F2-2509-4A13-8B97-4548B5D6FDB0}" srcOrd="0" destOrd="0" presId="urn:microsoft.com/office/officeart/2005/8/layout/hierarchy2"/>
    <dgm:cxn modelId="{DF5D2301-B284-49EC-B575-3E055B35BFB6}" type="presParOf" srcId="{DFC6982A-7535-4102-BD7D-47BC92DBB425}" destId="{2063B1A3-1EA4-4534-9A82-74550CB6AB8F}" srcOrd="1" destOrd="0" presId="urn:microsoft.com/office/officeart/2005/8/layout/hierarchy2"/>
    <dgm:cxn modelId="{66D0E623-8601-42F9-A181-53D508D32155}" type="presParOf" srcId="{2063B1A3-1EA4-4534-9A82-74550CB6AB8F}" destId="{D013C022-5638-48B5-9143-C329D4D90B1C}" srcOrd="0" destOrd="0" presId="urn:microsoft.com/office/officeart/2005/8/layout/hierarchy2"/>
    <dgm:cxn modelId="{BBB6E88C-116C-4860-B584-A5C14A980530}" type="presParOf" srcId="{D013C022-5638-48B5-9143-C329D4D90B1C}" destId="{A65D6A42-8838-4F71-9D9B-6125A10EE6F5}" srcOrd="0" destOrd="0" presId="urn:microsoft.com/office/officeart/2005/8/layout/hierarchy2"/>
    <dgm:cxn modelId="{714F666B-B38A-4743-89B0-5CB2F696F2C4}" type="presParOf" srcId="{2063B1A3-1EA4-4534-9A82-74550CB6AB8F}" destId="{F2E9C9C1-2FE0-45C8-AEB3-641220B9889C}" srcOrd="1" destOrd="0" presId="urn:microsoft.com/office/officeart/2005/8/layout/hierarchy2"/>
    <dgm:cxn modelId="{A63E8CC4-2594-4D40-A1C7-D3E8785E95F4}" type="presParOf" srcId="{F2E9C9C1-2FE0-45C8-AEB3-641220B9889C}" destId="{E6EC8DCC-3643-45D7-8A7A-364CE03B9828}" srcOrd="0" destOrd="0" presId="urn:microsoft.com/office/officeart/2005/8/layout/hierarchy2"/>
    <dgm:cxn modelId="{5E760C92-A15E-4396-B1A7-A40965B90689}" type="presParOf" srcId="{F2E9C9C1-2FE0-45C8-AEB3-641220B9889C}" destId="{2A475732-B803-4F50-966F-D9E34102AF08}" srcOrd="1" destOrd="0" presId="urn:microsoft.com/office/officeart/2005/8/layout/hierarchy2"/>
    <dgm:cxn modelId="{8EC0B49B-32A4-4263-99A4-8E61BBDA57F6}" type="presParOf" srcId="{5A627F8E-79A1-4DFD-A47F-88C0CED37D63}" destId="{0C319175-CFAE-46A9-8F3F-67A3EEE5DA56}" srcOrd="2" destOrd="0" presId="urn:microsoft.com/office/officeart/2005/8/layout/hierarchy2"/>
    <dgm:cxn modelId="{D5B01BBD-BAA8-4F46-B4DF-E0F74587CDA7}" type="presParOf" srcId="{0C319175-CFAE-46A9-8F3F-67A3EEE5DA56}" destId="{631F2EFB-56B7-4540-808D-165A880BF8E4}" srcOrd="0" destOrd="0" presId="urn:microsoft.com/office/officeart/2005/8/layout/hierarchy2"/>
    <dgm:cxn modelId="{EA65B92F-C131-4FEF-8C97-D48B8CBDFC04}" type="presParOf" srcId="{5A627F8E-79A1-4DFD-A47F-88C0CED37D63}" destId="{B32AF759-6C36-4FED-9E18-39E63F462A11}" srcOrd="3" destOrd="0" presId="urn:microsoft.com/office/officeart/2005/8/layout/hierarchy2"/>
    <dgm:cxn modelId="{F6DE2BD3-1225-45F3-955F-9F99ABCF25C6}" type="presParOf" srcId="{B32AF759-6C36-4FED-9E18-39E63F462A11}" destId="{B215F53F-97EC-4DEE-AD0D-2A97205C5C33}" srcOrd="0" destOrd="0" presId="urn:microsoft.com/office/officeart/2005/8/layout/hierarchy2"/>
    <dgm:cxn modelId="{C3F35C3B-3750-4873-BF8D-0696CEAA1A58}" type="presParOf" srcId="{B32AF759-6C36-4FED-9E18-39E63F462A11}" destId="{23635E35-4F21-40F7-BEAA-6E426ACF6FEE}" srcOrd="1" destOrd="0" presId="urn:microsoft.com/office/officeart/2005/8/layout/hierarchy2"/>
    <dgm:cxn modelId="{EF8EB4F4-CDF0-4972-A306-4778113D935F}" type="presParOf" srcId="{23635E35-4F21-40F7-BEAA-6E426ACF6FEE}" destId="{8A2E0981-27E1-472B-9D02-0F9772B5AF59}" srcOrd="0" destOrd="0" presId="urn:microsoft.com/office/officeart/2005/8/layout/hierarchy2"/>
    <dgm:cxn modelId="{0AC49DB5-EBA2-4829-897B-DA01840CFE30}" type="presParOf" srcId="{8A2E0981-27E1-472B-9D02-0F9772B5AF59}" destId="{EFEE38AB-502B-4643-B66A-A67F707ACD71}" srcOrd="0" destOrd="0" presId="urn:microsoft.com/office/officeart/2005/8/layout/hierarchy2"/>
    <dgm:cxn modelId="{B9C84B30-9809-4100-9006-A083E8471F29}" type="presParOf" srcId="{23635E35-4F21-40F7-BEAA-6E426ACF6FEE}" destId="{70FDA8B6-4162-4BE1-AABA-BB374C8057F6}" srcOrd="1" destOrd="0" presId="urn:microsoft.com/office/officeart/2005/8/layout/hierarchy2"/>
    <dgm:cxn modelId="{3B9A43EA-1FF3-4447-BFF9-F4A4EFCE47AA}" type="presParOf" srcId="{70FDA8B6-4162-4BE1-AABA-BB374C8057F6}" destId="{F9A16337-3570-4292-83EB-0B3CCCAD2C76}" srcOrd="0" destOrd="0" presId="urn:microsoft.com/office/officeart/2005/8/layout/hierarchy2"/>
    <dgm:cxn modelId="{A286FE8A-602F-4248-98CC-ACB62E88E59F}" type="presParOf" srcId="{70FDA8B6-4162-4BE1-AABA-BB374C8057F6}" destId="{F6869AA4-B4F6-43FA-B432-F524BDAE419B}" srcOrd="1" destOrd="0" presId="urn:microsoft.com/office/officeart/2005/8/layout/hierarchy2"/>
    <dgm:cxn modelId="{6E9D1794-4104-4129-B2AB-86795D4E43E6}" type="presParOf" srcId="{F6869AA4-B4F6-43FA-B432-F524BDAE419B}" destId="{4E710D3E-C67E-43FF-9CF7-82226BDE682D}" srcOrd="0" destOrd="0" presId="urn:microsoft.com/office/officeart/2005/8/layout/hierarchy2"/>
    <dgm:cxn modelId="{556E30CB-44F8-436D-AF47-D4FB9AFFEA86}" type="presParOf" srcId="{4E710D3E-C67E-43FF-9CF7-82226BDE682D}" destId="{81EB9D2F-6B07-4BEE-91CC-D108C5D950AA}" srcOrd="0" destOrd="0" presId="urn:microsoft.com/office/officeart/2005/8/layout/hierarchy2"/>
    <dgm:cxn modelId="{830F60AF-401D-42A9-9C8F-306E5CFF30B2}" type="presParOf" srcId="{F6869AA4-B4F6-43FA-B432-F524BDAE419B}" destId="{D55EC463-1D94-49FD-9B52-89C75EB7CAE8}" srcOrd="1" destOrd="0" presId="urn:microsoft.com/office/officeart/2005/8/layout/hierarchy2"/>
    <dgm:cxn modelId="{1BC0692C-FAC7-41E2-9DF0-C03D837CBC5B}" type="presParOf" srcId="{D55EC463-1D94-49FD-9B52-89C75EB7CAE8}" destId="{8104C1A1-EE27-4622-B4F5-1C6EB1B12E17}" srcOrd="0" destOrd="0" presId="urn:microsoft.com/office/officeart/2005/8/layout/hierarchy2"/>
    <dgm:cxn modelId="{AF0F5ABC-78D1-4F71-A384-E42C3568EA06}" type="presParOf" srcId="{D55EC463-1D94-49FD-9B52-89C75EB7CAE8}" destId="{7CEFFE75-B039-4C35-B05F-10F178FA4118}" srcOrd="1" destOrd="0" presId="urn:microsoft.com/office/officeart/2005/8/layout/hierarchy2"/>
    <dgm:cxn modelId="{F9C00327-CD92-4CBB-A793-C9DDDF04DFE4}" type="presParOf" srcId="{7CEFFE75-B039-4C35-B05F-10F178FA4118}" destId="{3B3F3C3C-BF00-488A-A6C0-A18637D953F5}" srcOrd="0" destOrd="0" presId="urn:microsoft.com/office/officeart/2005/8/layout/hierarchy2"/>
    <dgm:cxn modelId="{9BC4C90D-76BB-481E-9181-AEC7684F1B43}" type="presParOf" srcId="{3B3F3C3C-BF00-488A-A6C0-A18637D953F5}" destId="{502DE961-04D7-423E-BCEE-3F9584446350}" srcOrd="0" destOrd="0" presId="urn:microsoft.com/office/officeart/2005/8/layout/hierarchy2"/>
    <dgm:cxn modelId="{98891D04-6719-4D67-9096-7097A92E2F2D}" type="presParOf" srcId="{7CEFFE75-B039-4C35-B05F-10F178FA4118}" destId="{4672A811-2599-4C56-81B9-DA81285A172F}" srcOrd="1" destOrd="0" presId="urn:microsoft.com/office/officeart/2005/8/layout/hierarchy2"/>
    <dgm:cxn modelId="{6950741B-3855-49DB-B4C3-DDBFF62426AA}" type="presParOf" srcId="{4672A811-2599-4C56-81B9-DA81285A172F}" destId="{27B9ACD0-FD62-499F-9762-DBD526E2C4B6}" srcOrd="0" destOrd="0" presId="urn:microsoft.com/office/officeart/2005/8/layout/hierarchy2"/>
    <dgm:cxn modelId="{392570ED-4219-4D5E-8F27-8558CAD28FCA}" type="presParOf" srcId="{4672A811-2599-4C56-81B9-DA81285A172F}" destId="{CC552FD5-1B31-478A-8D25-CBF200162061}" srcOrd="1" destOrd="0" presId="urn:microsoft.com/office/officeart/2005/8/layout/hierarchy2"/>
    <dgm:cxn modelId="{50D43117-012D-4AFF-9C99-C4E6248F2C46}" type="presParOf" srcId="{F6869AA4-B4F6-43FA-B432-F524BDAE419B}" destId="{D0DC4E2A-9D17-4CA7-AB81-F37D13C6C68D}" srcOrd="2" destOrd="0" presId="urn:microsoft.com/office/officeart/2005/8/layout/hierarchy2"/>
    <dgm:cxn modelId="{AC0EF855-2192-41A0-994F-6507BCF4C7E7}" type="presParOf" srcId="{D0DC4E2A-9D17-4CA7-AB81-F37D13C6C68D}" destId="{C9086DB2-86A9-4FF5-A1E4-7C558B1BC660}" srcOrd="0" destOrd="0" presId="urn:microsoft.com/office/officeart/2005/8/layout/hierarchy2"/>
    <dgm:cxn modelId="{8EAF07CA-A657-4351-AEC8-FA5F279B6539}" type="presParOf" srcId="{F6869AA4-B4F6-43FA-B432-F524BDAE419B}" destId="{D56657B3-B9C1-4509-9650-1BFBDBB0FFC8}" srcOrd="3" destOrd="0" presId="urn:microsoft.com/office/officeart/2005/8/layout/hierarchy2"/>
    <dgm:cxn modelId="{EFC36117-403D-4538-BF2E-FCC4F610778E}" type="presParOf" srcId="{D56657B3-B9C1-4509-9650-1BFBDBB0FFC8}" destId="{9F28D8AF-E5E7-4E32-9E15-4BF3F30BCA38}" srcOrd="0" destOrd="0" presId="urn:microsoft.com/office/officeart/2005/8/layout/hierarchy2"/>
    <dgm:cxn modelId="{702B2C86-C387-472A-BD71-FAC427CDE3EB}" type="presParOf" srcId="{D56657B3-B9C1-4509-9650-1BFBDBB0FFC8}" destId="{661F2BAD-EF56-497F-8FBA-061F949F2F22}" srcOrd="1" destOrd="0" presId="urn:microsoft.com/office/officeart/2005/8/layout/hierarchy2"/>
    <dgm:cxn modelId="{51F82FC0-CCFD-45AB-BEDB-223E551D254C}" type="presParOf" srcId="{661F2BAD-EF56-497F-8FBA-061F949F2F22}" destId="{CFA04A9E-EF6B-4EC2-9D95-02DF79D2E2CE}" srcOrd="0" destOrd="0" presId="urn:microsoft.com/office/officeart/2005/8/layout/hierarchy2"/>
    <dgm:cxn modelId="{C64D1CC9-7A6A-4E93-919D-E238E0199DA0}" type="presParOf" srcId="{CFA04A9E-EF6B-4EC2-9D95-02DF79D2E2CE}" destId="{49AB602C-3451-450C-951D-A6EFAD644BAA}" srcOrd="0" destOrd="0" presId="urn:microsoft.com/office/officeart/2005/8/layout/hierarchy2"/>
    <dgm:cxn modelId="{7C362A87-AFDE-4410-996B-81B1C721F5FD}" type="presParOf" srcId="{661F2BAD-EF56-497F-8FBA-061F949F2F22}" destId="{15C04FD4-8DE0-43E9-9F06-E8295FF1AB0C}" srcOrd="1" destOrd="0" presId="urn:microsoft.com/office/officeart/2005/8/layout/hierarchy2"/>
    <dgm:cxn modelId="{50B5A4C7-4268-4F8C-8F6E-AA0C98D11F58}" type="presParOf" srcId="{15C04FD4-8DE0-43E9-9F06-E8295FF1AB0C}" destId="{A64FA662-07A5-45AB-88FF-9EB535FED0C6}" srcOrd="0" destOrd="0" presId="urn:microsoft.com/office/officeart/2005/8/layout/hierarchy2"/>
    <dgm:cxn modelId="{30A65206-850F-46BF-96F9-3CD47143033B}" type="presParOf" srcId="{15C04FD4-8DE0-43E9-9F06-E8295FF1AB0C}" destId="{E2343B4D-8512-463A-81D9-E0AE5FA9823E}" srcOrd="1" destOrd="0" presId="urn:microsoft.com/office/officeart/2005/8/layout/hierarchy2"/>
    <dgm:cxn modelId="{339D5EED-A0DF-4865-8A66-29E6C0F7CBA2}" type="presParOf" srcId="{F6869AA4-B4F6-43FA-B432-F524BDAE419B}" destId="{1874750C-1ADE-488D-A3F7-08653C03B25B}" srcOrd="4" destOrd="0" presId="urn:microsoft.com/office/officeart/2005/8/layout/hierarchy2"/>
    <dgm:cxn modelId="{318AB820-18C4-422D-B84F-BEB4F98CE67E}" type="presParOf" srcId="{1874750C-1ADE-488D-A3F7-08653C03B25B}" destId="{86F7B057-A067-4DCF-A91D-9FB5DD4252D3}" srcOrd="0" destOrd="0" presId="urn:microsoft.com/office/officeart/2005/8/layout/hierarchy2"/>
    <dgm:cxn modelId="{5DE05E40-24A0-42C9-8D3B-787837276C86}" type="presParOf" srcId="{F6869AA4-B4F6-43FA-B432-F524BDAE419B}" destId="{06558083-5D80-4515-934F-AFEB40919C26}" srcOrd="5" destOrd="0" presId="urn:microsoft.com/office/officeart/2005/8/layout/hierarchy2"/>
    <dgm:cxn modelId="{E4AFEF0B-7917-4205-B915-C709B43D698C}" type="presParOf" srcId="{06558083-5D80-4515-934F-AFEB40919C26}" destId="{A750A0F3-6BFC-45A0-8A0F-4D57681F29AB}" srcOrd="0" destOrd="0" presId="urn:microsoft.com/office/officeart/2005/8/layout/hierarchy2"/>
    <dgm:cxn modelId="{C1DF1103-F623-4608-9128-10B5BBFB488C}" type="presParOf" srcId="{06558083-5D80-4515-934F-AFEB40919C26}" destId="{F8A7C562-6654-469D-B726-3B087CA37683}" srcOrd="1" destOrd="0" presId="urn:microsoft.com/office/officeart/2005/8/layout/hierarchy2"/>
    <dgm:cxn modelId="{3EE39712-1A0A-4377-97C3-0525DD3658DD}" type="presParOf" srcId="{F8A7C562-6654-469D-B726-3B087CA37683}" destId="{51C3630A-1993-498C-90F7-991D54CC300A}" srcOrd="0" destOrd="0" presId="urn:microsoft.com/office/officeart/2005/8/layout/hierarchy2"/>
    <dgm:cxn modelId="{A92ACBA0-2ACA-45E7-855B-9B077823250B}" type="presParOf" srcId="{51C3630A-1993-498C-90F7-991D54CC300A}" destId="{921BD043-9401-4B41-A877-628018483C3A}" srcOrd="0" destOrd="0" presId="urn:microsoft.com/office/officeart/2005/8/layout/hierarchy2"/>
    <dgm:cxn modelId="{E2EECCE4-12B4-4197-9AEE-1DCBEA688DF6}" type="presParOf" srcId="{F8A7C562-6654-469D-B726-3B087CA37683}" destId="{AF3A2FEE-2584-434B-B267-1599FDFF8E2F}" srcOrd="1" destOrd="0" presId="urn:microsoft.com/office/officeart/2005/8/layout/hierarchy2"/>
    <dgm:cxn modelId="{2F5FC383-6AEC-4691-A72C-A2B138E447E6}" type="presParOf" srcId="{AF3A2FEE-2584-434B-B267-1599FDFF8E2F}" destId="{EE025668-3BA5-4E5C-B5E8-D3EF5C46A1F9}" srcOrd="0" destOrd="0" presId="urn:microsoft.com/office/officeart/2005/8/layout/hierarchy2"/>
    <dgm:cxn modelId="{00EF6B1F-2C2A-4477-A6ED-361FF22BE24E}" type="presParOf" srcId="{AF3A2FEE-2584-434B-B267-1599FDFF8E2F}" destId="{FCC1FB30-E717-4C5A-B8AE-60B7AD6968E6}" srcOrd="1" destOrd="0" presId="urn:microsoft.com/office/officeart/2005/8/layout/hierarchy2"/>
    <dgm:cxn modelId="{01DE1307-260C-486F-AB0E-DE353C7F6049}" type="presParOf" srcId="{F6869AA4-B4F6-43FA-B432-F524BDAE419B}" destId="{C5520717-23AD-407B-92D8-E814A68C9B3B}" srcOrd="6" destOrd="0" presId="urn:microsoft.com/office/officeart/2005/8/layout/hierarchy2"/>
    <dgm:cxn modelId="{3A59A3C1-7CF6-433B-8E42-890181ACD85A}" type="presParOf" srcId="{C5520717-23AD-407B-92D8-E814A68C9B3B}" destId="{7066D8AD-FCAA-492B-9A40-B7DF389EABF2}" srcOrd="0" destOrd="0" presId="urn:microsoft.com/office/officeart/2005/8/layout/hierarchy2"/>
    <dgm:cxn modelId="{B915F54B-B7EE-4C2A-871A-B0D4579C100F}" type="presParOf" srcId="{F6869AA4-B4F6-43FA-B432-F524BDAE419B}" destId="{E92B8362-475E-4DE3-988E-FC27DB51CD97}" srcOrd="7" destOrd="0" presId="urn:microsoft.com/office/officeart/2005/8/layout/hierarchy2"/>
    <dgm:cxn modelId="{BB28C399-3531-4CF8-82E5-890134DFC101}" type="presParOf" srcId="{E92B8362-475E-4DE3-988E-FC27DB51CD97}" destId="{5D8B0A19-5ED7-4EED-910E-B32113647707}" srcOrd="0" destOrd="0" presId="urn:microsoft.com/office/officeart/2005/8/layout/hierarchy2"/>
    <dgm:cxn modelId="{CAC33544-F5A5-4B53-BCB5-1F10E10E73F3}" type="presParOf" srcId="{E92B8362-475E-4DE3-988E-FC27DB51CD97}" destId="{87B8BC14-0065-4AE1-962B-78B24072135B}" srcOrd="1" destOrd="0" presId="urn:microsoft.com/office/officeart/2005/8/layout/hierarchy2"/>
    <dgm:cxn modelId="{D301AAFD-0B52-4A84-96AC-F397794DC652}" type="presParOf" srcId="{87B8BC14-0065-4AE1-962B-78B24072135B}" destId="{F892743E-6A34-47C2-9745-2EF92C863980}" srcOrd="0" destOrd="0" presId="urn:microsoft.com/office/officeart/2005/8/layout/hierarchy2"/>
    <dgm:cxn modelId="{584D91B4-CCB4-4737-A8DC-D0816AF15112}" type="presParOf" srcId="{F892743E-6A34-47C2-9745-2EF92C863980}" destId="{14B18E74-5A33-4750-AB21-C989963F29F8}" srcOrd="0" destOrd="0" presId="urn:microsoft.com/office/officeart/2005/8/layout/hierarchy2"/>
    <dgm:cxn modelId="{43AC6F2C-342E-4627-90E2-B6295C1E7EDF}" type="presParOf" srcId="{87B8BC14-0065-4AE1-962B-78B24072135B}" destId="{614CE6E8-EA27-491F-B630-56DA2BA924D2}" srcOrd="1" destOrd="0" presId="urn:microsoft.com/office/officeart/2005/8/layout/hierarchy2"/>
    <dgm:cxn modelId="{4B5E0E22-B2B8-4FCF-AD2C-B3E5FB9AA123}" type="presParOf" srcId="{614CE6E8-EA27-491F-B630-56DA2BA924D2}" destId="{DC338E1A-845A-45C6-900C-ECBC73FCCA34}" srcOrd="0" destOrd="0" presId="urn:microsoft.com/office/officeart/2005/8/layout/hierarchy2"/>
    <dgm:cxn modelId="{7A6C46E9-DEE6-4445-B540-F2E60DA2013E}" type="presParOf" srcId="{614CE6E8-EA27-491F-B630-56DA2BA924D2}" destId="{31128C37-1C33-4D5A-AFD4-61413EBFE829}" srcOrd="1" destOrd="0" presId="urn:microsoft.com/office/officeart/2005/8/layout/hierarchy2"/>
    <dgm:cxn modelId="{7FE98856-F427-41F2-907F-AB96F35647D9}" type="presParOf" srcId="{F6869AA4-B4F6-43FA-B432-F524BDAE419B}" destId="{D269B717-1788-42DF-95A2-3E9050CD6652}" srcOrd="8" destOrd="0" presId="urn:microsoft.com/office/officeart/2005/8/layout/hierarchy2"/>
    <dgm:cxn modelId="{E39F2800-79A9-4C29-86F3-2C5B5E2397B0}" type="presParOf" srcId="{D269B717-1788-42DF-95A2-3E9050CD6652}" destId="{43DA4BC0-3315-489E-96ED-836D9EBA16FA}" srcOrd="0" destOrd="0" presId="urn:microsoft.com/office/officeart/2005/8/layout/hierarchy2"/>
    <dgm:cxn modelId="{67DE9423-E784-4C19-B59F-562435BCDDCD}" type="presParOf" srcId="{F6869AA4-B4F6-43FA-B432-F524BDAE419B}" destId="{2EDF515F-EC12-4FE9-B395-C58AD842CC82}" srcOrd="9" destOrd="0" presId="urn:microsoft.com/office/officeart/2005/8/layout/hierarchy2"/>
    <dgm:cxn modelId="{A18BEB23-0C8A-4313-A2BF-A60208966A62}" type="presParOf" srcId="{2EDF515F-EC12-4FE9-B395-C58AD842CC82}" destId="{AFDD98AE-11AD-4822-96DC-9600B0528D65}" srcOrd="0" destOrd="0" presId="urn:microsoft.com/office/officeart/2005/8/layout/hierarchy2"/>
    <dgm:cxn modelId="{9862C3C5-8F0D-411D-84C1-6EA38B30EE95}" type="presParOf" srcId="{2EDF515F-EC12-4FE9-B395-C58AD842CC82}" destId="{67D181DC-EB2A-4FA7-BE10-07A60D5E0A4B}" srcOrd="1" destOrd="0" presId="urn:microsoft.com/office/officeart/2005/8/layout/hierarchy2"/>
    <dgm:cxn modelId="{4E32D42E-F6EF-412C-9439-5D80174A4925}" type="presParOf" srcId="{67D181DC-EB2A-4FA7-BE10-07A60D5E0A4B}" destId="{6B733E5A-E663-4E3A-B338-24D1245F2FA0}" srcOrd="0" destOrd="0" presId="urn:microsoft.com/office/officeart/2005/8/layout/hierarchy2"/>
    <dgm:cxn modelId="{DCFDE847-29F2-4FE2-BED0-FCF6F2816A12}" type="presParOf" srcId="{6B733E5A-E663-4E3A-B338-24D1245F2FA0}" destId="{F8420CE6-7D11-408C-97EF-C0B2DC95638C}" srcOrd="0" destOrd="0" presId="urn:microsoft.com/office/officeart/2005/8/layout/hierarchy2"/>
    <dgm:cxn modelId="{51FE7465-F5FC-4402-B3F1-7759FD136FC0}" type="presParOf" srcId="{67D181DC-EB2A-4FA7-BE10-07A60D5E0A4B}" destId="{FD96298F-CD27-4EA9-89A5-369BFA8C3C31}" srcOrd="1" destOrd="0" presId="urn:microsoft.com/office/officeart/2005/8/layout/hierarchy2"/>
    <dgm:cxn modelId="{9E0E4E59-92AF-4F34-A77E-6EF92BE069EA}" type="presParOf" srcId="{FD96298F-CD27-4EA9-89A5-369BFA8C3C31}" destId="{D501B359-6680-4CE6-89F6-7E4933425831}" srcOrd="0" destOrd="0" presId="urn:microsoft.com/office/officeart/2005/8/layout/hierarchy2"/>
    <dgm:cxn modelId="{C681A7FA-CA05-4888-BB02-8FBB7A3D5551}" type="presParOf" srcId="{FD96298F-CD27-4EA9-89A5-369BFA8C3C31}" destId="{89D7D918-B892-43B9-A7CD-70D982BC8A9A}" srcOrd="1" destOrd="0" presId="urn:microsoft.com/office/officeart/2005/8/layout/hierarchy2"/>
    <dgm:cxn modelId="{2F6D3F6D-7A8A-4DF5-B5F4-5EFDA6D917EB}" type="presParOf" srcId="{F6869AA4-B4F6-43FA-B432-F524BDAE419B}" destId="{75BBF671-B532-4C0B-BA98-2E31CCE8C674}" srcOrd="10" destOrd="0" presId="urn:microsoft.com/office/officeart/2005/8/layout/hierarchy2"/>
    <dgm:cxn modelId="{CF46FCFB-B332-4BE0-A1E2-DF6F536F587B}" type="presParOf" srcId="{75BBF671-B532-4C0B-BA98-2E31CCE8C674}" destId="{9B7F163E-4315-4B0E-A9D5-85C6F4DDA6EE}" srcOrd="0" destOrd="0" presId="urn:microsoft.com/office/officeart/2005/8/layout/hierarchy2"/>
    <dgm:cxn modelId="{494F98F9-8364-4207-BFA2-C168D0734214}" type="presParOf" srcId="{F6869AA4-B4F6-43FA-B432-F524BDAE419B}" destId="{211421C6-6D20-4F14-AE90-0BE80C210624}" srcOrd="11" destOrd="0" presId="urn:microsoft.com/office/officeart/2005/8/layout/hierarchy2"/>
    <dgm:cxn modelId="{994CBF14-BEB7-4C43-B68C-AA7C8A7DFB76}" type="presParOf" srcId="{211421C6-6D20-4F14-AE90-0BE80C210624}" destId="{2B983E5A-0A0D-45E7-8075-4C918805FAB7}" srcOrd="0" destOrd="0" presId="urn:microsoft.com/office/officeart/2005/8/layout/hierarchy2"/>
    <dgm:cxn modelId="{E3106992-4264-4D9A-9F28-88B472CE4CB9}" type="presParOf" srcId="{211421C6-6D20-4F14-AE90-0BE80C210624}" destId="{A10D32A9-5731-4C2B-8DFB-D3414F17889D}" srcOrd="1" destOrd="0" presId="urn:microsoft.com/office/officeart/2005/8/layout/hierarchy2"/>
    <dgm:cxn modelId="{4F548AEB-89E4-4486-ACFB-9E9438D8BA06}" type="presParOf" srcId="{A10D32A9-5731-4C2B-8DFB-D3414F17889D}" destId="{3C6542F5-2CAD-4057-B060-9353E0883586}" srcOrd="0" destOrd="0" presId="urn:microsoft.com/office/officeart/2005/8/layout/hierarchy2"/>
    <dgm:cxn modelId="{C7DAC515-56EE-41DE-ADB9-204CCD05A2AF}" type="presParOf" srcId="{3C6542F5-2CAD-4057-B060-9353E0883586}" destId="{9C300FF4-463D-4570-84AF-8B14981FF42A}" srcOrd="0" destOrd="0" presId="urn:microsoft.com/office/officeart/2005/8/layout/hierarchy2"/>
    <dgm:cxn modelId="{5B0D1598-1236-45CC-BED4-788FCBE32D2D}" type="presParOf" srcId="{A10D32A9-5731-4C2B-8DFB-D3414F17889D}" destId="{780527E4-68CF-4CEE-B8C6-26F77DC05BA3}" srcOrd="1" destOrd="0" presId="urn:microsoft.com/office/officeart/2005/8/layout/hierarchy2"/>
    <dgm:cxn modelId="{2F21E1B0-204F-4561-B499-6FD69056BBB8}" type="presParOf" srcId="{780527E4-68CF-4CEE-B8C6-26F77DC05BA3}" destId="{DF889166-EF79-4B8D-935D-0385BD130AF7}" srcOrd="0" destOrd="0" presId="urn:microsoft.com/office/officeart/2005/8/layout/hierarchy2"/>
    <dgm:cxn modelId="{FDC4CECE-416E-4A34-9715-2E6B78EE77DC}" type="presParOf" srcId="{780527E4-68CF-4CEE-B8C6-26F77DC05BA3}" destId="{96F2C9CF-2ADA-42E6-8C9F-2B470FA52D16}" srcOrd="1" destOrd="0" presId="urn:microsoft.com/office/officeart/2005/8/layout/hierarchy2"/>
    <dgm:cxn modelId="{35DD39EF-E921-49B5-8CC6-CE454133A580}" type="presParOf" srcId="{23635E35-4F21-40F7-BEAA-6E426ACF6FEE}" destId="{0A790870-7C68-4047-A25F-C5919F48C328}" srcOrd="2" destOrd="0" presId="urn:microsoft.com/office/officeart/2005/8/layout/hierarchy2"/>
    <dgm:cxn modelId="{914841FA-363D-4EA2-BEFE-C15DD8FB5B51}" type="presParOf" srcId="{0A790870-7C68-4047-A25F-C5919F48C328}" destId="{473DD5C6-A120-42E0-A14C-AF75D887AB8F}" srcOrd="0" destOrd="0" presId="urn:microsoft.com/office/officeart/2005/8/layout/hierarchy2"/>
    <dgm:cxn modelId="{1E479C39-39A7-4E9E-895A-48E224A787BA}" type="presParOf" srcId="{23635E35-4F21-40F7-BEAA-6E426ACF6FEE}" destId="{DE322216-AFA6-4573-BA15-675788208748}" srcOrd="3" destOrd="0" presId="urn:microsoft.com/office/officeart/2005/8/layout/hierarchy2"/>
    <dgm:cxn modelId="{B8508798-4FFC-45DF-AAEF-B0C7AF1B1F44}" type="presParOf" srcId="{DE322216-AFA6-4573-BA15-675788208748}" destId="{8716D984-6DD4-423B-817D-EE844568D3A0}" srcOrd="0" destOrd="0" presId="urn:microsoft.com/office/officeart/2005/8/layout/hierarchy2"/>
    <dgm:cxn modelId="{EF78F57F-191E-4563-A1CF-832F6B07E67F}" type="presParOf" srcId="{DE322216-AFA6-4573-BA15-675788208748}" destId="{190EBE5E-1F64-4BB4-98E2-296415783163}" srcOrd="1" destOrd="0" presId="urn:microsoft.com/office/officeart/2005/8/layout/hierarchy2"/>
    <dgm:cxn modelId="{302B338D-1E9A-4888-ACAB-968BAB41AD29}" type="presParOf" srcId="{190EBE5E-1F64-4BB4-98E2-296415783163}" destId="{696E9890-6E95-4F1F-AA0E-64776E17EBCB}" srcOrd="0" destOrd="0" presId="urn:microsoft.com/office/officeart/2005/8/layout/hierarchy2"/>
    <dgm:cxn modelId="{254DECD8-57BC-4247-BC75-ED1DBAED5F27}" type="presParOf" srcId="{696E9890-6E95-4F1F-AA0E-64776E17EBCB}" destId="{60F281C3-58DC-4580-A7AE-CAC8B2A13165}" srcOrd="0" destOrd="0" presId="urn:microsoft.com/office/officeart/2005/8/layout/hierarchy2"/>
    <dgm:cxn modelId="{AF612717-F57E-4DC2-8027-1BCE8245DB57}" type="presParOf" srcId="{190EBE5E-1F64-4BB4-98E2-296415783163}" destId="{CB9DA9B5-A655-47E4-B7EC-1F046C9199B0}" srcOrd="1" destOrd="0" presId="urn:microsoft.com/office/officeart/2005/8/layout/hierarchy2"/>
    <dgm:cxn modelId="{E8405B4F-AF23-4D63-8F3A-FBCAA65DEE7A}" type="presParOf" srcId="{CB9DA9B5-A655-47E4-B7EC-1F046C9199B0}" destId="{01A1834A-3E93-497A-92DB-CBE3F07CB574}" srcOrd="0" destOrd="0" presId="urn:microsoft.com/office/officeart/2005/8/layout/hierarchy2"/>
    <dgm:cxn modelId="{D743BE7E-845B-41D2-AEF8-BDCD9DA8A223}" type="presParOf" srcId="{CB9DA9B5-A655-47E4-B7EC-1F046C9199B0}" destId="{6BB2B7DD-8912-4869-AF88-879DABFCB17B}" srcOrd="1" destOrd="0" presId="urn:microsoft.com/office/officeart/2005/8/layout/hierarchy2"/>
    <dgm:cxn modelId="{9B011EEF-AC02-4E0E-B642-D5A2C78F0AD5}" type="presParOf" srcId="{6BB2B7DD-8912-4869-AF88-879DABFCB17B}" destId="{D8DA205F-FCEB-4B33-95C2-7F8F59CBE32B}" srcOrd="0" destOrd="0" presId="urn:microsoft.com/office/officeart/2005/8/layout/hierarchy2"/>
    <dgm:cxn modelId="{6662E585-FCCE-40C1-B3AF-6E8520E626DB}" type="presParOf" srcId="{D8DA205F-FCEB-4B33-95C2-7F8F59CBE32B}" destId="{E3518CB5-1445-45A0-851D-E391976F49DE}" srcOrd="0" destOrd="0" presId="urn:microsoft.com/office/officeart/2005/8/layout/hierarchy2"/>
    <dgm:cxn modelId="{C3B3C986-31FF-419D-8D1D-176833A3C608}" type="presParOf" srcId="{6BB2B7DD-8912-4869-AF88-879DABFCB17B}" destId="{8F8F3B02-54F2-44B9-A5EE-976E78BBD742}" srcOrd="1" destOrd="0" presId="urn:microsoft.com/office/officeart/2005/8/layout/hierarchy2"/>
    <dgm:cxn modelId="{7E72445E-9F4C-45C6-BE20-A880015F5D3A}" type="presParOf" srcId="{8F8F3B02-54F2-44B9-A5EE-976E78BBD742}" destId="{AE7A12AE-E0A9-4D42-B03C-581114D8B06E}" srcOrd="0" destOrd="0" presId="urn:microsoft.com/office/officeart/2005/8/layout/hierarchy2"/>
    <dgm:cxn modelId="{20E49770-59E0-4D0A-8320-ECCAA0039CC9}" type="presParOf" srcId="{8F8F3B02-54F2-44B9-A5EE-976E78BBD742}" destId="{B02824B7-70A6-4C35-B3FB-E66B74BE13FE}" srcOrd="1" destOrd="0" presId="urn:microsoft.com/office/officeart/2005/8/layout/hierarchy2"/>
    <dgm:cxn modelId="{831263CE-36CB-4771-9AC1-769FD1C631FD}" type="presParOf" srcId="{190EBE5E-1F64-4BB4-98E2-296415783163}" destId="{453ACDDA-681F-470E-BCA1-7B83A040E0FE}" srcOrd="2" destOrd="0" presId="urn:microsoft.com/office/officeart/2005/8/layout/hierarchy2"/>
    <dgm:cxn modelId="{3E2ED09F-842B-4DE0-A80C-C9FB4E95CBE5}" type="presParOf" srcId="{453ACDDA-681F-470E-BCA1-7B83A040E0FE}" destId="{8F96BD55-6725-4568-B5DA-4CB086F391FC}" srcOrd="0" destOrd="0" presId="urn:microsoft.com/office/officeart/2005/8/layout/hierarchy2"/>
    <dgm:cxn modelId="{3636E371-CC19-4193-AF2E-177F338D1617}" type="presParOf" srcId="{190EBE5E-1F64-4BB4-98E2-296415783163}" destId="{68682687-4BAA-4D03-8223-E0D83609E2E9}" srcOrd="3" destOrd="0" presId="urn:microsoft.com/office/officeart/2005/8/layout/hierarchy2"/>
    <dgm:cxn modelId="{BF0170D0-35A3-42EB-B3D3-5A2F6C83FD02}" type="presParOf" srcId="{68682687-4BAA-4D03-8223-E0D83609E2E9}" destId="{BE754BDD-991F-4B31-A7A5-27573C7727BB}" srcOrd="0" destOrd="0" presId="urn:microsoft.com/office/officeart/2005/8/layout/hierarchy2"/>
    <dgm:cxn modelId="{E33455CC-0B8D-4329-9AD9-B69B23E4669A}" type="presParOf" srcId="{68682687-4BAA-4D03-8223-E0D83609E2E9}" destId="{A1E6FEE3-1849-43D6-A869-FCB15DC7BC26}" srcOrd="1" destOrd="0" presId="urn:microsoft.com/office/officeart/2005/8/layout/hierarchy2"/>
    <dgm:cxn modelId="{EC1877B6-7564-4F95-A19C-75A6F071457C}" type="presParOf" srcId="{A1E6FEE3-1849-43D6-A869-FCB15DC7BC26}" destId="{CEC6C4A0-6CD8-4C1E-9C9F-024A238F3E25}" srcOrd="0" destOrd="0" presId="urn:microsoft.com/office/officeart/2005/8/layout/hierarchy2"/>
    <dgm:cxn modelId="{1CD2BBEF-A015-42F7-985E-1F0C5F47087C}" type="presParOf" srcId="{CEC6C4A0-6CD8-4C1E-9C9F-024A238F3E25}" destId="{AA542308-BD40-44DE-87B1-1331986B8C33}" srcOrd="0" destOrd="0" presId="urn:microsoft.com/office/officeart/2005/8/layout/hierarchy2"/>
    <dgm:cxn modelId="{1EBEEB08-8DB4-4269-B283-69C0E518DEE6}" type="presParOf" srcId="{A1E6FEE3-1849-43D6-A869-FCB15DC7BC26}" destId="{66E54AFA-B7FD-484C-8888-F8EBCB4E9445}" srcOrd="1" destOrd="0" presId="urn:microsoft.com/office/officeart/2005/8/layout/hierarchy2"/>
    <dgm:cxn modelId="{758B0C31-2D66-4DEF-9849-5AABAEBC935D}" type="presParOf" srcId="{66E54AFA-B7FD-484C-8888-F8EBCB4E9445}" destId="{FCC095F9-9A26-425C-B223-C5FD3D60ACD0}" srcOrd="0" destOrd="0" presId="urn:microsoft.com/office/officeart/2005/8/layout/hierarchy2"/>
    <dgm:cxn modelId="{8BAC2E98-8245-47C4-AE9D-A82669DAD847}" type="presParOf" srcId="{66E54AFA-B7FD-484C-8888-F8EBCB4E9445}" destId="{D2DB9C0F-0946-4445-96E8-EA93E6B519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CB99C0-2431-4BFF-8AAA-24E83B50D5F8}">
      <dsp:nvSpPr>
        <dsp:cNvPr id="0" name=""/>
        <dsp:cNvSpPr/>
      </dsp:nvSpPr>
      <dsp:spPr>
        <a:xfrm>
          <a:off x="7345892" y="2024743"/>
          <a:ext cx="1019599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مزيد الثلاثي</a:t>
          </a:r>
          <a:endParaRPr lang="ar-SA" sz="2200" b="1" kern="1200" dirty="0">
            <a:cs typeface="Traditional Arabic" pitchFamily="2" charset="-78"/>
          </a:endParaRPr>
        </a:p>
      </dsp:txBody>
      <dsp:txXfrm>
        <a:off x="7345892" y="2024743"/>
        <a:ext cx="1019599" cy="305547"/>
      </dsp:txXfrm>
    </dsp:sp>
    <dsp:sp modelId="{CE8CCE9C-D174-47EF-984A-607EE13C3658}">
      <dsp:nvSpPr>
        <dsp:cNvPr id="0" name=""/>
        <dsp:cNvSpPr/>
      </dsp:nvSpPr>
      <dsp:spPr>
        <a:xfrm rot="15700085">
          <a:off x="6380244" y="1336921"/>
          <a:ext cx="1686856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686856" y="606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5700085">
        <a:off x="7181501" y="1300819"/>
        <a:ext cx="84342" cy="84342"/>
      </dsp:txXfrm>
    </dsp:sp>
    <dsp:sp modelId="{895C50A3-4B8E-4BD2-8C1A-1230B3E465FC}">
      <dsp:nvSpPr>
        <dsp:cNvPr id="0" name=""/>
        <dsp:cNvSpPr/>
      </dsp:nvSpPr>
      <dsp:spPr>
        <a:xfrm>
          <a:off x="6081854" y="355691"/>
          <a:ext cx="1019599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بحرف واحد</a:t>
          </a:r>
          <a:endParaRPr lang="ar-SA" sz="2200" b="1" kern="1200" dirty="0">
            <a:cs typeface="Traditional Arabic" pitchFamily="2" charset="-78"/>
          </a:endParaRPr>
        </a:p>
      </dsp:txBody>
      <dsp:txXfrm>
        <a:off x="6081854" y="355691"/>
        <a:ext cx="1019599" cy="305547"/>
      </dsp:txXfrm>
    </dsp:sp>
    <dsp:sp modelId="{BDA5619D-9907-4564-8F1D-03C3DCB74CD2}">
      <dsp:nvSpPr>
        <dsp:cNvPr id="0" name=""/>
        <dsp:cNvSpPr/>
      </dsp:nvSpPr>
      <dsp:spPr>
        <a:xfrm rot="14110531">
          <a:off x="5745616" y="326705"/>
          <a:ext cx="42803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428039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4110531">
        <a:off x="5948934" y="322074"/>
        <a:ext cx="21401" cy="21401"/>
      </dsp:txXfrm>
    </dsp:sp>
    <dsp:sp modelId="{DE877577-3188-437F-8FBF-038C5327E10F}">
      <dsp:nvSpPr>
        <dsp:cNvPr id="0" name=""/>
        <dsp:cNvSpPr/>
      </dsp:nvSpPr>
      <dsp:spPr>
        <a:xfrm>
          <a:off x="5130588" y="4311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أَفْعَل</a:t>
          </a:r>
          <a:endParaRPr lang="ar-SA" sz="2200" b="1" kern="1200" dirty="0">
            <a:cs typeface="Traditional Arabic" pitchFamily="2" charset="-78"/>
          </a:endParaRPr>
        </a:p>
      </dsp:txBody>
      <dsp:txXfrm>
        <a:off x="5130588" y="4311"/>
        <a:ext cx="706828" cy="305547"/>
      </dsp:txXfrm>
    </dsp:sp>
    <dsp:sp modelId="{8B301595-E382-4154-913F-4A5595C7E63B}">
      <dsp:nvSpPr>
        <dsp:cNvPr id="0" name=""/>
        <dsp:cNvSpPr/>
      </dsp:nvSpPr>
      <dsp:spPr>
        <a:xfrm rot="10800000">
          <a:off x="4886150" y="151016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150974"/>
        <a:ext cx="12221" cy="12221"/>
      </dsp:txXfrm>
    </dsp:sp>
    <dsp:sp modelId="{B2D4AF52-02AF-40E9-8879-240346C09B5E}">
      <dsp:nvSpPr>
        <dsp:cNvPr id="0" name=""/>
        <dsp:cNvSpPr/>
      </dsp:nvSpPr>
      <dsp:spPr>
        <a:xfrm>
          <a:off x="408915" y="4311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أكرم، أولَى، أعطى، أقام، آتى، آمن، أقرّ</a:t>
          </a:r>
          <a:endParaRPr lang="ar-SA" sz="1600" b="1" kern="1200" dirty="0">
            <a:cs typeface="Traditional Arabic" pitchFamily="2" charset="-78"/>
          </a:endParaRPr>
        </a:p>
      </dsp:txBody>
      <dsp:txXfrm>
        <a:off x="408915" y="4311"/>
        <a:ext cx="4477234" cy="305547"/>
      </dsp:txXfrm>
    </dsp:sp>
    <dsp:sp modelId="{0151E686-72F1-43C4-AF54-4DECD0B9B56A}">
      <dsp:nvSpPr>
        <dsp:cNvPr id="0" name=""/>
        <dsp:cNvSpPr/>
      </dsp:nvSpPr>
      <dsp:spPr>
        <a:xfrm rot="10800000">
          <a:off x="5837416" y="502395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0800000">
        <a:off x="5953524" y="502354"/>
        <a:ext cx="12221" cy="12221"/>
      </dsp:txXfrm>
    </dsp:sp>
    <dsp:sp modelId="{49375B07-4859-432F-9511-5878EF2A124C}">
      <dsp:nvSpPr>
        <dsp:cNvPr id="0" name=""/>
        <dsp:cNvSpPr/>
      </dsp:nvSpPr>
      <dsp:spPr>
        <a:xfrm>
          <a:off x="5130588" y="355691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فاعَلَ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355691"/>
        <a:ext cx="706828" cy="305547"/>
      </dsp:txXfrm>
    </dsp:sp>
    <dsp:sp modelId="{D8F8D834-1FC4-4270-A2C1-ACB68DAB6EB3}">
      <dsp:nvSpPr>
        <dsp:cNvPr id="0" name=""/>
        <dsp:cNvSpPr/>
      </dsp:nvSpPr>
      <dsp:spPr>
        <a:xfrm rot="10800000">
          <a:off x="4886150" y="502395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502354"/>
        <a:ext cx="12221" cy="12221"/>
      </dsp:txXfrm>
    </dsp:sp>
    <dsp:sp modelId="{213200ED-109B-4F35-BC3C-73AF60F5A11F}">
      <dsp:nvSpPr>
        <dsp:cNvPr id="0" name=""/>
        <dsp:cNvSpPr/>
      </dsp:nvSpPr>
      <dsp:spPr>
        <a:xfrm>
          <a:off x="408915" y="355691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قاتل، آخذ، والى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355691"/>
        <a:ext cx="4477234" cy="305547"/>
      </dsp:txXfrm>
    </dsp:sp>
    <dsp:sp modelId="{74BA0C12-9E2C-4279-B486-A1831A85A560}">
      <dsp:nvSpPr>
        <dsp:cNvPr id="0" name=""/>
        <dsp:cNvSpPr/>
      </dsp:nvSpPr>
      <dsp:spPr>
        <a:xfrm rot="7489469">
          <a:off x="5745616" y="678085"/>
          <a:ext cx="42803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428039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7489469">
        <a:off x="5948934" y="673453"/>
        <a:ext cx="21401" cy="21401"/>
      </dsp:txXfrm>
    </dsp:sp>
    <dsp:sp modelId="{5531E634-2A3A-455E-A877-6949C1901CC7}">
      <dsp:nvSpPr>
        <dsp:cNvPr id="0" name=""/>
        <dsp:cNvSpPr/>
      </dsp:nvSpPr>
      <dsp:spPr>
        <a:xfrm>
          <a:off x="5130588" y="707070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فَعَّلَ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707070"/>
        <a:ext cx="706828" cy="305547"/>
      </dsp:txXfrm>
    </dsp:sp>
    <dsp:sp modelId="{9E9F9E9C-5E67-41D6-B4F9-B2A7790AF523}">
      <dsp:nvSpPr>
        <dsp:cNvPr id="0" name=""/>
        <dsp:cNvSpPr/>
      </dsp:nvSpPr>
      <dsp:spPr>
        <a:xfrm rot="10800000">
          <a:off x="4886150" y="853775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853733"/>
        <a:ext cx="12221" cy="12221"/>
      </dsp:txXfrm>
    </dsp:sp>
    <dsp:sp modelId="{5B36EAAF-C2DA-462B-9930-AFEDFC5207E1}">
      <dsp:nvSpPr>
        <dsp:cNvPr id="0" name=""/>
        <dsp:cNvSpPr/>
      </dsp:nvSpPr>
      <dsp:spPr>
        <a:xfrm>
          <a:off x="408915" y="707070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فرَّح، زكىَّ، وَلَّى، برَّأ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707070"/>
        <a:ext cx="4477234" cy="305547"/>
      </dsp:txXfrm>
    </dsp:sp>
    <dsp:sp modelId="{D1846D50-AB8A-4F93-B323-B0235E7D4C86}">
      <dsp:nvSpPr>
        <dsp:cNvPr id="0" name=""/>
        <dsp:cNvSpPr/>
      </dsp:nvSpPr>
      <dsp:spPr>
        <a:xfrm rot="11986030">
          <a:off x="7093801" y="2127525"/>
          <a:ext cx="25974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59743" y="606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1986030">
        <a:off x="7217179" y="2127101"/>
        <a:ext cx="12987" cy="12987"/>
      </dsp:txXfrm>
    </dsp:sp>
    <dsp:sp modelId="{FDDF95A2-DD21-4D16-91FE-F803CFBB183E}">
      <dsp:nvSpPr>
        <dsp:cNvPr id="0" name=""/>
        <dsp:cNvSpPr/>
      </dsp:nvSpPr>
      <dsp:spPr>
        <a:xfrm>
          <a:off x="6081854" y="1936899"/>
          <a:ext cx="1019599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بحرفين</a:t>
          </a:r>
          <a:endParaRPr lang="en-US" sz="2200" b="1" kern="1200" dirty="0">
            <a:cs typeface="Traditional Arabic" pitchFamily="2" charset="-78"/>
          </a:endParaRPr>
        </a:p>
      </dsp:txBody>
      <dsp:txXfrm>
        <a:off x="6081854" y="1936899"/>
        <a:ext cx="1019599" cy="305547"/>
      </dsp:txXfrm>
    </dsp:sp>
    <dsp:sp modelId="{E067AECE-1289-4FBB-91A4-B647921FFC97}">
      <dsp:nvSpPr>
        <dsp:cNvPr id="0" name=""/>
        <dsp:cNvSpPr/>
      </dsp:nvSpPr>
      <dsp:spPr>
        <a:xfrm rot="15267012">
          <a:off x="5503724" y="1644378"/>
          <a:ext cx="91182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911823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5267012">
        <a:off x="5936840" y="1627652"/>
        <a:ext cx="45591" cy="45591"/>
      </dsp:txXfrm>
    </dsp:sp>
    <dsp:sp modelId="{E64FDDDC-FCA5-47A9-A597-59201CED7556}">
      <dsp:nvSpPr>
        <dsp:cNvPr id="0" name=""/>
        <dsp:cNvSpPr/>
      </dsp:nvSpPr>
      <dsp:spPr>
        <a:xfrm>
          <a:off x="5130588" y="1058450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انفعَلَ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1058450"/>
        <a:ext cx="706828" cy="305547"/>
      </dsp:txXfrm>
    </dsp:sp>
    <dsp:sp modelId="{A3A91C32-FE8B-40D0-B2C2-A0CDDEF3F88D}">
      <dsp:nvSpPr>
        <dsp:cNvPr id="0" name=""/>
        <dsp:cNvSpPr/>
      </dsp:nvSpPr>
      <dsp:spPr>
        <a:xfrm rot="10800000">
          <a:off x="4886150" y="1205154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1205113"/>
        <a:ext cx="12221" cy="12221"/>
      </dsp:txXfrm>
    </dsp:sp>
    <dsp:sp modelId="{D4965E11-D128-4904-9136-E6B337D4781A}">
      <dsp:nvSpPr>
        <dsp:cNvPr id="0" name=""/>
        <dsp:cNvSpPr/>
      </dsp:nvSpPr>
      <dsp:spPr>
        <a:xfrm>
          <a:off x="408915" y="1058450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انكسر، انشقّ، انقاد، انمحى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1058450"/>
        <a:ext cx="4477234" cy="305547"/>
      </dsp:txXfrm>
    </dsp:sp>
    <dsp:sp modelId="{7A2B6C7B-E13E-4034-9B03-C22605308034}">
      <dsp:nvSpPr>
        <dsp:cNvPr id="0" name=""/>
        <dsp:cNvSpPr/>
      </dsp:nvSpPr>
      <dsp:spPr>
        <a:xfrm rot="14707178">
          <a:off x="5669139" y="1820068"/>
          <a:ext cx="580992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80992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4707178">
        <a:off x="5945111" y="1811613"/>
        <a:ext cx="29049" cy="29049"/>
      </dsp:txXfrm>
    </dsp:sp>
    <dsp:sp modelId="{F6F43226-9C3E-4ED4-8634-28433C770CF4}">
      <dsp:nvSpPr>
        <dsp:cNvPr id="0" name=""/>
        <dsp:cNvSpPr/>
      </dsp:nvSpPr>
      <dsp:spPr>
        <a:xfrm>
          <a:off x="5130588" y="1409829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افتعلَ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1409829"/>
        <a:ext cx="706828" cy="305547"/>
      </dsp:txXfrm>
    </dsp:sp>
    <dsp:sp modelId="{C82CEF53-31F9-48CE-8F0B-2FD49315D22C}">
      <dsp:nvSpPr>
        <dsp:cNvPr id="0" name=""/>
        <dsp:cNvSpPr/>
      </dsp:nvSpPr>
      <dsp:spPr>
        <a:xfrm rot="10800000">
          <a:off x="4886150" y="1556534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1556492"/>
        <a:ext cx="12221" cy="12221"/>
      </dsp:txXfrm>
    </dsp:sp>
    <dsp:sp modelId="{965A7741-C57B-4BF6-AD68-90099269BF83}">
      <dsp:nvSpPr>
        <dsp:cNvPr id="0" name=""/>
        <dsp:cNvSpPr/>
      </dsp:nvSpPr>
      <dsp:spPr>
        <a:xfrm>
          <a:off x="408915" y="1409829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اجتمع، اشتقّ، اختار، ادَّعَى، اتصل، اتقى، اصطبر، اضطرب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1409829"/>
        <a:ext cx="4477234" cy="305547"/>
      </dsp:txXfrm>
    </dsp:sp>
    <dsp:sp modelId="{2C85AC71-6F90-4554-BCFB-C35420632222}">
      <dsp:nvSpPr>
        <dsp:cNvPr id="0" name=""/>
        <dsp:cNvSpPr/>
      </dsp:nvSpPr>
      <dsp:spPr>
        <a:xfrm rot="10800000">
          <a:off x="5837416" y="2083603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0800000">
        <a:off x="5953524" y="2083561"/>
        <a:ext cx="12221" cy="12221"/>
      </dsp:txXfrm>
    </dsp:sp>
    <dsp:sp modelId="{23381284-16BE-465A-8EAD-727CEEC6ECBF}">
      <dsp:nvSpPr>
        <dsp:cNvPr id="0" name=""/>
        <dsp:cNvSpPr/>
      </dsp:nvSpPr>
      <dsp:spPr>
        <a:xfrm>
          <a:off x="5130588" y="1936899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افْعَلَّ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1936899"/>
        <a:ext cx="706828" cy="305547"/>
      </dsp:txXfrm>
    </dsp:sp>
    <dsp:sp modelId="{8B47B341-D71D-4590-A221-975D88B61DEA}">
      <dsp:nvSpPr>
        <dsp:cNvPr id="0" name=""/>
        <dsp:cNvSpPr/>
      </dsp:nvSpPr>
      <dsp:spPr>
        <a:xfrm rot="12942401">
          <a:off x="4857856" y="1995758"/>
          <a:ext cx="301026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01026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2942401">
        <a:off x="5000843" y="1994302"/>
        <a:ext cx="15051" cy="15051"/>
      </dsp:txXfrm>
    </dsp:sp>
    <dsp:sp modelId="{95FF03E4-DAF7-40CC-A33F-14F2C6BC5686}">
      <dsp:nvSpPr>
        <dsp:cNvPr id="0" name=""/>
        <dsp:cNvSpPr/>
      </dsp:nvSpPr>
      <dsp:spPr>
        <a:xfrm>
          <a:off x="408915" y="1761209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احمرَّ، واصفرَّ، واعورَّ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1761209"/>
        <a:ext cx="4477234" cy="305547"/>
      </dsp:txXfrm>
    </dsp:sp>
    <dsp:sp modelId="{114D729F-E581-4E1C-814A-AA6D1B2C7D21}">
      <dsp:nvSpPr>
        <dsp:cNvPr id="0" name=""/>
        <dsp:cNvSpPr/>
      </dsp:nvSpPr>
      <dsp:spPr>
        <a:xfrm rot="8657599">
          <a:off x="4857856" y="2171448"/>
          <a:ext cx="301026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01026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8657599">
        <a:off x="5000843" y="2169991"/>
        <a:ext cx="15051" cy="15051"/>
      </dsp:txXfrm>
    </dsp:sp>
    <dsp:sp modelId="{4CCC76DF-11AE-45D6-9317-F6F97109D8C0}">
      <dsp:nvSpPr>
        <dsp:cNvPr id="0" name=""/>
        <dsp:cNvSpPr/>
      </dsp:nvSpPr>
      <dsp:spPr>
        <a:xfrm>
          <a:off x="408915" y="2112588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يندر في غير الألوان والعيوب، </a:t>
          </a:r>
          <a:r>
            <a:rPr lang="ar-SA" sz="1600" b="1" kern="1200" dirty="0" err="1" smtClean="0">
              <a:cs typeface="Traditional Arabic" pitchFamily="2" charset="-78"/>
            </a:rPr>
            <a:t>ﻛ</a:t>
          </a:r>
          <a:r>
            <a:rPr lang="ar-SA" sz="1600" b="1" kern="1200" dirty="0" smtClean="0">
              <a:cs typeface="Traditional Arabic" pitchFamily="2" charset="-78"/>
            </a:rPr>
            <a:t> ارْفَضّ عَرَقا، </a:t>
          </a:r>
          <a:r>
            <a:rPr lang="ar-SA" sz="1600" b="1" kern="1200" dirty="0" err="1" smtClean="0">
              <a:cs typeface="Traditional Arabic" pitchFamily="2" charset="-78"/>
            </a:rPr>
            <a:t>واخضلَّ</a:t>
          </a:r>
          <a:r>
            <a:rPr lang="ar-SA" sz="1600" b="1" kern="1200" dirty="0" smtClean="0">
              <a:cs typeface="Traditional Arabic" pitchFamily="2" charset="-78"/>
            </a:rPr>
            <a:t> الروضُ، ومنه </a:t>
          </a:r>
          <a:r>
            <a:rPr lang="ar-SA" sz="1600" b="1" kern="1200" dirty="0" err="1" smtClean="0">
              <a:cs typeface="Traditional Arabic" pitchFamily="2" charset="-78"/>
            </a:rPr>
            <a:t>ارْعَوَى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2112588"/>
        <a:ext cx="4477234" cy="305547"/>
      </dsp:txXfrm>
    </dsp:sp>
    <dsp:sp modelId="{6EAB4C94-3DAF-4122-AA7F-3E764C9673D1}">
      <dsp:nvSpPr>
        <dsp:cNvPr id="0" name=""/>
        <dsp:cNvSpPr/>
      </dsp:nvSpPr>
      <dsp:spPr>
        <a:xfrm rot="6892822">
          <a:off x="5669139" y="2347137"/>
          <a:ext cx="580992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80992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6892822">
        <a:off x="5945111" y="2338682"/>
        <a:ext cx="29049" cy="29049"/>
      </dsp:txXfrm>
    </dsp:sp>
    <dsp:sp modelId="{E41225A1-B5C2-40E4-925E-301BF09E322F}">
      <dsp:nvSpPr>
        <dsp:cNvPr id="0" name=""/>
        <dsp:cNvSpPr/>
      </dsp:nvSpPr>
      <dsp:spPr>
        <a:xfrm>
          <a:off x="5130588" y="2463968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تفعَّلَ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2463968"/>
        <a:ext cx="706828" cy="305547"/>
      </dsp:txXfrm>
    </dsp:sp>
    <dsp:sp modelId="{3C17EF73-D9AC-4DE5-80A6-ED112EEF4A7E}">
      <dsp:nvSpPr>
        <dsp:cNvPr id="0" name=""/>
        <dsp:cNvSpPr/>
      </dsp:nvSpPr>
      <dsp:spPr>
        <a:xfrm rot="10800000">
          <a:off x="4886150" y="2610672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2610631"/>
        <a:ext cx="12221" cy="12221"/>
      </dsp:txXfrm>
    </dsp:sp>
    <dsp:sp modelId="{295CE3BA-32B3-4425-ACEC-616D728C6789}">
      <dsp:nvSpPr>
        <dsp:cNvPr id="0" name=""/>
        <dsp:cNvSpPr/>
      </dsp:nvSpPr>
      <dsp:spPr>
        <a:xfrm>
          <a:off x="408915" y="2463968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تعلَّم، تزكّى، ومنه: اذّكَّر، اطَّهَّر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2463968"/>
        <a:ext cx="4477234" cy="305547"/>
      </dsp:txXfrm>
    </dsp:sp>
    <dsp:sp modelId="{11535268-52C6-4645-84A2-78B713C54AFC}">
      <dsp:nvSpPr>
        <dsp:cNvPr id="0" name=""/>
        <dsp:cNvSpPr/>
      </dsp:nvSpPr>
      <dsp:spPr>
        <a:xfrm rot="6332988">
          <a:off x="5503724" y="2522827"/>
          <a:ext cx="91182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911823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6332988">
        <a:off x="5936840" y="2506101"/>
        <a:ext cx="45591" cy="45591"/>
      </dsp:txXfrm>
    </dsp:sp>
    <dsp:sp modelId="{C7BBC020-B2AD-4909-A249-0BBD85DF7FEF}">
      <dsp:nvSpPr>
        <dsp:cNvPr id="0" name=""/>
        <dsp:cNvSpPr/>
      </dsp:nvSpPr>
      <dsp:spPr>
        <a:xfrm>
          <a:off x="5130588" y="2815347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تَفاعَلَ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2815347"/>
        <a:ext cx="706828" cy="305547"/>
      </dsp:txXfrm>
    </dsp:sp>
    <dsp:sp modelId="{CE1E1755-0DC1-4997-870E-27A648DA0E4D}">
      <dsp:nvSpPr>
        <dsp:cNvPr id="0" name=""/>
        <dsp:cNvSpPr/>
      </dsp:nvSpPr>
      <dsp:spPr>
        <a:xfrm rot="10800000">
          <a:off x="4886150" y="2962051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2962010"/>
        <a:ext cx="12221" cy="12221"/>
      </dsp:txXfrm>
    </dsp:sp>
    <dsp:sp modelId="{F45A22EB-0530-455A-9D46-76BA6EEB1D76}">
      <dsp:nvSpPr>
        <dsp:cNvPr id="0" name=""/>
        <dsp:cNvSpPr/>
      </dsp:nvSpPr>
      <dsp:spPr>
        <a:xfrm>
          <a:off x="408915" y="2815347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تباعَدَ، تَشاوَرَ، ومنه: تبارك، تعالى، وكذا: اثَّاقل، ادَّارك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2815347"/>
        <a:ext cx="4477234" cy="305547"/>
      </dsp:txXfrm>
    </dsp:sp>
    <dsp:sp modelId="{CF757DA7-A693-469A-84F3-ED88ED6647F3}">
      <dsp:nvSpPr>
        <dsp:cNvPr id="0" name=""/>
        <dsp:cNvSpPr/>
      </dsp:nvSpPr>
      <dsp:spPr>
        <a:xfrm rot="5899915">
          <a:off x="6380244" y="3005974"/>
          <a:ext cx="1686856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686856" y="606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5899915">
        <a:off x="7181501" y="2969872"/>
        <a:ext cx="84342" cy="84342"/>
      </dsp:txXfrm>
    </dsp:sp>
    <dsp:sp modelId="{E20809F9-BD71-4971-AD8F-CCB89433F029}">
      <dsp:nvSpPr>
        <dsp:cNvPr id="0" name=""/>
        <dsp:cNvSpPr/>
      </dsp:nvSpPr>
      <dsp:spPr>
        <a:xfrm>
          <a:off x="6081854" y="3693796"/>
          <a:ext cx="1019599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>
              <a:cs typeface="Traditional Arabic" pitchFamily="2" charset="-78"/>
            </a:rPr>
            <a:t>بثلاثة أحرف</a:t>
          </a:r>
          <a:endParaRPr lang="en-US" sz="2200" b="1" kern="1200" dirty="0">
            <a:cs typeface="Traditional Arabic" pitchFamily="2" charset="-78"/>
          </a:endParaRPr>
        </a:p>
      </dsp:txBody>
      <dsp:txXfrm>
        <a:off x="6081854" y="3693796"/>
        <a:ext cx="1019599" cy="305547"/>
      </dsp:txXfrm>
    </dsp:sp>
    <dsp:sp modelId="{A730E8DE-1014-4CCF-B600-EE167888BAF2}">
      <dsp:nvSpPr>
        <dsp:cNvPr id="0" name=""/>
        <dsp:cNvSpPr/>
      </dsp:nvSpPr>
      <dsp:spPr>
        <a:xfrm rot="14707178">
          <a:off x="5669139" y="3576966"/>
          <a:ext cx="580992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80992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4707178">
        <a:off x="5945111" y="3568510"/>
        <a:ext cx="29049" cy="29049"/>
      </dsp:txXfrm>
    </dsp:sp>
    <dsp:sp modelId="{57EEC87A-1140-45CA-BFA2-583C6E81ECA6}">
      <dsp:nvSpPr>
        <dsp:cNvPr id="0" name=""/>
        <dsp:cNvSpPr/>
      </dsp:nvSpPr>
      <dsp:spPr>
        <a:xfrm>
          <a:off x="5130588" y="3166727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err="1" smtClean="0">
              <a:cs typeface="Traditional Arabic" pitchFamily="2" charset="-78"/>
            </a:rPr>
            <a:t>استفعلَ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3166727"/>
        <a:ext cx="706828" cy="305547"/>
      </dsp:txXfrm>
    </dsp:sp>
    <dsp:sp modelId="{5C37AD91-49C3-4232-9312-2E18212A378A}">
      <dsp:nvSpPr>
        <dsp:cNvPr id="0" name=""/>
        <dsp:cNvSpPr/>
      </dsp:nvSpPr>
      <dsp:spPr>
        <a:xfrm rot="10800000">
          <a:off x="4886150" y="3313431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3313390"/>
        <a:ext cx="12221" cy="12221"/>
      </dsp:txXfrm>
    </dsp:sp>
    <dsp:sp modelId="{B8310B07-ABAF-44BF-B82E-65D13CDA314C}">
      <dsp:nvSpPr>
        <dsp:cNvPr id="0" name=""/>
        <dsp:cNvSpPr/>
      </dsp:nvSpPr>
      <dsp:spPr>
        <a:xfrm>
          <a:off x="408915" y="3166727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استخرج، واستقام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3166727"/>
        <a:ext cx="4477234" cy="305547"/>
      </dsp:txXfrm>
    </dsp:sp>
    <dsp:sp modelId="{D2B88C06-AA88-418F-8614-12111CB0D76D}">
      <dsp:nvSpPr>
        <dsp:cNvPr id="0" name=""/>
        <dsp:cNvSpPr/>
      </dsp:nvSpPr>
      <dsp:spPr>
        <a:xfrm rot="12942401">
          <a:off x="5809122" y="3752655"/>
          <a:ext cx="301026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01026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12942401">
        <a:off x="5952110" y="3751199"/>
        <a:ext cx="15051" cy="15051"/>
      </dsp:txXfrm>
    </dsp:sp>
    <dsp:sp modelId="{BA4DD858-C240-4BE0-B1B1-33CF62E9ECE4}">
      <dsp:nvSpPr>
        <dsp:cNvPr id="0" name=""/>
        <dsp:cNvSpPr/>
      </dsp:nvSpPr>
      <dsp:spPr>
        <a:xfrm>
          <a:off x="5130588" y="3518106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err="1" smtClean="0">
              <a:cs typeface="Traditional Arabic" pitchFamily="2" charset="-78"/>
            </a:rPr>
            <a:t>افْعَوعَلَ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3518106"/>
        <a:ext cx="706828" cy="305547"/>
      </dsp:txXfrm>
    </dsp:sp>
    <dsp:sp modelId="{AE86588B-235B-4C5C-8853-1FC7A9E21DF2}">
      <dsp:nvSpPr>
        <dsp:cNvPr id="0" name=""/>
        <dsp:cNvSpPr/>
      </dsp:nvSpPr>
      <dsp:spPr>
        <a:xfrm rot="10800000">
          <a:off x="4886150" y="3664810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3664769"/>
        <a:ext cx="12221" cy="12221"/>
      </dsp:txXfrm>
    </dsp:sp>
    <dsp:sp modelId="{35F36CAC-9A6A-4E66-87FF-C68F2C7EC3F2}">
      <dsp:nvSpPr>
        <dsp:cNvPr id="0" name=""/>
        <dsp:cNvSpPr/>
      </dsp:nvSpPr>
      <dsp:spPr>
        <a:xfrm>
          <a:off x="408915" y="3518106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cs typeface="Traditional Arabic" pitchFamily="2" charset="-78"/>
            </a:rPr>
            <a:t>اغدودَنَ الشعر: إذا طال، واعشوشب المكان: إذا كثر عُشْبه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3518106"/>
        <a:ext cx="4477234" cy="305547"/>
      </dsp:txXfrm>
    </dsp:sp>
    <dsp:sp modelId="{F5D657FD-C509-4389-9943-AF457699A8EA}">
      <dsp:nvSpPr>
        <dsp:cNvPr id="0" name=""/>
        <dsp:cNvSpPr/>
      </dsp:nvSpPr>
      <dsp:spPr>
        <a:xfrm rot="8657599">
          <a:off x="5809122" y="3928345"/>
          <a:ext cx="301026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01026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8657599">
        <a:off x="5952110" y="3926889"/>
        <a:ext cx="15051" cy="15051"/>
      </dsp:txXfrm>
    </dsp:sp>
    <dsp:sp modelId="{B53E09C2-FA0D-449C-B62C-16D3EA0DA681}">
      <dsp:nvSpPr>
        <dsp:cNvPr id="0" name=""/>
        <dsp:cNvSpPr/>
      </dsp:nvSpPr>
      <dsp:spPr>
        <a:xfrm>
          <a:off x="5130588" y="3869486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err="1" smtClean="0">
              <a:cs typeface="Traditional Arabic" pitchFamily="2" charset="-78"/>
            </a:rPr>
            <a:t>افْعَالّ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3869486"/>
        <a:ext cx="706828" cy="305547"/>
      </dsp:txXfrm>
    </dsp:sp>
    <dsp:sp modelId="{0D899EE4-B089-4911-B446-2749E62C5E99}">
      <dsp:nvSpPr>
        <dsp:cNvPr id="0" name=""/>
        <dsp:cNvSpPr/>
      </dsp:nvSpPr>
      <dsp:spPr>
        <a:xfrm rot="10800000">
          <a:off x="4886150" y="4016190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4016149"/>
        <a:ext cx="12221" cy="12221"/>
      </dsp:txXfrm>
    </dsp:sp>
    <dsp:sp modelId="{D1A244FD-DEBE-4956-92E7-D25755795A47}">
      <dsp:nvSpPr>
        <dsp:cNvPr id="0" name=""/>
        <dsp:cNvSpPr/>
      </dsp:nvSpPr>
      <dsp:spPr>
        <a:xfrm>
          <a:off x="408915" y="3869486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err="1" smtClean="0">
              <a:cs typeface="Traditional Arabic" pitchFamily="2" charset="-78"/>
            </a:rPr>
            <a:t>احمارّ</a:t>
          </a:r>
          <a:r>
            <a:rPr lang="ar-SA" sz="1600" b="1" kern="1200" dirty="0" smtClean="0">
              <a:cs typeface="Traditional Arabic" pitchFamily="2" charset="-78"/>
            </a:rPr>
            <a:t> </a:t>
          </a:r>
          <a:r>
            <a:rPr lang="ar-SA" sz="1600" b="1" kern="1200" dirty="0" err="1" smtClean="0">
              <a:cs typeface="Traditional Arabic" pitchFamily="2" charset="-78"/>
            </a:rPr>
            <a:t>واشهابّ</a:t>
          </a:r>
          <a:r>
            <a:rPr lang="ar-SA" sz="1600" b="1" kern="1200" dirty="0" smtClean="0">
              <a:cs typeface="Traditional Arabic" pitchFamily="2" charset="-78"/>
            </a:rPr>
            <a:t>: قَوِيَت حُمرته </a:t>
          </a:r>
          <a:r>
            <a:rPr lang="ar-SA" sz="1600" b="1" kern="1200" dirty="0" err="1" smtClean="0">
              <a:cs typeface="Traditional Arabic" pitchFamily="2" charset="-78"/>
            </a:rPr>
            <a:t>وشُهْبته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3869486"/>
        <a:ext cx="4477234" cy="305547"/>
      </dsp:txXfrm>
    </dsp:sp>
    <dsp:sp modelId="{E773E35B-455B-4CA9-9571-7989D862E0FA}">
      <dsp:nvSpPr>
        <dsp:cNvPr id="0" name=""/>
        <dsp:cNvSpPr/>
      </dsp:nvSpPr>
      <dsp:spPr>
        <a:xfrm rot="6892822">
          <a:off x="5669139" y="4104035"/>
          <a:ext cx="580992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80992" y="606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/>
        </a:p>
      </dsp:txBody>
      <dsp:txXfrm rot="6892822">
        <a:off x="5945111" y="4095580"/>
        <a:ext cx="29049" cy="29049"/>
      </dsp:txXfrm>
    </dsp:sp>
    <dsp:sp modelId="{926D0544-8EBE-449B-AB89-1750D978FA4C}">
      <dsp:nvSpPr>
        <dsp:cNvPr id="0" name=""/>
        <dsp:cNvSpPr/>
      </dsp:nvSpPr>
      <dsp:spPr>
        <a:xfrm>
          <a:off x="5130588" y="4220865"/>
          <a:ext cx="706828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err="1" smtClean="0">
              <a:cs typeface="Traditional Arabic" pitchFamily="2" charset="-78"/>
            </a:rPr>
            <a:t>افْعَوَّلَ</a:t>
          </a:r>
          <a:endParaRPr lang="en-US" sz="2200" b="1" kern="1200" dirty="0">
            <a:cs typeface="Traditional Arabic" pitchFamily="2" charset="-78"/>
          </a:endParaRPr>
        </a:p>
      </dsp:txBody>
      <dsp:txXfrm>
        <a:off x="5130588" y="4220865"/>
        <a:ext cx="706828" cy="305547"/>
      </dsp:txXfrm>
    </dsp:sp>
    <dsp:sp modelId="{BDA94E2F-5D9D-42A4-B3CA-D7590763B6E0}">
      <dsp:nvSpPr>
        <dsp:cNvPr id="0" name=""/>
        <dsp:cNvSpPr/>
      </dsp:nvSpPr>
      <dsp:spPr>
        <a:xfrm rot="10800000">
          <a:off x="4886150" y="4367569"/>
          <a:ext cx="24443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437" y="60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kern="1200"/>
        </a:p>
      </dsp:txBody>
      <dsp:txXfrm rot="10800000">
        <a:off x="5002258" y="4367528"/>
        <a:ext cx="12221" cy="12221"/>
      </dsp:txXfrm>
    </dsp:sp>
    <dsp:sp modelId="{A703A2B9-7B34-4420-8CEE-C9B4476F28AD}">
      <dsp:nvSpPr>
        <dsp:cNvPr id="0" name=""/>
        <dsp:cNvSpPr/>
      </dsp:nvSpPr>
      <dsp:spPr>
        <a:xfrm>
          <a:off x="408915" y="4220865"/>
          <a:ext cx="4477234" cy="30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err="1" smtClean="0">
              <a:cs typeface="Traditional Arabic" pitchFamily="2" charset="-78"/>
            </a:rPr>
            <a:t>اجلوَّذ</a:t>
          </a:r>
          <a:r>
            <a:rPr lang="ar-SA" sz="1600" b="1" kern="1200" dirty="0" smtClean="0">
              <a:cs typeface="Traditional Arabic" pitchFamily="2" charset="-78"/>
            </a:rPr>
            <a:t>: إذا أسرع، </a:t>
          </a:r>
          <a:r>
            <a:rPr lang="ar-SA" sz="1600" b="1" kern="1200" dirty="0" err="1" smtClean="0">
              <a:cs typeface="Traditional Arabic" pitchFamily="2" charset="-78"/>
            </a:rPr>
            <a:t>واعلَوَّطَ</a:t>
          </a:r>
          <a:r>
            <a:rPr lang="ar-SA" sz="1600" b="1" kern="1200" dirty="0" smtClean="0">
              <a:cs typeface="Traditional Arabic" pitchFamily="2" charset="-78"/>
            </a:rPr>
            <a:t>: </a:t>
          </a:r>
          <a:r>
            <a:rPr lang="ar-SA" sz="1600" b="1" kern="1200" dirty="0" err="1" smtClean="0">
              <a:cs typeface="Traditional Arabic" pitchFamily="2" charset="-78"/>
            </a:rPr>
            <a:t>أى</a:t>
          </a:r>
          <a:r>
            <a:rPr lang="ar-SA" sz="1600" b="1" kern="1200" dirty="0" smtClean="0">
              <a:cs typeface="Traditional Arabic" pitchFamily="2" charset="-78"/>
            </a:rPr>
            <a:t> تعلق بعنق البعير فركبه</a:t>
          </a:r>
          <a:endParaRPr lang="en-US" sz="1600" b="1" kern="1200" dirty="0">
            <a:cs typeface="Traditional Arabic" pitchFamily="2" charset="-78"/>
          </a:endParaRPr>
        </a:p>
      </dsp:txBody>
      <dsp:txXfrm>
        <a:off x="408915" y="4220865"/>
        <a:ext cx="4477234" cy="30554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DF0B87-8AE8-4A34-B8FB-5DC80BB26FBE}">
      <dsp:nvSpPr>
        <dsp:cNvPr id="0" name=""/>
        <dsp:cNvSpPr/>
      </dsp:nvSpPr>
      <dsp:spPr>
        <a:xfrm>
          <a:off x="6928135" y="1720242"/>
          <a:ext cx="141546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مزيد الرباعي</a:t>
          </a:r>
          <a:endParaRPr lang="ar-SA" sz="2400" b="1" kern="1200" dirty="0">
            <a:cs typeface="Traditional Arabic" pitchFamily="2" charset="-78"/>
          </a:endParaRPr>
        </a:p>
      </dsp:txBody>
      <dsp:txXfrm>
        <a:off x="6928135" y="1720242"/>
        <a:ext cx="1415468" cy="361905"/>
      </dsp:txXfrm>
    </dsp:sp>
    <dsp:sp modelId="{7151FCD2-9C0C-4D50-8EB8-36F9AA3FFAA1}">
      <dsp:nvSpPr>
        <dsp:cNvPr id="0" name=""/>
        <dsp:cNvSpPr/>
      </dsp:nvSpPr>
      <dsp:spPr>
        <a:xfrm rot="15501201">
          <a:off x="6066287" y="1191684"/>
          <a:ext cx="1434172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434172" y="71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501201">
        <a:off x="6747519" y="1163019"/>
        <a:ext cx="71708" cy="71708"/>
      </dsp:txXfrm>
    </dsp:sp>
    <dsp:sp modelId="{9A2EAE0D-4DB4-4E60-9A6A-488451F0CF20}">
      <dsp:nvSpPr>
        <dsp:cNvPr id="0" name=""/>
        <dsp:cNvSpPr/>
      </dsp:nvSpPr>
      <dsp:spPr>
        <a:xfrm>
          <a:off x="5223142" y="315598"/>
          <a:ext cx="141546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مجرد الرباعي</a:t>
          </a:r>
          <a:endParaRPr lang="ar-SA" sz="2400" b="1" kern="1200" dirty="0">
            <a:cs typeface="Traditional Arabic" pitchFamily="2" charset="-78"/>
          </a:endParaRPr>
        </a:p>
      </dsp:txBody>
      <dsp:txXfrm>
        <a:off x="5223142" y="315598"/>
        <a:ext cx="1415468" cy="361905"/>
      </dsp:txXfrm>
    </dsp:sp>
    <dsp:sp modelId="{73D5E1D7-62A9-47FD-946E-966A5CF0A45A}">
      <dsp:nvSpPr>
        <dsp:cNvPr id="0" name=""/>
        <dsp:cNvSpPr/>
      </dsp:nvSpPr>
      <dsp:spPr>
        <a:xfrm rot="13629178">
          <a:off x="4865508" y="333290"/>
          <a:ext cx="425743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25743" y="71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3629178">
        <a:off x="5067737" y="329836"/>
        <a:ext cx="21287" cy="21287"/>
      </dsp:txXfrm>
    </dsp:sp>
    <dsp:sp modelId="{58F2ADEE-2844-4097-AA9D-F1B661D87EB1}">
      <dsp:nvSpPr>
        <dsp:cNvPr id="0" name=""/>
        <dsp:cNvSpPr/>
      </dsp:nvSpPr>
      <dsp:spPr>
        <a:xfrm>
          <a:off x="3483754" y="3455"/>
          <a:ext cx="1449864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بحرف واحد</a:t>
          </a:r>
          <a:endParaRPr lang="ar-SA" sz="2400" b="1" kern="1200" dirty="0">
            <a:cs typeface="Traditional Arabic" pitchFamily="2" charset="-78"/>
          </a:endParaRPr>
        </a:p>
      </dsp:txBody>
      <dsp:txXfrm>
        <a:off x="3483754" y="3455"/>
        <a:ext cx="1449864" cy="361905"/>
      </dsp:txXfrm>
    </dsp:sp>
    <dsp:sp modelId="{3CFBDB05-6C79-4FB6-940A-F0F472E6BEEA}">
      <dsp:nvSpPr>
        <dsp:cNvPr id="0" name=""/>
        <dsp:cNvSpPr/>
      </dsp:nvSpPr>
      <dsp:spPr>
        <a:xfrm rot="10800000">
          <a:off x="3194230" y="177218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331754" y="177169"/>
        <a:ext cx="14476" cy="14476"/>
      </dsp:txXfrm>
    </dsp:sp>
    <dsp:sp modelId="{A9296ECF-1E2E-4773-88F3-6868E6962E4F}">
      <dsp:nvSpPr>
        <dsp:cNvPr id="0" name=""/>
        <dsp:cNvSpPr/>
      </dsp:nvSpPr>
      <dsp:spPr>
        <a:xfrm>
          <a:off x="2373291" y="3455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تفَعللَ</a:t>
          </a:r>
          <a:endParaRPr lang="ar-SA" sz="2400" b="1" kern="1200" dirty="0">
            <a:cs typeface="Traditional Arabic" pitchFamily="2" charset="-78"/>
          </a:endParaRPr>
        </a:p>
      </dsp:txBody>
      <dsp:txXfrm>
        <a:off x="2373291" y="3455"/>
        <a:ext cx="820938" cy="361905"/>
      </dsp:txXfrm>
    </dsp:sp>
    <dsp:sp modelId="{54C66C71-4CE7-4461-8E3A-3CDE6CC68985}">
      <dsp:nvSpPr>
        <dsp:cNvPr id="0" name=""/>
        <dsp:cNvSpPr/>
      </dsp:nvSpPr>
      <dsp:spPr>
        <a:xfrm rot="10800000">
          <a:off x="2083767" y="177218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177169"/>
        <a:ext cx="14476" cy="14476"/>
      </dsp:txXfrm>
    </dsp:sp>
    <dsp:sp modelId="{3DAF259C-E65B-41AA-9D02-032C2F0B2AD4}">
      <dsp:nvSpPr>
        <dsp:cNvPr id="0" name=""/>
        <dsp:cNvSpPr/>
      </dsp:nvSpPr>
      <dsp:spPr>
        <a:xfrm>
          <a:off x="430802" y="3455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تدحرجَ</a:t>
          </a:r>
          <a:endParaRPr lang="ar-SA" sz="2400" b="1" kern="1200" dirty="0">
            <a:cs typeface="Traditional Arabic" pitchFamily="2" charset="-78"/>
          </a:endParaRPr>
        </a:p>
      </dsp:txBody>
      <dsp:txXfrm>
        <a:off x="430802" y="3455"/>
        <a:ext cx="1652965" cy="361905"/>
      </dsp:txXfrm>
    </dsp:sp>
    <dsp:sp modelId="{5A391D22-C390-4E71-9118-FA6E9223331F}">
      <dsp:nvSpPr>
        <dsp:cNvPr id="0" name=""/>
        <dsp:cNvSpPr/>
      </dsp:nvSpPr>
      <dsp:spPr>
        <a:xfrm rot="7970822">
          <a:off x="4865508" y="645433"/>
          <a:ext cx="425743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25743" y="71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970822">
        <a:off x="5067737" y="641979"/>
        <a:ext cx="21287" cy="21287"/>
      </dsp:txXfrm>
    </dsp:sp>
    <dsp:sp modelId="{5FE257C6-8864-4765-9582-584737881598}">
      <dsp:nvSpPr>
        <dsp:cNvPr id="0" name=""/>
        <dsp:cNvSpPr/>
      </dsp:nvSpPr>
      <dsp:spPr>
        <a:xfrm>
          <a:off x="3483754" y="627741"/>
          <a:ext cx="1449864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بحرفين</a:t>
          </a:r>
          <a:endParaRPr lang="ar-SA" sz="2400" b="1" kern="1200" dirty="0">
            <a:cs typeface="Traditional Arabic" pitchFamily="2" charset="-78"/>
          </a:endParaRPr>
        </a:p>
      </dsp:txBody>
      <dsp:txXfrm>
        <a:off x="3483754" y="627741"/>
        <a:ext cx="1449864" cy="361905"/>
      </dsp:txXfrm>
    </dsp:sp>
    <dsp:sp modelId="{B3499834-D6DD-4CB9-BA12-1834AA49EAD6}">
      <dsp:nvSpPr>
        <dsp:cNvPr id="0" name=""/>
        <dsp:cNvSpPr/>
      </dsp:nvSpPr>
      <dsp:spPr>
        <a:xfrm rot="12942401">
          <a:off x="3160717" y="697457"/>
          <a:ext cx="35655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56550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3330078" y="695732"/>
        <a:ext cx="17827" cy="17827"/>
      </dsp:txXfrm>
    </dsp:sp>
    <dsp:sp modelId="{760DEABC-1246-461E-81C7-D67CE18DF68B}">
      <dsp:nvSpPr>
        <dsp:cNvPr id="0" name=""/>
        <dsp:cNvSpPr/>
      </dsp:nvSpPr>
      <dsp:spPr>
        <a:xfrm>
          <a:off x="2373291" y="419646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افعنلَلَ</a:t>
          </a:r>
          <a:endParaRPr lang="ar-SA" sz="2400" b="1" kern="1200" dirty="0">
            <a:cs typeface="Traditional Arabic" pitchFamily="2" charset="-78"/>
          </a:endParaRPr>
        </a:p>
      </dsp:txBody>
      <dsp:txXfrm>
        <a:off x="2373291" y="419646"/>
        <a:ext cx="820938" cy="361905"/>
      </dsp:txXfrm>
    </dsp:sp>
    <dsp:sp modelId="{69A73458-6341-4650-A44F-4C72ECEB8821}">
      <dsp:nvSpPr>
        <dsp:cNvPr id="0" name=""/>
        <dsp:cNvSpPr/>
      </dsp:nvSpPr>
      <dsp:spPr>
        <a:xfrm rot="10800000">
          <a:off x="2083767" y="593409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593360"/>
        <a:ext cx="14476" cy="14476"/>
      </dsp:txXfrm>
    </dsp:sp>
    <dsp:sp modelId="{A0356DA1-7A3F-4BB5-A85D-AF9C9A071B2F}">
      <dsp:nvSpPr>
        <dsp:cNvPr id="0" name=""/>
        <dsp:cNvSpPr/>
      </dsp:nvSpPr>
      <dsp:spPr>
        <a:xfrm>
          <a:off x="430802" y="419646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احرنجم</a:t>
          </a:r>
          <a:endParaRPr lang="ar-SA" sz="2400" b="1" kern="1200" dirty="0">
            <a:cs typeface="Traditional Arabic" pitchFamily="2" charset="-78"/>
          </a:endParaRPr>
        </a:p>
      </dsp:txBody>
      <dsp:txXfrm>
        <a:off x="430802" y="419646"/>
        <a:ext cx="1652965" cy="361905"/>
      </dsp:txXfrm>
    </dsp:sp>
    <dsp:sp modelId="{0A96D3CC-9377-4434-97D9-792537EE4E40}">
      <dsp:nvSpPr>
        <dsp:cNvPr id="0" name=""/>
        <dsp:cNvSpPr/>
      </dsp:nvSpPr>
      <dsp:spPr>
        <a:xfrm rot="8657599">
          <a:off x="3160717" y="905553"/>
          <a:ext cx="35655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56550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3330078" y="903828"/>
        <a:ext cx="17827" cy="17827"/>
      </dsp:txXfrm>
    </dsp:sp>
    <dsp:sp modelId="{62FA19F2-2509-4A13-8B97-4548B5D6FDB0}">
      <dsp:nvSpPr>
        <dsp:cNvPr id="0" name=""/>
        <dsp:cNvSpPr/>
      </dsp:nvSpPr>
      <dsp:spPr>
        <a:xfrm>
          <a:off x="2373291" y="835837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افعلَلَّ</a:t>
          </a:r>
          <a:endParaRPr lang="en-US" sz="2400" b="1" kern="1200" dirty="0">
            <a:cs typeface="Traditional Arabic" pitchFamily="2" charset="-78"/>
          </a:endParaRPr>
        </a:p>
      </dsp:txBody>
      <dsp:txXfrm>
        <a:off x="2373291" y="835837"/>
        <a:ext cx="820938" cy="361905"/>
      </dsp:txXfrm>
    </dsp:sp>
    <dsp:sp modelId="{D013C022-5638-48B5-9143-C329D4D90B1C}">
      <dsp:nvSpPr>
        <dsp:cNvPr id="0" name=""/>
        <dsp:cNvSpPr/>
      </dsp:nvSpPr>
      <dsp:spPr>
        <a:xfrm rot="10800000">
          <a:off x="2083767" y="1009600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1009551"/>
        <a:ext cx="14476" cy="14476"/>
      </dsp:txXfrm>
    </dsp:sp>
    <dsp:sp modelId="{E6EC8DCC-3643-45D7-8A7A-364CE03B9828}">
      <dsp:nvSpPr>
        <dsp:cNvPr id="0" name=""/>
        <dsp:cNvSpPr/>
      </dsp:nvSpPr>
      <dsp:spPr>
        <a:xfrm>
          <a:off x="430802" y="835837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اقشعرّ، اطمأنَّ</a:t>
          </a:r>
          <a:endParaRPr lang="en-US" sz="2400" b="1" kern="1200" dirty="0">
            <a:cs typeface="Traditional Arabic" pitchFamily="2" charset="-78"/>
          </a:endParaRPr>
        </a:p>
      </dsp:txBody>
      <dsp:txXfrm>
        <a:off x="430802" y="835837"/>
        <a:ext cx="1652965" cy="361905"/>
      </dsp:txXfrm>
    </dsp:sp>
    <dsp:sp modelId="{0C319175-CFAE-46A9-8F3F-67A3EEE5DA56}">
      <dsp:nvSpPr>
        <dsp:cNvPr id="0" name=""/>
        <dsp:cNvSpPr/>
      </dsp:nvSpPr>
      <dsp:spPr>
        <a:xfrm rot="6098799">
          <a:off x="6066287" y="2596328"/>
          <a:ext cx="1434172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434172" y="71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098799">
        <a:off x="6747519" y="2567663"/>
        <a:ext cx="71708" cy="71708"/>
      </dsp:txXfrm>
    </dsp:sp>
    <dsp:sp modelId="{B215F53F-97EC-4DEE-AD0D-2A97205C5C33}">
      <dsp:nvSpPr>
        <dsp:cNvPr id="0" name=""/>
        <dsp:cNvSpPr/>
      </dsp:nvSpPr>
      <dsp:spPr>
        <a:xfrm>
          <a:off x="5223142" y="3124887"/>
          <a:ext cx="141546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ملحق الرباعي</a:t>
          </a:r>
          <a:endParaRPr lang="ar-SA" sz="2400" b="1" kern="1200" dirty="0">
            <a:cs typeface="Traditional Arabic" pitchFamily="2" charset="-78"/>
          </a:endParaRPr>
        </a:p>
      </dsp:txBody>
      <dsp:txXfrm>
        <a:off x="5223142" y="3124887"/>
        <a:ext cx="1415468" cy="361905"/>
      </dsp:txXfrm>
    </dsp:sp>
    <dsp:sp modelId="{8A2E0981-27E1-472B-9D02-0F9772B5AF59}">
      <dsp:nvSpPr>
        <dsp:cNvPr id="0" name=""/>
        <dsp:cNvSpPr/>
      </dsp:nvSpPr>
      <dsp:spPr>
        <a:xfrm rot="15049260">
          <a:off x="4637732" y="2882459"/>
          <a:ext cx="881296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881296" y="71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049260">
        <a:off x="5056348" y="2867616"/>
        <a:ext cx="44064" cy="44064"/>
      </dsp:txXfrm>
    </dsp:sp>
    <dsp:sp modelId="{F9A16337-3570-4292-83EB-0B3CCCAD2C76}">
      <dsp:nvSpPr>
        <dsp:cNvPr id="0" name=""/>
        <dsp:cNvSpPr/>
      </dsp:nvSpPr>
      <dsp:spPr>
        <a:xfrm>
          <a:off x="3483754" y="2292505"/>
          <a:ext cx="1449864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بحرف واحد</a:t>
          </a:r>
          <a:endParaRPr lang="ar-SA" sz="2400" b="1" kern="1200" dirty="0">
            <a:cs typeface="Traditional Arabic" pitchFamily="2" charset="-78"/>
          </a:endParaRPr>
        </a:p>
      </dsp:txBody>
      <dsp:txXfrm>
        <a:off x="3483754" y="2292505"/>
        <a:ext cx="1449864" cy="361905"/>
      </dsp:txXfrm>
    </dsp:sp>
    <dsp:sp modelId="{4E710D3E-C67E-43FF-9CF7-82226BDE682D}">
      <dsp:nvSpPr>
        <dsp:cNvPr id="0" name=""/>
        <dsp:cNvSpPr/>
      </dsp:nvSpPr>
      <dsp:spPr>
        <a:xfrm rot="15267012">
          <a:off x="2798988" y="1946030"/>
          <a:ext cx="108000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080007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267012">
        <a:off x="3311992" y="1926219"/>
        <a:ext cx="54000" cy="54000"/>
      </dsp:txXfrm>
    </dsp:sp>
    <dsp:sp modelId="{8104C1A1-EE27-4622-B4F5-1C6EB1B12E17}">
      <dsp:nvSpPr>
        <dsp:cNvPr id="0" name=""/>
        <dsp:cNvSpPr/>
      </dsp:nvSpPr>
      <dsp:spPr>
        <a:xfrm>
          <a:off x="2373291" y="1252028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تفعلَ</a:t>
          </a:r>
          <a:r>
            <a:rPr lang="ar-SA" sz="2400" b="1" kern="1200" dirty="0" err="1" smtClean="0">
              <a:solidFill>
                <a:srgbClr val="FF0000"/>
              </a:solidFill>
              <a:cs typeface="Traditional Arabic" pitchFamily="2" charset="-78"/>
            </a:rPr>
            <a:t>لَ</a:t>
          </a:r>
          <a:endParaRPr lang="ar-SA" sz="2400" b="1" kern="1200" dirty="0">
            <a:solidFill>
              <a:srgbClr val="FF0000"/>
            </a:solidFill>
            <a:cs typeface="Traditional Arabic" pitchFamily="2" charset="-78"/>
          </a:endParaRPr>
        </a:p>
      </dsp:txBody>
      <dsp:txXfrm>
        <a:off x="2373291" y="1252028"/>
        <a:ext cx="820938" cy="361905"/>
      </dsp:txXfrm>
    </dsp:sp>
    <dsp:sp modelId="{3B3F3C3C-BF00-488A-A6C0-A18637D953F5}">
      <dsp:nvSpPr>
        <dsp:cNvPr id="0" name=""/>
        <dsp:cNvSpPr/>
      </dsp:nvSpPr>
      <dsp:spPr>
        <a:xfrm rot="10800000">
          <a:off x="2083767" y="1425791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1425742"/>
        <a:ext cx="14476" cy="14476"/>
      </dsp:txXfrm>
    </dsp:sp>
    <dsp:sp modelId="{27B9ACD0-FD62-499F-9762-DBD526E2C4B6}">
      <dsp:nvSpPr>
        <dsp:cNvPr id="0" name=""/>
        <dsp:cNvSpPr/>
      </dsp:nvSpPr>
      <dsp:spPr>
        <a:xfrm>
          <a:off x="430802" y="1252028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تجَلببَ</a:t>
          </a:r>
          <a:endParaRPr lang="ar-SA" sz="2400" b="1" kern="1200" dirty="0">
            <a:cs typeface="Traditional Arabic" pitchFamily="2" charset="-78"/>
          </a:endParaRPr>
        </a:p>
      </dsp:txBody>
      <dsp:txXfrm>
        <a:off x="430802" y="1252028"/>
        <a:ext cx="1652965" cy="361905"/>
      </dsp:txXfrm>
    </dsp:sp>
    <dsp:sp modelId="{D0DC4E2A-9D17-4CA7-AB81-F37D13C6C68D}">
      <dsp:nvSpPr>
        <dsp:cNvPr id="0" name=""/>
        <dsp:cNvSpPr/>
      </dsp:nvSpPr>
      <dsp:spPr>
        <a:xfrm rot="14707178">
          <a:off x="2994914" y="2154125"/>
          <a:ext cx="68815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688155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707178">
        <a:off x="3321788" y="2144110"/>
        <a:ext cx="34407" cy="34407"/>
      </dsp:txXfrm>
    </dsp:sp>
    <dsp:sp modelId="{9F28D8AF-E5E7-4E32-9E15-4BF3F30BCA38}">
      <dsp:nvSpPr>
        <dsp:cNvPr id="0" name=""/>
        <dsp:cNvSpPr/>
      </dsp:nvSpPr>
      <dsp:spPr>
        <a:xfrm>
          <a:off x="2373291" y="1668219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تفعولَ</a:t>
          </a:r>
          <a:endParaRPr lang="en-US" sz="2400" b="1" kern="1200" dirty="0">
            <a:cs typeface="Traditional Arabic" pitchFamily="2" charset="-78"/>
          </a:endParaRPr>
        </a:p>
      </dsp:txBody>
      <dsp:txXfrm>
        <a:off x="2373291" y="1668219"/>
        <a:ext cx="820938" cy="361905"/>
      </dsp:txXfrm>
    </dsp:sp>
    <dsp:sp modelId="{CFA04A9E-EF6B-4EC2-9D95-02DF79D2E2CE}">
      <dsp:nvSpPr>
        <dsp:cNvPr id="0" name=""/>
        <dsp:cNvSpPr/>
      </dsp:nvSpPr>
      <dsp:spPr>
        <a:xfrm rot="10800000">
          <a:off x="2083767" y="1841982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1841933"/>
        <a:ext cx="14476" cy="14476"/>
      </dsp:txXfrm>
    </dsp:sp>
    <dsp:sp modelId="{A64FA662-07A5-45AB-88FF-9EB535FED0C6}">
      <dsp:nvSpPr>
        <dsp:cNvPr id="0" name=""/>
        <dsp:cNvSpPr/>
      </dsp:nvSpPr>
      <dsp:spPr>
        <a:xfrm>
          <a:off x="430802" y="1668219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ترْهَوَك</a:t>
          </a:r>
          <a:endParaRPr lang="en-US" sz="2400" b="1" kern="1200" dirty="0">
            <a:cs typeface="Traditional Arabic" pitchFamily="2" charset="-78"/>
          </a:endParaRPr>
        </a:p>
      </dsp:txBody>
      <dsp:txXfrm>
        <a:off x="430802" y="1668219"/>
        <a:ext cx="1652965" cy="361905"/>
      </dsp:txXfrm>
    </dsp:sp>
    <dsp:sp modelId="{1874750C-1ADE-488D-A3F7-08653C03B25B}">
      <dsp:nvSpPr>
        <dsp:cNvPr id="0" name=""/>
        <dsp:cNvSpPr/>
      </dsp:nvSpPr>
      <dsp:spPr>
        <a:xfrm rot="12942401">
          <a:off x="3160717" y="2362221"/>
          <a:ext cx="35655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56550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3330078" y="2360496"/>
        <a:ext cx="17827" cy="17827"/>
      </dsp:txXfrm>
    </dsp:sp>
    <dsp:sp modelId="{A750A0F3-6BFC-45A0-8A0F-4D57681F29AB}">
      <dsp:nvSpPr>
        <dsp:cNvPr id="0" name=""/>
        <dsp:cNvSpPr/>
      </dsp:nvSpPr>
      <dsp:spPr>
        <a:xfrm>
          <a:off x="2373291" y="2084409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تَفَيْعَل</a:t>
          </a:r>
          <a:endParaRPr lang="en-US" sz="2400" b="1" kern="1200" dirty="0">
            <a:cs typeface="Traditional Arabic" pitchFamily="2" charset="-78"/>
          </a:endParaRPr>
        </a:p>
      </dsp:txBody>
      <dsp:txXfrm>
        <a:off x="2373291" y="2084409"/>
        <a:ext cx="820938" cy="361905"/>
      </dsp:txXfrm>
    </dsp:sp>
    <dsp:sp modelId="{51C3630A-1993-498C-90F7-991D54CC300A}">
      <dsp:nvSpPr>
        <dsp:cNvPr id="0" name=""/>
        <dsp:cNvSpPr/>
      </dsp:nvSpPr>
      <dsp:spPr>
        <a:xfrm rot="10800000">
          <a:off x="2083767" y="2258173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2258124"/>
        <a:ext cx="14476" cy="14476"/>
      </dsp:txXfrm>
    </dsp:sp>
    <dsp:sp modelId="{EE025668-3BA5-4E5C-B5E8-D3EF5C46A1F9}">
      <dsp:nvSpPr>
        <dsp:cNvPr id="0" name=""/>
        <dsp:cNvSpPr/>
      </dsp:nvSpPr>
      <dsp:spPr>
        <a:xfrm>
          <a:off x="430802" y="2084409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تشيطَنَ</a:t>
          </a:r>
          <a:endParaRPr lang="en-US" sz="2400" b="1" kern="1200" dirty="0">
            <a:cs typeface="Traditional Arabic" pitchFamily="2" charset="-78"/>
          </a:endParaRPr>
        </a:p>
      </dsp:txBody>
      <dsp:txXfrm>
        <a:off x="430802" y="2084409"/>
        <a:ext cx="1652965" cy="361905"/>
      </dsp:txXfrm>
    </dsp:sp>
    <dsp:sp modelId="{C5520717-23AD-407B-92D8-E814A68C9B3B}">
      <dsp:nvSpPr>
        <dsp:cNvPr id="0" name=""/>
        <dsp:cNvSpPr/>
      </dsp:nvSpPr>
      <dsp:spPr>
        <a:xfrm rot="8657599">
          <a:off x="3160717" y="2570316"/>
          <a:ext cx="35655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56550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3330078" y="2568591"/>
        <a:ext cx="17827" cy="17827"/>
      </dsp:txXfrm>
    </dsp:sp>
    <dsp:sp modelId="{5D8B0A19-5ED7-4EED-910E-B32113647707}">
      <dsp:nvSpPr>
        <dsp:cNvPr id="0" name=""/>
        <dsp:cNvSpPr/>
      </dsp:nvSpPr>
      <dsp:spPr>
        <a:xfrm>
          <a:off x="2373291" y="2500600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تَفَوْعَل</a:t>
          </a:r>
          <a:endParaRPr lang="en-US" sz="2400" b="1" kern="1200" dirty="0">
            <a:cs typeface="Traditional Arabic" pitchFamily="2" charset="-78"/>
          </a:endParaRPr>
        </a:p>
      </dsp:txBody>
      <dsp:txXfrm>
        <a:off x="2373291" y="2500600"/>
        <a:ext cx="820938" cy="361905"/>
      </dsp:txXfrm>
    </dsp:sp>
    <dsp:sp modelId="{F892743E-6A34-47C2-9745-2EF92C863980}">
      <dsp:nvSpPr>
        <dsp:cNvPr id="0" name=""/>
        <dsp:cNvSpPr/>
      </dsp:nvSpPr>
      <dsp:spPr>
        <a:xfrm rot="10800000">
          <a:off x="2083767" y="2674364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2674315"/>
        <a:ext cx="14476" cy="14476"/>
      </dsp:txXfrm>
    </dsp:sp>
    <dsp:sp modelId="{DC338E1A-845A-45C6-900C-ECBC73FCCA34}">
      <dsp:nvSpPr>
        <dsp:cNvPr id="0" name=""/>
        <dsp:cNvSpPr/>
      </dsp:nvSpPr>
      <dsp:spPr>
        <a:xfrm>
          <a:off x="430802" y="2500600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تجوْربَ</a:t>
          </a:r>
          <a:endParaRPr lang="en-US" sz="2400" b="1" kern="1200" dirty="0">
            <a:cs typeface="Traditional Arabic" pitchFamily="2" charset="-78"/>
          </a:endParaRPr>
        </a:p>
      </dsp:txBody>
      <dsp:txXfrm>
        <a:off x="430802" y="2500600"/>
        <a:ext cx="1652965" cy="361905"/>
      </dsp:txXfrm>
    </dsp:sp>
    <dsp:sp modelId="{D269B717-1788-42DF-95A2-3E9050CD6652}">
      <dsp:nvSpPr>
        <dsp:cNvPr id="0" name=""/>
        <dsp:cNvSpPr/>
      </dsp:nvSpPr>
      <dsp:spPr>
        <a:xfrm rot="6892822">
          <a:off x="2994914" y="2778412"/>
          <a:ext cx="68815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688155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892822">
        <a:off x="3321788" y="2768397"/>
        <a:ext cx="34407" cy="34407"/>
      </dsp:txXfrm>
    </dsp:sp>
    <dsp:sp modelId="{AFDD98AE-11AD-4822-96DC-9600B0528D65}">
      <dsp:nvSpPr>
        <dsp:cNvPr id="0" name=""/>
        <dsp:cNvSpPr/>
      </dsp:nvSpPr>
      <dsp:spPr>
        <a:xfrm>
          <a:off x="2373291" y="2916791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تَمَفْعَل</a:t>
          </a:r>
          <a:endParaRPr lang="en-US" sz="2400" b="1" kern="1200" dirty="0">
            <a:cs typeface="Traditional Arabic" pitchFamily="2" charset="-78"/>
          </a:endParaRPr>
        </a:p>
      </dsp:txBody>
      <dsp:txXfrm>
        <a:off x="2373291" y="2916791"/>
        <a:ext cx="820938" cy="361905"/>
      </dsp:txXfrm>
    </dsp:sp>
    <dsp:sp modelId="{6B733E5A-E663-4E3A-B338-24D1245F2FA0}">
      <dsp:nvSpPr>
        <dsp:cNvPr id="0" name=""/>
        <dsp:cNvSpPr/>
      </dsp:nvSpPr>
      <dsp:spPr>
        <a:xfrm rot="10800000">
          <a:off x="2083767" y="3090555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3090506"/>
        <a:ext cx="14476" cy="14476"/>
      </dsp:txXfrm>
    </dsp:sp>
    <dsp:sp modelId="{D501B359-6680-4CE6-89F6-7E4933425831}">
      <dsp:nvSpPr>
        <dsp:cNvPr id="0" name=""/>
        <dsp:cNvSpPr/>
      </dsp:nvSpPr>
      <dsp:spPr>
        <a:xfrm>
          <a:off x="430802" y="2916791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تمسكنَ</a:t>
          </a:r>
          <a:endParaRPr lang="en-US" sz="2400" b="1" kern="1200" dirty="0">
            <a:cs typeface="Traditional Arabic" pitchFamily="2" charset="-78"/>
          </a:endParaRPr>
        </a:p>
      </dsp:txBody>
      <dsp:txXfrm>
        <a:off x="430802" y="2916791"/>
        <a:ext cx="1652965" cy="361905"/>
      </dsp:txXfrm>
    </dsp:sp>
    <dsp:sp modelId="{75BBF671-B532-4C0B-BA98-2E31CCE8C674}">
      <dsp:nvSpPr>
        <dsp:cNvPr id="0" name=""/>
        <dsp:cNvSpPr/>
      </dsp:nvSpPr>
      <dsp:spPr>
        <a:xfrm rot="6332988">
          <a:off x="2798988" y="2986507"/>
          <a:ext cx="1080007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080007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332988">
        <a:off x="3311992" y="2966696"/>
        <a:ext cx="54000" cy="54000"/>
      </dsp:txXfrm>
    </dsp:sp>
    <dsp:sp modelId="{2B983E5A-0A0D-45E7-8075-4C918805FAB7}">
      <dsp:nvSpPr>
        <dsp:cNvPr id="0" name=""/>
        <dsp:cNvSpPr/>
      </dsp:nvSpPr>
      <dsp:spPr>
        <a:xfrm>
          <a:off x="2373291" y="3332982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تَفَعْلَى</a:t>
          </a:r>
          <a:endParaRPr lang="en-US" sz="2400" b="1" kern="1200" dirty="0">
            <a:cs typeface="Traditional Arabic" pitchFamily="2" charset="-78"/>
          </a:endParaRPr>
        </a:p>
      </dsp:txBody>
      <dsp:txXfrm>
        <a:off x="2373291" y="3332982"/>
        <a:ext cx="820938" cy="361905"/>
      </dsp:txXfrm>
    </dsp:sp>
    <dsp:sp modelId="{3C6542F5-2CAD-4057-B060-9353E0883586}">
      <dsp:nvSpPr>
        <dsp:cNvPr id="0" name=""/>
        <dsp:cNvSpPr/>
      </dsp:nvSpPr>
      <dsp:spPr>
        <a:xfrm rot="10800000">
          <a:off x="2083767" y="3506746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3506697"/>
        <a:ext cx="14476" cy="14476"/>
      </dsp:txXfrm>
    </dsp:sp>
    <dsp:sp modelId="{DF889166-EF79-4B8D-935D-0385BD130AF7}">
      <dsp:nvSpPr>
        <dsp:cNvPr id="0" name=""/>
        <dsp:cNvSpPr/>
      </dsp:nvSpPr>
      <dsp:spPr>
        <a:xfrm>
          <a:off x="430802" y="3332982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تسلقى</a:t>
          </a:r>
          <a:endParaRPr lang="en-US" sz="2400" b="1" kern="1200" dirty="0">
            <a:cs typeface="Traditional Arabic" pitchFamily="2" charset="-78"/>
          </a:endParaRPr>
        </a:p>
      </dsp:txBody>
      <dsp:txXfrm>
        <a:off x="430802" y="3332982"/>
        <a:ext cx="1652965" cy="361905"/>
      </dsp:txXfrm>
    </dsp:sp>
    <dsp:sp modelId="{0A790870-7C68-4047-A25F-C5919F48C328}">
      <dsp:nvSpPr>
        <dsp:cNvPr id="0" name=""/>
        <dsp:cNvSpPr/>
      </dsp:nvSpPr>
      <dsp:spPr>
        <a:xfrm rot="6550740">
          <a:off x="4637732" y="3714841"/>
          <a:ext cx="881296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881296" y="718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550740">
        <a:off x="5056348" y="3699998"/>
        <a:ext cx="44064" cy="44064"/>
      </dsp:txXfrm>
    </dsp:sp>
    <dsp:sp modelId="{8716D984-6DD4-423B-817D-EE844568D3A0}">
      <dsp:nvSpPr>
        <dsp:cNvPr id="0" name=""/>
        <dsp:cNvSpPr/>
      </dsp:nvSpPr>
      <dsp:spPr>
        <a:xfrm>
          <a:off x="3483754" y="3957268"/>
          <a:ext cx="1449864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cs typeface="Traditional Arabic" pitchFamily="2" charset="-78"/>
            </a:rPr>
            <a:t>بحرفين</a:t>
          </a:r>
          <a:endParaRPr lang="ar-SA" sz="2400" b="1" kern="1200" dirty="0">
            <a:cs typeface="Traditional Arabic" pitchFamily="2" charset="-78"/>
          </a:endParaRPr>
        </a:p>
      </dsp:txBody>
      <dsp:txXfrm>
        <a:off x="3483754" y="3957268"/>
        <a:ext cx="1449864" cy="361905"/>
      </dsp:txXfrm>
    </dsp:sp>
    <dsp:sp modelId="{696E9890-6E95-4F1F-AA0E-64776E17EBCB}">
      <dsp:nvSpPr>
        <dsp:cNvPr id="0" name=""/>
        <dsp:cNvSpPr/>
      </dsp:nvSpPr>
      <dsp:spPr>
        <a:xfrm rot="12942401">
          <a:off x="3160717" y="4026984"/>
          <a:ext cx="35655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56550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3330078" y="4025260"/>
        <a:ext cx="17827" cy="17827"/>
      </dsp:txXfrm>
    </dsp:sp>
    <dsp:sp modelId="{01A1834A-3E93-497A-92DB-CBE3F07CB574}">
      <dsp:nvSpPr>
        <dsp:cNvPr id="0" name=""/>
        <dsp:cNvSpPr/>
      </dsp:nvSpPr>
      <dsp:spPr>
        <a:xfrm>
          <a:off x="2373291" y="3749173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افعنلَ</a:t>
          </a:r>
          <a:r>
            <a:rPr lang="ar-SA" sz="2400" b="1" kern="1200" dirty="0" err="1" smtClean="0">
              <a:solidFill>
                <a:srgbClr val="FF0000"/>
              </a:solidFill>
              <a:cs typeface="Traditional Arabic" pitchFamily="2" charset="-78"/>
            </a:rPr>
            <a:t>لَ</a:t>
          </a:r>
          <a:endParaRPr lang="ar-SA" sz="2400" b="1" kern="1200" dirty="0">
            <a:solidFill>
              <a:srgbClr val="FF0000"/>
            </a:solidFill>
            <a:cs typeface="Traditional Arabic" pitchFamily="2" charset="-78"/>
          </a:endParaRPr>
        </a:p>
      </dsp:txBody>
      <dsp:txXfrm>
        <a:off x="2373291" y="3749173"/>
        <a:ext cx="820938" cy="361905"/>
      </dsp:txXfrm>
    </dsp:sp>
    <dsp:sp modelId="{D8DA205F-FCEB-4B33-95C2-7F8F59CBE32B}">
      <dsp:nvSpPr>
        <dsp:cNvPr id="0" name=""/>
        <dsp:cNvSpPr/>
      </dsp:nvSpPr>
      <dsp:spPr>
        <a:xfrm rot="10800000">
          <a:off x="2083767" y="3922937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3922887"/>
        <a:ext cx="14476" cy="14476"/>
      </dsp:txXfrm>
    </dsp:sp>
    <dsp:sp modelId="{AE7A12AE-E0A9-4D42-B03C-581114D8B06E}">
      <dsp:nvSpPr>
        <dsp:cNvPr id="0" name=""/>
        <dsp:cNvSpPr/>
      </dsp:nvSpPr>
      <dsp:spPr>
        <a:xfrm>
          <a:off x="430802" y="3749173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اقعنسَسَ</a:t>
          </a:r>
          <a:endParaRPr lang="ar-SA" sz="2400" b="1" kern="1200" dirty="0">
            <a:cs typeface="Traditional Arabic" pitchFamily="2" charset="-78"/>
          </a:endParaRPr>
        </a:p>
      </dsp:txBody>
      <dsp:txXfrm>
        <a:off x="430802" y="3749173"/>
        <a:ext cx="1652965" cy="361905"/>
      </dsp:txXfrm>
    </dsp:sp>
    <dsp:sp modelId="{453ACDDA-681F-470E-BCA1-7B83A040E0FE}">
      <dsp:nvSpPr>
        <dsp:cNvPr id="0" name=""/>
        <dsp:cNvSpPr/>
      </dsp:nvSpPr>
      <dsp:spPr>
        <a:xfrm rot="8657599">
          <a:off x="3160717" y="4235080"/>
          <a:ext cx="356550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356550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3330078" y="4233355"/>
        <a:ext cx="17827" cy="17827"/>
      </dsp:txXfrm>
    </dsp:sp>
    <dsp:sp modelId="{BE754BDD-991F-4B31-A7A5-27573C7727BB}">
      <dsp:nvSpPr>
        <dsp:cNvPr id="0" name=""/>
        <dsp:cNvSpPr/>
      </dsp:nvSpPr>
      <dsp:spPr>
        <a:xfrm>
          <a:off x="2373291" y="4165364"/>
          <a:ext cx="820938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افعنلَى</a:t>
          </a:r>
          <a:endParaRPr lang="en-US" sz="2400" b="1" kern="1200" dirty="0">
            <a:cs typeface="Traditional Arabic" pitchFamily="2" charset="-78"/>
          </a:endParaRPr>
        </a:p>
      </dsp:txBody>
      <dsp:txXfrm>
        <a:off x="2373291" y="4165364"/>
        <a:ext cx="820938" cy="361905"/>
      </dsp:txXfrm>
    </dsp:sp>
    <dsp:sp modelId="{CEC6C4A0-6CD8-4C1E-9C9F-024A238F3E25}">
      <dsp:nvSpPr>
        <dsp:cNvPr id="0" name=""/>
        <dsp:cNvSpPr/>
      </dsp:nvSpPr>
      <dsp:spPr>
        <a:xfrm rot="10800000">
          <a:off x="2083767" y="4339127"/>
          <a:ext cx="28952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89524" y="71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21291" y="4339078"/>
        <a:ext cx="14476" cy="14476"/>
      </dsp:txXfrm>
    </dsp:sp>
    <dsp:sp modelId="{FCC095F9-9A26-425C-B223-C5FD3D60ACD0}">
      <dsp:nvSpPr>
        <dsp:cNvPr id="0" name=""/>
        <dsp:cNvSpPr/>
      </dsp:nvSpPr>
      <dsp:spPr>
        <a:xfrm>
          <a:off x="430802" y="4165364"/>
          <a:ext cx="1652965" cy="3619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err="1" smtClean="0">
              <a:cs typeface="Traditional Arabic" pitchFamily="2" charset="-78"/>
            </a:rPr>
            <a:t>اسلنقى</a:t>
          </a:r>
          <a:endParaRPr lang="en-US" sz="2400" b="1" kern="1200" dirty="0">
            <a:cs typeface="Traditional Arabic" pitchFamily="2" charset="-78"/>
          </a:endParaRPr>
        </a:p>
      </dsp:txBody>
      <dsp:txXfrm>
        <a:off x="430802" y="4165364"/>
        <a:ext cx="1652965" cy="361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DecoType Thuluth" pitchFamily="2" charset="-78"/>
              </a:rPr>
              <a:t>المحاضرة الخامسة</a:t>
            </a:r>
            <a:endParaRPr lang="en-US" dirty="0" smtClean="0">
              <a:solidFill>
                <a:srgbClr val="376092"/>
              </a:solidFill>
              <a:cs typeface="DecoType Thuluth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تصريف الأفعال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الفعل غير </a:t>
            </a:r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الثلاثي المجرد</a:t>
            </a:r>
            <a:endParaRPr lang="en-US" b="1" dirty="0" smtClean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الفعل </a:t>
            </a:r>
            <a:r>
              <a:rPr lang="ar-SA" b="1" dirty="0" smtClean="0">
                <a:cs typeface="Traditional Arabic" pitchFamily="2" charset="-78"/>
              </a:rPr>
              <a:t>الرباعي المجرد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ملحقات الفعل الرباعي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الفعل الثلاثي المزيد</a:t>
            </a:r>
            <a:endParaRPr lang="ar-SA" b="1" dirty="0" smtClean="0">
              <a:cs typeface="Traditional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الفعل الرباعي المزيد</a:t>
            </a:r>
            <a:endParaRPr lang="ar-EG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تطبيقات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sz="8800" b="1" dirty="0" smtClean="0">
                <a:cs typeface="Traditional Arabic" pitchFamily="2" charset="-78"/>
              </a:rPr>
              <a:t>عم يتساءلون * عن النبأ العظيم * الذي هم فيه مختلفون</a:t>
            </a:r>
            <a:endParaRPr lang="en-US" sz="8800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تطبيقات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3474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226820"/>
                <a:gridCol w="2032000"/>
                <a:gridCol w="209042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الكلمة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ما ي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العلة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الحروف الأصلية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وزنها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عـ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+ ـ</a:t>
                      </a:r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يتساءل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ـ + ون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عن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النبأ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العظيم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تطبيقات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3474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226820"/>
                <a:gridCol w="2032000"/>
                <a:gridCol w="209042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الكلمة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ما ي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العلة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الحروف الأصلية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وزنها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عـ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+ ـ</a:t>
                      </a:r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حرف + اسم مبني</a:t>
                      </a:r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يتساءل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ـ + ون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يتساءل</a:t>
                      </a:r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س </a:t>
                      </a:r>
                      <a:r>
                        <a:rPr lang="ar-SA" sz="3200" b="1" dirty="0" err="1" smtClean="0">
                          <a:latin typeface="Traditional Arabic" pitchFamily="18" charset="-78"/>
                          <a:cs typeface="Traditional Arabic" pitchFamily="18" charset="-78"/>
                        </a:rPr>
                        <a:t>أ</a:t>
                      </a:r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ل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يَتَفَاعَلُون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عن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حرف</a:t>
                      </a:r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النبأ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نبأ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ن </a:t>
                      </a:r>
                      <a:r>
                        <a:rPr lang="ar-SA" sz="3200" b="1" dirty="0" err="1" smtClean="0">
                          <a:latin typeface="Traditional Arabic" pitchFamily="18" charset="-78"/>
                          <a:cs typeface="Traditional Arabic" pitchFamily="18" charset="-78"/>
                        </a:rPr>
                        <a:t>ب</a:t>
                      </a:r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أ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الفَعَل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العظيم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عظيم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ع </a:t>
                      </a:r>
                      <a:r>
                        <a:rPr lang="ar-SA" sz="3200" b="1" dirty="0" err="1" smtClean="0">
                          <a:latin typeface="Traditional Arabic" pitchFamily="18" charset="-78"/>
                          <a:cs typeface="Traditional Arabic" pitchFamily="18" charset="-78"/>
                        </a:rPr>
                        <a:t>ظ</a:t>
                      </a:r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err="1" smtClean="0">
                          <a:latin typeface="Traditional Arabic" pitchFamily="18" charset="-78"/>
                          <a:cs typeface="Traditional Arabic" pitchFamily="18" charset="-78"/>
                        </a:rPr>
                        <a:t>الفَعِيل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تطبيقات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2895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4700"/>
                <a:gridCol w="1521460"/>
                <a:gridCol w="1783080"/>
                <a:gridCol w="2029460"/>
                <a:gridCol w="1536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الكلمة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ما ي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العلة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الحروف الأصلية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وزنها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الذي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هم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فيـ + ـه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مختلفـ + ـون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تطبيقات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2895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4700"/>
                <a:gridCol w="1521460"/>
                <a:gridCol w="1783080"/>
                <a:gridCol w="2029460"/>
                <a:gridCol w="1536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الكلمة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ما ي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العلة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الحروف الأصلية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وزنها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الذي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اسم مبني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هم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اسم مبني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فيـ + ـه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حرف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+ مبني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مختلفـ + ـون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مُخْتَلِف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خ </a:t>
                      </a:r>
                      <a:r>
                        <a:rPr lang="ar-SA" sz="3200" b="1" dirty="0" err="1" smtClean="0">
                          <a:latin typeface="Traditional Arabic" pitchFamily="18" charset="-78"/>
                          <a:cs typeface="Traditional Arabic" pitchFamily="18" charset="-78"/>
                        </a:rPr>
                        <a:t>ل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ف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مُفْتَعِلُون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الرباعي المجرد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533400" y="1600200"/>
          <a:ext cx="8937493" cy="4389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31893"/>
                <a:gridCol w="2514600"/>
                <a:gridCol w="4191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المجرد</a:t>
                      </a:r>
                      <a:endParaRPr lang="en-US" sz="3000" b="1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فَعْلَلَ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دَحْرَجَ، </a:t>
                      </a:r>
                      <a:r>
                        <a:rPr lang="ar-SA" sz="30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دَرْبَخَ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rowSpan="7"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محلقاته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، الإلحاق: أن تزيد في البناء زيادة، لتلحقه بآخرَ أكثر منه، فيتصرف تصرفه</a:t>
                      </a:r>
                      <a:endParaRPr lang="en-US" sz="30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فَعْلَ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لَ</a:t>
                      </a:r>
                      <a:endParaRPr lang="ar-SA" sz="3000" b="1" dirty="0">
                        <a:solidFill>
                          <a:srgbClr val="C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جلبَ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بَ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ه:</a:t>
                      </a:r>
                      <a:r>
                        <a:rPr lang="ar-SA" sz="30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 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ألبسه الجلباب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وْ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عَلَ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ج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ربه:</a:t>
                      </a:r>
                      <a:r>
                        <a:rPr lang="ar-SA" sz="3000" b="1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 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ألبسه الجَوْرب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فَعْ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وَ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لَ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رَهْ</a:t>
                      </a:r>
                      <a:r>
                        <a:rPr lang="ar-SA" sz="3000" b="1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وَ</a:t>
                      </a:r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ك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 في مِشيته: أسرع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يْ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عَلَ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بَ</a:t>
                      </a:r>
                      <a:r>
                        <a:rPr lang="ar-SA" sz="3000" b="1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يْ</a:t>
                      </a:r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طرَ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: أصلح الدواب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فَعْ</a:t>
                      </a:r>
                      <a:r>
                        <a:rPr lang="ar-SA" sz="3000" b="1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يَ</a:t>
                      </a:r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لَ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شَرْ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يَ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 الزرعَ: قطع </a:t>
                      </a:r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شِريافه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فَعْلَ</a:t>
                      </a:r>
                      <a:r>
                        <a:rPr lang="ar-SA" sz="3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ى</a:t>
                      </a:r>
                      <a:endParaRPr lang="ar-SA" sz="3000" b="1" dirty="0">
                        <a:solidFill>
                          <a:srgbClr val="C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سَلْقَ</a:t>
                      </a:r>
                      <a:r>
                        <a:rPr lang="ar-SA" sz="3000" b="1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ى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: استلقى على ظهره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فَعْ</a:t>
                      </a:r>
                      <a:r>
                        <a:rPr lang="ar-SA" sz="3000" b="1" kern="120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نَ</a:t>
                      </a:r>
                      <a:r>
                        <a:rPr lang="ar-SA" sz="3000" b="1" kern="120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لَ</a:t>
                      </a:r>
                      <a:endParaRPr lang="ar-SA" sz="30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قل</a:t>
                      </a:r>
                      <a:r>
                        <a:rPr lang="ar-SA" sz="3000" b="1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ن</a:t>
                      </a:r>
                      <a:r>
                        <a:rPr lang="ar-SA" sz="30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سه</a:t>
                      </a:r>
                      <a:r>
                        <a:rPr lang="ar-SA" sz="3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: ألبسه القلنسوة</a:t>
                      </a:r>
                      <a:endParaRPr lang="ar-SA" sz="30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الرباعي المجرد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990600" y="1600201"/>
            <a:ext cx="8458200" cy="45307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من الرباعي المجرد: أفعال نحتتها العرب من مركبات، فتحفظ ولا يقاس عليها، </a:t>
            </a:r>
            <a:r>
              <a:rPr lang="ar-SA" sz="3200" b="1" dirty="0" err="1" smtClean="0">
                <a:cs typeface="Traditional Arabic" pitchFamily="2" charset="-78"/>
              </a:rPr>
              <a:t>ﻛ</a:t>
            </a:r>
            <a:endParaRPr lang="en-US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بسمَلَ: إذا قال: بسم الله</a:t>
            </a:r>
            <a:endParaRPr lang="en-US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حوقل إذا قال: لا حول ولا قوة إِلا بالله</a:t>
            </a:r>
            <a:endParaRPr lang="en-US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err="1" smtClean="0">
                <a:cs typeface="Traditional Arabic" pitchFamily="2" charset="-78"/>
              </a:rPr>
              <a:t>طَلْبَق</a:t>
            </a:r>
            <a:r>
              <a:rPr lang="ar-SA" sz="3200" b="1" dirty="0" smtClean="0">
                <a:cs typeface="Traditional Arabic" pitchFamily="2" charset="-78"/>
              </a:rPr>
              <a:t> إذا قال: أطال الله بقاءك</a:t>
            </a:r>
            <a:endParaRPr lang="en-US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err="1" smtClean="0">
                <a:cs typeface="Traditional Arabic" pitchFamily="2" charset="-78"/>
              </a:rPr>
              <a:t>دَمْعَزَ</a:t>
            </a:r>
            <a:r>
              <a:rPr lang="ar-SA" sz="3200" b="1" dirty="0" smtClean="0">
                <a:cs typeface="Traditional Arabic" pitchFamily="2" charset="-78"/>
              </a:rPr>
              <a:t> إذا قال: أدام الله عزك</a:t>
            </a:r>
            <a:endParaRPr lang="en-US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err="1" smtClean="0">
                <a:cs typeface="Traditional Arabic" pitchFamily="2" charset="-78"/>
              </a:rPr>
              <a:t>جَعْفَل</a:t>
            </a:r>
            <a:r>
              <a:rPr lang="ar-SA" sz="3200" b="1" dirty="0" smtClean="0">
                <a:cs typeface="Traditional Arabic" pitchFamily="2" charset="-78"/>
              </a:rPr>
              <a:t> إذا قال: </a:t>
            </a:r>
            <a:r>
              <a:rPr lang="ar-SA" sz="3200" b="1" dirty="0" err="1" smtClean="0">
                <a:cs typeface="Traditional Arabic" pitchFamily="2" charset="-78"/>
              </a:rPr>
              <a:t>جعلنى</a:t>
            </a:r>
            <a:r>
              <a:rPr lang="ar-SA" sz="3200" b="1" dirty="0" smtClean="0">
                <a:cs typeface="Traditional Arabic" pitchFamily="2" charset="-78"/>
              </a:rPr>
              <a:t> الله فداءك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أوزان  مزيد الثلاثي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أوزان مزيد الرباعي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696487" y="1600201"/>
          <a:ext cx="8774407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تنبيهات مهمة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sz="half" idx="4294967295"/>
          </p:nvPr>
        </p:nvGraphicFramePr>
        <p:xfrm>
          <a:off x="990600" y="1571612"/>
          <a:ext cx="4127500" cy="3291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63750"/>
                <a:gridCol w="2063750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الفرق بن وزْنََي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3200" b="1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احرنجمَ</a:t>
                      </a:r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 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اقعنسَس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افْعَنْ</a:t>
                      </a:r>
                      <a:r>
                        <a:rPr lang="ar-SA" sz="3200" b="1" dirty="0" err="1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لَلَ</a:t>
                      </a:r>
                      <a:endParaRPr lang="ar-SA" sz="32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b="1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افْعَنْ</a:t>
                      </a:r>
                      <a:r>
                        <a:rPr lang="ar-SA" sz="3200" b="1" dirty="0" err="1" smtClean="0">
                          <a:solidFill>
                            <a:schemeClr val="accent6"/>
                          </a:solidFill>
                          <a:cs typeface="Traditional Arabic" pitchFamily="2" charset="-78"/>
                        </a:rPr>
                        <a:t>لَلَ</a:t>
                      </a:r>
                      <a:endParaRPr lang="ar-SA" sz="3200" b="1" dirty="0">
                        <a:solidFill>
                          <a:schemeClr val="accent6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اللامان أصليتان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إحدى لاميه زائدة للإلحاق = تكرار</a:t>
                      </a:r>
                      <a:endParaRPr lang="ar-SA" sz="32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5343393" y="1600201"/>
            <a:ext cx="4127500" cy="45307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غاية ما يبلغ الفعل بالزيادة ستة، بخلاف الاسم؛ فإنه يبلغ بالزيادة سبعة؛ لِثقل الفعل، وخِفة الاسم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تنبيهات مهمة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990600" y="1600201"/>
            <a:ext cx="4127500" cy="45307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الفعل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باعتبار هيئته - الحاصلة من الحركات والسَّكَنات- =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سبعة وثلاثون بابًا</a:t>
            </a:r>
          </a:p>
          <a:p>
            <a:pPr marL="0" indent="0" algn="ctr">
              <a:spcBef>
                <a:spcPts val="0"/>
              </a:spcBef>
              <a:buNone/>
            </a:pPr>
            <a:endParaRPr lang="ar-SA" sz="3200" b="1" dirty="0" smtClean="0">
              <a:cs typeface="Traditional Arabic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5343393" y="1600201"/>
            <a:ext cx="4127500" cy="45307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الفعل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باعتبار مادته =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أربعة أقسام: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ثُلاثيّ، ورُباعي، وخُماسي، وسُداسي</a:t>
            </a:r>
          </a:p>
          <a:p>
            <a:pPr marL="0" indent="0" algn="ctr">
              <a:spcBef>
                <a:spcPts val="0"/>
              </a:spcBef>
              <a:buNone/>
            </a:pPr>
            <a:endParaRPr lang="ar-SA" sz="3200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تنبيهات مهمة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990600" y="1600201"/>
            <a:ext cx="4127500" cy="45307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بل المَدار في كل ذلك على السَّماع</a:t>
            </a:r>
          </a:p>
          <a:p>
            <a:pPr marL="0" indent="0" algn="ctr">
              <a:spcBef>
                <a:spcPts val="0"/>
              </a:spcBef>
              <a:buNone/>
            </a:pPr>
            <a:endParaRPr lang="ar-SA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ويُسْتثنى من ذلك الثلاثيّ اللازم، فتَطَّرِدُ زيادة الهمزة في أوله للتعدية، فيقال في (ذهب): (أذهب)، وفى (خرج): (أخرج)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5343393" y="1600201"/>
            <a:ext cx="4127500" cy="45307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لا يلزم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في كل مجرَّد: أن يستعمل له مَزِيد</a:t>
            </a:r>
          </a:p>
          <a:p>
            <a:pPr marL="0" indent="0" algn="ctr">
              <a:spcBef>
                <a:spcPts val="0"/>
              </a:spcBef>
              <a:buNone/>
            </a:pPr>
            <a:endParaRPr lang="ar-SA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ولا في كل مَزِيد: أن يستعمل له مُجَرَّد</a:t>
            </a:r>
          </a:p>
          <a:p>
            <a:pPr marL="0" indent="0" algn="ctr">
              <a:spcBef>
                <a:spcPts val="0"/>
              </a:spcBef>
              <a:buNone/>
            </a:pPr>
            <a:endParaRPr lang="ar-SA" sz="3200" b="1" dirty="0" smtClean="0">
              <a:cs typeface="Traditional Arabic" pitchFamily="2" charset="-78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ar-SA" sz="3200" b="1" dirty="0" smtClean="0">
                <a:cs typeface="Traditional Arabic" pitchFamily="2" charset="-78"/>
              </a:rPr>
              <a:t>ولا فيما استُعْمِل فيه بعضُ </a:t>
            </a:r>
            <a:r>
              <a:rPr lang="ar-SA" sz="3200" b="1" dirty="0" err="1" smtClean="0">
                <a:cs typeface="Traditional Arabic" pitchFamily="2" charset="-78"/>
              </a:rPr>
              <a:t>المَزيدات</a:t>
            </a:r>
            <a:r>
              <a:rPr lang="ar-SA" sz="3200" b="1" dirty="0" smtClean="0">
                <a:cs typeface="Traditional Arabic" pitchFamily="2" charset="-78"/>
              </a:rPr>
              <a:t>: أن يستعمل فيه البعضُ الرابع الآخر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602</Words>
  <Application>Microsoft Office PowerPoint</Application>
  <PresentationFormat>A4 Paper (210x297 mm)‎</PresentationFormat>
  <Paragraphs>198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الخامسة</vt:lpstr>
      <vt:lpstr>عناصر المحاضرة</vt:lpstr>
      <vt:lpstr>تطبيقات</vt:lpstr>
      <vt:lpstr>تطبيقات</vt:lpstr>
      <vt:lpstr>تطبيقات</vt:lpstr>
      <vt:lpstr>تطبيقات</vt:lpstr>
      <vt:lpstr>تطبيقات</vt:lpstr>
      <vt:lpstr>الرباعي المجرد</vt:lpstr>
      <vt:lpstr>الرباعي المجرد</vt:lpstr>
      <vt:lpstr>أوزان  مزيد الثلاثي</vt:lpstr>
      <vt:lpstr>أوزان مزيد الرباعي</vt:lpstr>
      <vt:lpstr>تنبيهات مهمة</vt:lpstr>
      <vt:lpstr>تنبيهات مهمة</vt:lpstr>
      <vt:lpstr>تنبيهات مهمة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Muhammad</cp:lastModifiedBy>
  <cp:revision>100</cp:revision>
  <dcterms:created xsi:type="dcterms:W3CDTF">2009-10-14T19:14:34Z</dcterms:created>
  <dcterms:modified xsi:type="dcterms:W3CDTF">2010-11-02T11:28:19Z</dcterms:modified>
</cp:coreProperties>
</file>