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324" r:id="rId5"/>
    <p:sldId id="333" r:id="rId6"/>
    <p:sldId id="325" r:id="rId7"/>
    <p:sldId id="326" r:id="rId8"/>
    <p:sldId id="334" r:id="rId9"/>
    <p:sldId id="327" r:id="rId10"/>
    <p:sldId id="328" r:id="rId11"/>
    <p:sldId id="329" r:id="rId12"/>
    <p:sldId id="330" r:id="rId13"/>
    <p:sldId id="331" r:id="rId14"/>
    <p:sldId id="332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15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1F5469-4BD1-4B2D-ADCB-BFD9D875CE1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65F6C519-627C-4A04-9FEC-FB938C4B67CB}">
      <dgm:prSet phldrT="[نص]" custT="1"/>
      <dgm:spPr/>
      <dgm:t>
        <a:bodyPr/>
        <a:lstStyle/>
        <a:p>
          <a:pPr rtl="1"/>
          <a:r>
            <a:rPr lang="ar-SA" sz="2800" b="1" dirty="0" smtClean="0">
              <a:cs typeface="Traditional Arabic" pitchFamily="2" charset="-78"/>
            </a:rPr>
            <a:t>حكم اللفيف</a:t>
          </a:r>
          <a:endParaRPr lang="ar-SA" sz="2800" b="1" dirty="0">
            <a:cs typeface="Traditional Arabic" pitchFamily="2" charset="-78"/>
          </a:endParaRPr>
        </a:p>
      </dgm:t>
    </dgm:pt>
    <dgm:pt modelId="{2D5A31A7-F766-4D39-B6DB-58E4F6D1E23E}" type="parTrans" cxnId="{00063EC6-9DB1-4114-A7CF-BC1F14C92FDF}">
      <dgm:prSet/>
      <dgm:spPr/>
      <dgm:t>
        <a:bodyPr/>
        <a:lstStyle/>
        <a:p>
          <a:pPr rtl="1"/>
          <a:endParaRPr lang="ar-SA"/>
        </a:p>
      </dgm:t>
    </dgm:pt>
    <dgm:pt modelId="{D674B93B-70A2-424A-B83C-ACC6E1697D2F}" type="sibTrans" cxnId="{00063EC6-9DB1-4114-A7CF-BC1F14C92FDF}">
      <dgm:prSet/>
      <dgm:spPr/>
      <dgm:t>
        <a:bodyPr/>
        <a:lstStyle/>
        <a:p>
          <a:pPr rtl="1"/>
          <a:endParaRPr lang="ar-SA"/>
        </a:p>
      </dgm:t>
    </dgm:pt>
    <dgm:pt modelId="{7008B31C-2FA6-4AE2-92FA-6545234AA608}">
      <dgm:prSet phldrT="[نص]" custT="1"/>
      <dgm:spPr/>
      <dgm:t>
        <a:bodyPr/>
        <a:lstStyle/>
        <a:p>
          <a:pPr rtl="1"/>
          <a:r>
            <a:rPr lang="ar-SA" sz="2800" b="1" dirty="0" smtClean="0">
              <a:cs typeface="Traditional Arabic" pitchFamily="2" charset="-78"/>
            </a:rPr>
            <a:t>المفروق</a:t>
          </a:r>
        </a:p>
        <a:p>
          <a:pPr rtl="1"/>
          <a:r>
            <a:rPr lang="ar-SA" sz="2000" b="1" dirty="0" smtClean="0">
              <a:cs typeface="Traditional Arabic" pitchFamily="2" charset="-78"/>
            </a:rPr>
            <a:t>وَقَى</a:t>
          </a:r>
          <a:endParaRPr lang="ar-SA" sz="2800" b="1" dirty="0">
            <a:cs typeface="Traditional Arabic" pitchFamily="2" charset="-78"/>
          </a:endParaRPr>
        </a:p>
      </dgm:t>
    </dgm:pt>
    <dgm:pt modelId="{72744F76-4B6C-45AE-827A-9E65529FB02B}" type="parTrans" cxnId="{E92391F6-6683-4983-BA26-38F2B3B39C3A}">
      <dgm:prSet/>
      <dgm:spPr/>
      <dgm:t>
        <a:bodyPr/>
        <a:lstStyle/>
        <a:p>
          <a:pPr rtl="1"/>
          <a:endParaRPr lang="ar-SA"/>
        </a:p>
      </dgm:t>
    </dgm:pt>
    <dgm:pt modelId="{6A2D668C-170E-41EE-988F-C1DB5A495530}" type="sibTrans" cxnId="{E92391F6-6683-4983-BA26-38F2B3B39C3A}">
      <dgm:prSet/>
      <dgm:spPr/>
      <dgm:t>
        <a:bodyPr/>
        <a:lstStyle/>
        <a:p>
          <a:pPr rtl="1"/>
          <a:endParaRPr lang="ar-SA"/>
        </a:p>
      </dgm:t>
    </dgm:pt>
    <dgm:pt modelId="{65F8BFCF-79AB-4EBA-A05A-EB4427F2B28A}">
      <dgm:prSet phldrT="[نص]" custT="1"/>
      <dgm:spPr/>
      <dgm:t>
        <a:bodyPr/>
        <a:lstStyle/>
        <a:p>
          <a:pPr rtl="1"/>
          <a:r>
            <a:rPr lang="ar-SA" sz="2800" b="1" dirty="0" smtClean="0">
              <a:cs typeface="Traditional Arabic" pitchFamily="2" charset="-78"/>
            </a:rPr>
            <a:t>فاؤه = المثال</a:t>
          </a:r>
          <a:endParaRPr lang="ar-SA" sz="2800" b="1" dirty="0">
            <a:cs typeface="Traditional Arabic" pitchFamily="2" charset="-78"/>
          </a:endParaRPr>
        </a:p>
      </dgm:t>
    </dgm:pt>
    <dgm:pt modelId="{5E25A7A9-1035-44BD-B5E3-0791D5FC18AA}" type="parTrans" cxnId="{94AF83DE-738F-4626-8F17-4BFCE60F6B57}">
      <dgm:prSet/>
      <dgm:spPr/>
      <dgm:t>
        <a:bodyPr/>
        <a:lstStyle/>
        <a:p>
          <a:pPr rtl="1"/>
          <a:endParaRPr lang="ar-SA"/>
        </a:p>
      </dgm:t>
    </dgm:pt>
    <dgm:pt modelId="{E8B44C43-2EB1-4366-A73B-C4B945767293}" type="sibTrans" cxnId="{94AF83DE-738F-4626-8F17-4BFCE60F6B57}">
      <dgm:prSet/>
      <dgm:spPr/>
      <dgm:t>
        <a:bodyPr/>
        <a:lstStyle/>
        <a:p>
          <a:pPr rtl="1"/>
          <a:endParaRPr lang="ar-SA"/>
        </a:p>
      </dgm:t>
    </dgm:pt>
    <dgm:pt modelId="{B00EDA70-5C45-4C07-B2CD-C2C7DC87606B}">
      <dgm:prSet phldrT="[نص]" custT="1"/>
      <dgm:spPr/>
      <dgm:t>
        <a:bodyPr/>
        <a:lstStyle/>
        <a:p>
          <a:pPr rtl="1"/>
          <a:r>
            <a:rPr lang="ar-SA" sz="2800" b="1" dirty="0" smtClean="0">
              <a:cs typeface="Traditional Arabic" pitchFamily="2" charset="-78"/>
            </a:rPr>
            <a:t>لامه = الناقص</a:t>
          </a:r>
          <a:endParaRPr lang="ar-SA" sz="2800" b="1" dirty="0">
            <a:cs typeface="Traditional Arabic" pitchFamily="2" charset="-78"/>
          </a:endParaRPr>
        </a:p>
      </dgm:t>
    </dgm:pt>
    <dgm:pt modelId="{CF74EC1B-D4CC-45DD-9367-A24859E865DF}" type="parTrans" cxnId="{B45DD7BB-DC8F-46EE-8AFF-46F920C54D12}">
      <dgm:prSet/>
      <dgm:spPr/>
      <dgm:t>
        <a:bodyPr/>
        <a:lstStyle/>
        <a:p>
          <a:pPr rtl="1"/>
          <a:endParaRPr lang="ar-SA"/>
        </a:p>
      </dgm:t>
    </dgm:pt>
    <dgm:pt modelId="{060C3CD9-A7CB-4626-9806-CF692FE2A4AD}" type="sibTrans" cxnId="{B45DD7BB-DC8F-46EE-8AFF-46F920C54D12}">
      <dgm:prSet/>
      <dgm:spPr/>
      <dgm:t>
        <a:bodyPr/>
        <a:lstStyle/>
        <a:p>
          <a:pPr rtl="1"/>
          <a:endParaRPr lang="ar-SA"/>
        </a:p>
      </dgm:t>
    </dgm:pt>
    <dgm:pt modelId="{8B6E057E-9689-49C4-95BB-DB03ED100685}">
      <dgm:prSet phldrT="[نص]" custT="1"/>
      <dgm:spPr/>
      <dgm:t>
        <a:bodyPr/>
        <a:lstStyle/>
        <a:p>
          <a:pPr rtl="1"/>
          <a:r>
            <a:rPr lang="ar-SA" sz="2800" b="1" dirty="0" smtClean="0">
              <a:cs typeface="Traditional Arabic" pitchFamily="2" charset="-78"/>
            </a:rPr>
            <a:t>المقرون</a:t>
          </a:r>
        </a:p>
        <a:p>
          <a:pPr rtl="1"/>
          <a:r>
            <a:rPr lang="ar-SA" sz="2000" b="1" dirty="0" err="1" smtClean="0">
              <a:cs typeface="Traditional Arabic" pitchFamily="2" charset="-78"/>
            </a:rPr>
            <a:t>طَوَى</a:t>
          </a:r>
          <a:endParaRPr lang="ar-SA" sz="2800" b="1" dirty="0" smtClean="0">
            <a:cs typeface="Traditional Arabic" pitchFamily="2" charset="-78"/>
          </a:endParaRPr>
        </a:p>
      </dgm:t>
    </dgm:pt>
    <dgm:pt modelId="{E01AF241-50C4-4C59-B904-0B56876FBCED}" type="parTrans" cxnId="{5E328B93-0F46-4928-820D-5B54AD796771}">
      <dgm:prSet/>
      <dgm:spPr/>
      <dgm:t>
        <a:bodyPr/>
        <a:lstStyle/>
        <a:p>
          <a:pPr rtl="1"/>
          <a:endParaRPr lang="ar-SA"/>
        </a:p>
      </dgm:t>
    </dgm:pt>
    <dgm:pt modelId="{1FCB4093-13A8-4A9E-A4E5-DC108DE55272}" type="sibTrans" cxnId="{5E328B93-0F46-4928-820D-5B54AD796771}">
      <dgm:prSet/>
      <dgm:spPr/>
      <dgm:t>
        <a:bodyPr/>
        <a:lstStyle/>
        <a:p>
          <a:pPr rtl="1"/>
          <a:endParaRPr lang="ar-SA"/>
        </a:p>
      </dgm:t>
    </dgm:pt>
    <dgm:pt modelId="{A3456678-F9B3-4282-9227-0D8EF01258F1}">
      <dgm:prSet phldrT="[نص]" custT="1"/>
      <dgm:spPr/>
      <dgm:t>
        <a:bodyPr/>
        <a:lstStyle/>
        <a:p>
          <a:pPr rtl="1"/>
          <a:r>
            <a:rPr lang="ar-SA" sz="2800" b="1" dirty="0" smtClean="0">
              <a:cs typeface="Traditional Arabic" pitchFamily="2" charset="-78"/>
            </a:rPr>
            <a:t>حكم الناقص</a:t>
          </a:r>
          <a:endParaRPr lang="ar-SA" sz="2800" b="1" dirty="0">
            <a:cs typeface="Traditional Arabic" pitchFamily="2" charset="-78"/>
          </a:endParaRPr>
        </a:p>
      </dgm:t>
    </dgm:pt>
    <dgm:pt modelId="{942A8761-A2A6-4964-8643-FE5F90AF7467}" type="parTrans" cxnId="{E639975E-6AC3-4DA0-BAF7-032DC1F888DF}">
      <dgm:prSet/>
      <dgm:spPr/>
      <dgm:t>
        <a:bodyPr/>
        <a:lstStyle/>
        <a:p>
          <a:pPr rtl="1"/>
          <a:endParaRPr lang="ar-SA"/>
        </a:p>
      </dgm:t>
    </dgm:pt>
    <dgm:pt modelId="{B4960861-A371-41C2-9094-90974D5295F5}" type="sibTrans" cxnId="{E639975E-6AC3-4DA0-BAF7-032DC1F888DF}">
      <dgm:prSet/>
      <dgm:spPr/>
      <dgm:t>
        <a:bodyPr/>
        <a:lstStyle/>
        <a:p>
          <a:pPr rtl="1"/>
          <a:endParaRPr lang="ar-SA"/>
        </a:p>
      </dgm:t>
    </dgm:pt>
    <dgm:pt modelId="{E0B37CE7-7D97-46AE-ACF1-730727CA7693}" type="pres">
      <dgm:prSet presAssocID="{581F5469-4BD1-4B2D-ADCB-BFD9D875CE1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3E85FB4B-B409-47F2-974F-C0E6D39EB2AA}" type="pres">
      <dgm:prSet presAssocID="{65F6C519-627C-4A04-9FEC-FB938C4B67CB}" presName="hierRoot1" presStyleCnt="0"/>
      <dgm:spPr/>
    </dgm:pt>
    <dgm:pt modelId="{1405F1D9-5C90-4C2F-8275-E02EB4484DC3}" type="pres">
      <dgm:prSet presAssocID="{65F6C519-627C-4A04-9FEC-FB938C4B67CB}" presName="composite" presStyleCnt="0"/>
      <dgm:spPr/>
    </dgm:pt>
    <dgm:pt modelId="{AA593A4F-74D1-4E17-8AE5-FA3201230B25}" type="pres">
      <dgm:prSet presAssocID="{65F6C519-627C-4A04-9FEC-FB938C4B67CB}" presName="background" presStyleLbl="node0" presStyleIdx="0" presStyleCnt="1"/>
      <dgm:spPr/>
    </dgm:pt>
    <dgm:pt modelId="{AA8C5E26-F8AE-4584-96A4-CD8EC078BE8F}" type="pres">
      <dgm:prSet presAssocID="{65F6C519-627C-4A04-9FEC-FB938C4B67CB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4D40EC4-F3CA-4BD8-9922-C5980EBD6C03}" type="pres">
      <dgm:prSet presAssocID="{65F6C519-627C-4A04-9FEC-FB938C4B67CB}" presName="hierChild2" presStyleCnt="0"/>
      <dgm:spPr/>
    </dgm:pt>
    <dgm:pt modelId="{D3DB8CC5-4E53-418A-B7C6-5637DB4727FD}" type="pres">
      <dgm:prSet presAssocID="{72744F76-4B6C-45AE-827A-9E65529FB02B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C38F35FC-2B10-4AC9-98C0-A9857DB7449E}" type="pres">
      <dgm:prSet presAssocID="{7008B31C-2FA6-4AE2-92FA-6545234AA608}" presName="hierRoot2" presStyleCnt="0"/>
      <dgm:spPr/>
    </dgm:pt>
    <dgm:pt modelId="{D5D44BB5-ED27-4036-B041-18D37DCCCD9F}" type="pres">
      <dgm:prSet presAssocID="{7008B31C-2FA6-4AE2-92FA-6545234AA608}" presName="composite2" presStyleCnt="0"/>
      <dgm:spPr/>
    </dgm:pt>
    <dgm:pt modelId="{8E28DEDF-5F24-4150-89BB-DF4F3F8BA6C1}" type="pres">
      <dgm:prSet presAssocID="{7008B31C-2FA6-4AE2-92FA-6545234AA608}" presName="background2" presStyleLbl="node2" presStyleIdx="0" presStyleCnt="2"/>
      <dgm:spPr/>
    </dgm:pt>
    <dgm:pt modelId="{F7BE4C60-083C-4227-A805-F9656CE4C75D}" type="pres">
      <dgm:prSet presAssocID="{7008B31C-2FA6-4AE2-92FA-6545234AA608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FB48004-E343-44C5-901C-52C55B4D51EA}" type="pres">
      <dgm:prSet presAssocID="{7008B31C-2FA6-4AE2-92FA-6545234AA608}" presName="hierChild3" presStyleCnt="0"/>
      <dgm:spPr/>
    </dgm:pt>
    <dgm:pt modelId="{BE2B0085-5702-4426-9C96-846898FFC928}" type="pres">
      <dgm:prSet presAssocID="{5E25A7A9-1035-44BD-B5E3-0791D5FC18AA}" presName="Name17" presStyleLbl="parChTrans1D3" presStyleIdx="0" presStyleCnt="3"/>
      <dgm:spPr/>
      <dgm:t>
        <a:bodyPr/>
        <a:lstStyle/>
        <a:p>
          <a:pPr rtl="1"/>
          <a:endParaRPr lang="ar-SA"/>
        </a:p>
      </dgm:t>
    </dgm:pt>
    <dgm:pt modelId="{4F70D961-BC2C-4E16-B0FF-454F1F1F6B00}" type="pres">
      <dgm:prSet presAssocID="{65F8BFCF-79AB-4EBA-A05A-EB4427F2B28A}" presName="hierRoot3" presStyleCnt="0"/>
      <dgm:spPr/>
    </dgm:pt>
    <dgm:pt modelId="{435FBCB0-F71D-4BFD-A151-B525E3C5E388}" type="pres">
      <dgm:prSet presAssocID="{65F8BFCF-79AB-4EBA-A05A-EB4427F2B28A}" presName="composite3" presStyleCnt="0"/>
      <dgm:spPr/>
    </dgm:pt>
    <dgm:pt modelId="{E532FC3A-65D7-4E73-8731-AE9B315CD4D0}" type="pres">
      <dgm:prSet presAssocID="{65F8BFCF-79AB-4EBA-A05A-EB4427F2B28A}" presName="background3" presStyleLbl="node3" presStyleIdx="0" presStyleCnt="3"/>
      <dgm:spPr/>
    </dgm:pt>
    <dgm:pt modelId="{BD0F9B4E-A0CE-4A97-A7C5-11177D5D4C5B}" type="pres">
      <dgm:prSet presAssocID="{65F8BFCF-79AB-4EBA-A05A-EB4427F2B28A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F713F09-89AC-4ABB-9924-627C8051F284}" type="pres">
      <dgm:prSet presAssocID="{65F8BFCF-79AB-4EBA-A05A-EB4427F2B28A}" presName="hierChild4" presStyleCnt="0"/>
      <dgm:spPr/>
    </dgm:pt>
    <dgm:pt modelId="{A3B1ADB9-81FD-443C-B8A9-45B69BA1E212}" type="pres">
      <dgm:prSet presAssocID="{CF74EC1B-D4CC-45DD-9367-A24859E865DF}" presName="Name17" presStyleLbl="parChTrans1D3" presStyleIdx="1" presStyleCnt="3"/>
      <dgm:spPr/>
      <dgm:t>
        <a:bodyPr/>
        <a:lstStyle/>
        <a:p>
          <a:pPr rtl="1"/>
          <a:endParaRPr lang="ar-SA"/>
        </a:p>
      </dgm:t>
    </dgm:pt>
    <dgm:pt modelId="{E3BEA415-93B3-4F4B-BF02-2CA5F591D16A}" type="pres">
      <dgm:prSet presAssocID="{B00EDA70-5C45-4C07-B2CD-C2C7DC87606B}" presName="hierRoot3" presStyleCnt="0"/>
      <dgm:spPr/>
    </dgm:pt>
    <dgm:pt modelId="{A50CBB1A-AFE3-43C8-9BEF-6F9A0472B1F2}" type="pres">
      <dgm:prSet presAssocID="{B00EDA70-5C45-4C07-B2CD-C2C7DC87606B}" presName="composite3" presStyleCnt="0"/>
      <dgm:spPr/>
    </dgm:pt>
    <dgm:pt modelId="{EE20D48A-2B4F-456D-9332-A34FFFCA41E8}" type="pres">
      <dgm:prSet presAssocID="{B00EDA70-5C45-4C07-B2CD-C2C7DC87606B}" presName="background3" presStyleLbl="node3" presStyleIdx="1" presStyleCnt="3"/>
      <dgm:spPr/>
    </dgm:pt>
    <dgm:pt modelId="{D9363F88-62C1-4E61-8F12-D6180811C783}" type="pres">
      <dgm:prSet presAssocID="{B00EDA70-5C45-4C07-B2CD-C2C7DC87606B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E398D09-89C9-4F90-85C5-A0395993CD69}" type="pres">
      <dgm:prSet presAssocID="{B00EDA70-5C45-4C07-B2CD-C2C7DC87606B}" presName="hierChild4" presStyleCnt="0"/>
      <dgm:spPr/>
    </dgm:pt>
    <dgm:pt modelId="{ACE419E4-F20D-4768-8626-E828C3926D85}" type="pres">
      <dgm:prSet presAssocID="{E01AF241-50C4-4C59-B904-0B56876FBCED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DB3CAD8A-E6C8-49E7-9A39-17CE18BE2965}" type="pres">
      <dgm:prSet presAssocID="{8B6E057E-9689-49C4-95BB-DB03ED100685}" presName="hierRoot2" presStyleCnt="0"/>
      <dgm:spPr/>
    </dgm:pt>
    <dgm:pt modelId="{E93AAB49-0CD7-4FBE-B265-E82B7510D3C5}" type="pres">
      <dgm:prSet presAssocID="{8B6E057E-9689-49C4-95BB-DB03ED100685}" presName="composite2" presStyleCnt="0"/>
      <dgm:spPr/>
    </dgm:pt>
    <dgm:pt modelId="{97382BAA-2E1A-4DDE-BD4C-70A190B18171}" type="pres">
      <dgm:prSet presAssocID="{8B6E057E-9689-49C4-95BB-DB03ED100685}" presName="background2" presStyleLbl="node2" presStyleIdx="1" presStyleCnt="2"/>
      <dgm:spPr/>
    </dgm:pt>
    <dgm:pt modelId="{8E7A9824-C664-4286-A253-99DF43DB8EF5}" type="pres">
      <dgm:prSet presAssocID="{8B6E057E-9689-49C4-95BB-DB03ED100685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FE0CE7B-B0BC-4962-859E-A6E7C656CF7B}" type="pres">
      <dgm:prSet presAssocID="{8B6E057E-9689-49C4-95BB-DB03ED100685}" presName="hierChild3" presStyleCnt="0"/>
      <dgm:spPr/>
    </dgm:pt>
    <dgm:pt modelId="{76863D90-820C-4F9E-8929-FB71EB8D3304}" type="pres">
      <dgm:prSet presAssocID="{942A8761-A2A6-4964-8643-FE5F90AF7467}" presName="Name17" presStyleLbl="parChTrans1D3" presStyleIdx="2" presStyleCnt="3"/>
      <dgm:spPr/>
      <dgm:t>
        <a:bodyPr/>
        <a:lstStyle/>
        <a:p>
          <a:pPr rtl="1"/>
          <a:endParaRPr lang="ar-SA"/>
        </a:p>
      </dgm:t>
    </dgm:pt>
    <dgm:pt modelId="{6C2FA37F-6EEF-4A23-8716-1AE7CA84EED0}" type="pres">
      <dgm:prSet presAssocID="{A3456678-F9B3-4282-9227-0D8EF01258F1}" presName="hierRoot3" presStyleCnt="0"/>
      <dgm:spPr/>
    </dgm:pt>
    <dgm:pt modelId="{B8EA43D4-D557-451E-B2B4-6C7CA2EB7953}" type="pres">
      <dgm:prSet presAssocID="{A3456678-F9B3-4282-9227-0D8EF01258F1}" presName="composite3" presStyleCnt="0"/>
      <dgm:spPr/>
    </dgm:pt>
    <dgm:pt modelId="{E0AFA8E8-3FDB-4D13-A04A-E81AF41C1E41}" type="pres">
      <dgm:prSet presAssocID="{A3456678-F9B3-4282-9227-0D8EF01258F1}" presName="background3" presStyleLbl="node3" presStyleIdx="2" presStyleCnt="3"/>
      <dgm:spPr/>
    </dgm:pt>
    <dgm:pt modelId="{136450F1-AB52-41CC-B7D0-AC6F189A0F11}" type="pres">
      <dgm:prSet presAssocID="{A3456678-F9B3-4282-9227-0D8EF01258F1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EBFECA6-0714-4E72-A64B-D3D9BA011C99}" type="pres">
      <dgm:prSet presAssocID="{A3456678-F9B3-4282-9227-0D8EF01258F1}" presName="hierChild4" presStyleCnt="0"/>
      <dgm:spPr/>
    </dgm:pt>
  </dgm:ptLst>
  <dgm:cxnLst>
    <dgm:cxn modelId="{00063EC6-9DB1-4114-A7CF-BC1F14C92FDF}" srcId="{581F5469-4BD1-4B2D-ADCB-BFD9D875CE15}" destId="{65F6C519-627C-4A04-9FEC-FB938C4B67CB}" srcOrd="0" destOrd="0" parTransId="{2D5A31A7-F766-4D39-B6DB-58E4F6D1E23E}" sibTransId="{D674B93B-70A2-424A-B83C-ACC6E1697D2F}"/>
    <dgm:cxn modelId="{8B1C29E9-FD05-48CA-9128-3626599395C5}" type="presOf" srcId="{CF74EC1B-D4CC-45DD-9367-A24859E865DF}" destId="{A3B1ADB9-81FD-443C-B8A9-45B69BA1E212}" srcOrd="0" destOrd="0" presId="urn:microsoft.com/office/officeart/2005/8/layout/hierarchy1"/>
    <dgm:cxn modelId="{17531E24-5F85-4CDC-A734-856C87A492AB}" type="presOf" srcId="{72744F76-4B6C-45AE-827A-9E65529FB02B}" destId="{D3DB8CC5-4E53-418A-B7C6-5637DB4727FD}" srcOrd="0" destOrd="0" presId="urn:microsoft.com/office/officeart/2005/8/layout/hierarchy1"/>
    <dgm:cxn modelId="{B45DD7BB-DC8F-46EE-8AFF-46F920C54D12}" srcId="{7008B31C-2FA6-4AE2-92FA-6545234AA608}" destId="{B00EDA70-5C45-4C07-B2CD-C2C7DC87606B}" srcOrd="1" destOrd="0" parTransId="{CF74EC1B-D4CC-45DD-9367-A24859E865DF}" sibTransId="{060C3CD9-A7CB-4626-9806-CF692FE2A4AD}"/>
    <dgm:cxn modelId="{CAB2EFDB-D529-4F45-ADB7-8DCD1FEE2DD2}" type="presOf" srcId="{65F8BFCF-79AB-4EBA-A05A-EB4427F2B28A}" destId="{BD0F9B4E-A0CE-4A97-A7C5-11177D5D4C5B}" srcOrd="0" destOrd="0" presId="urn:microsoft.com/office/officeart/2005/8/layout/hierarchy1"/>
    <dgm:cxn modelId="{5E328B93-0F46-4928-820D-5B54AD796771}" srcId="{65F6C519-627C-4A04-9FEC-FB938C4B67CB}" destId="{8B6E057E-9689-49C4-95BB-DB03ED100685}" srcOrd="1" destOrd="0" parTransId="{E01AF241-50C4-4C59-B904-0B56876FBCED}" sibTransId="{1FCB4093-13A8-4A9E-A4E5-DC108DE55272}"/>
    <dgm:cxn modelId="{94AF83DE-738F-4626-8F17-4BFCE60F6B57}" srcId="{7008B31C-2FA6-4AE2-92FA-6545234AA608}" destId="{65F8BFCF-79AB-4EBA-A05A-EB4427F2B28A}" srcOrd="0" destOrd="0" parTransId="{5E25A7A9-1035-44BD-B5E3-0791D5FC18AA}" sibTransId="{E8B44C43-2EB1-4366-A73B-C4B945767293}"/>
    <dgm:cxn modelId="{0A9C5B42-D94E-4445-9C51-EBBFF52CB21C}" type="presOf" srcId="{581F5469-4BD1-4B2D-ADCB-BFD9D875CE15}" destId="{E0B37CE7-7D97-46AE-ACF1-730727CA7693}" srcOrd="0" destOrd="0" presId="urn:microsoft.com/office/officeart/2005/8/layout/hierarchy1"/>
    <dgm:cxn modelId="{E639975E-6AC3-4DA0-BAF7-032DC1F888DF}" srcId="{8B6E057E-9689-49C4-95BB-DB03ED100685}" destId="{A3456678-F9B3-4282-9227-0D8EF01258F1}" srcOrd="0" destOrd="0" parTransId="{942A8761-A2A6-4964-8643-FE5F90AF7467}" sibTransId="{B4960861-A371-41C2-9094-90974D5295F5}"/>
    <dgm:cxn modelId="{F7CBAAFE-5C7F-43FB-ACC9-9A9F99C7926B}" type="presOf" srcId="{8B6E057E-9689-49C4-95BB-DB03ED100685}" destId="{8E7A9824-C664-4286-A253-99DF43DB8EF5}" srcOrd="0" destOrd="0" presId="urn:microsoft.com/office/officeart/2005/8/layout/hierarchy1"/>
    <dgm:cxn modelId="{B06065C3-B1B8-42D8-8277-A0A6408EA1E1}" type="presOf" srcId="{E01AF241-50C4-4C59-B904-0B56876FBCED}" destId="{ACE419E4-F20D-4768-8626-E828C3926D85}" srcOrd="0" destOrd="0" presId="urn:microsoft.com/office/officeart/2005/8/layout/hierarchy1"/>
    <dgm:cxn modelId="{E92391F6-6683-4983-BA26-38F2B3B39C3A}" srcId="{65F6C519-627C-4A04-9FEC-FB938C4B67CB}" destId="{7008B31C-2FA6-4AE2-92FA-6545234AA608}" srcOrd="0" destOrd="0" parTransId="{72744F76-4B6C-45AE-827A-9E65529FB02B}" sibTransId="{6A2D668C-170E-41EE-988F-C1DB5A495530}"/>
    <dgm:cxn modelId="{20FAEC39-EB3A-4AA7-91B1-6C71499C83C9}" type="presOf" srcId="{942A8761-A2A6-4964-8643-FE5F90AF7467}" destId="{76863D90-820C-4F9E-8929-FB71EB8D3304}" srcOrd="0" destOrd="0" presId="urn:microsoft.com/office/officeart/2005/8/layout/hierarchy1"/>
    <dgm:cxn modelId="{A53A6D6C-0AC1-4A9D-97BC-2120C079B6EB}" type="presOf" srcId="{65F6C519-627C-4A04-9FEC-FB938C4B67CB}" destId="{AA8C5E26-F8AE-4584-96A4-CD8EC078BE8F}" srcOrd="0" destOrd="0" presId="urn:microsoft.com/office/officeart/2005/8/layout/hierarchy1"/>
    <dgm:cxn modelId="{B8F087E5-8CED-405E-A76A-2E0EFA9DC1E7}" type="presOf" srcId="{7008B31C-2FA6-4AE2-92FA-6545234AA608}" destId="{F7BE4C60-083C-4227-A805-F9656CE4C75D}" srcOrd="0" destOrd="0" presId="urn:microsoft.com/office/officeart/2005/8/layout/hierarchy1"/>
    <dgm:cxn modelId="{2714A0E9-1FBE-4590-B8F0-249271260823}" type="presOf" srcId="{B00EDA70-5C45-4C07-B2CD-C2C7DC87606B}" destId="{D9363F88-62C1-4E61-8F12-D6180811C783}" srcOrd="0" destOrd="0" presId="urn:microsoft.com/office/officeart/2005/8/layout/hierarchy1"/>
    <dgm:cxn modelId="{605A96EB-9C66-47A6-AD20-8A7163201900}" type="presOf" srcId="{5E25A7A9-1035-44BD-B5E3-0791D5FC18AA}" destId="{BE2B0085-5702-4426-9C96-846898FFC928}" srcOrd="0" destOrd="0" presId="urn:microsoft.com/office/officeart/2005/8/layout/hierarchy1"/>
    <dgm:cxn modelId="{1FF3E4A8-DDCD-4D61-A893-7635D3125268}" type="presOf" srcId="{A3456678-F9B3-4282-9227-0D8EF01258F1}" destId="{136450F1-AB52-41CC-B7D0-AC6F189A0F11}" srcOrd="0" destOrd="0" presId="urn:microsoft.com/office/officeart/2005/8/layout/hierarchy1"/>
    <dgm:cxn modelId="{4A104C1B-30E5-4BD8-9293-CC5AE03F7781}" type="presParOf" srcId="{E0B37CE7-7D97-46AE-ACF1-730727CA7693}" destId="{3E85FB4B-B409-47F2-974F-C0E6D39EB2AA}" srcOrd="0" destOrd="0" presId="urn:microsoft.com/office/officeart/2005/8/layout/hierarchy1"/>
    <dgm:cxn modelId="{05758852-AE0C-495C-B8B0-793C76810011}" type="presParOf" srcId="{3E85FB4B-B409-47F2-974F-C0E6D39EB2AA}" destId="{1405F1D9-5C90-4C2F-8275-E02EB4484DC3}" srcOrd="0" destOrd="0" presId="urn:microsoft.com/office/officeart/2005/8/layout/hierarchy1"/>
    <dgm:cxn modelId="{F218417B-A8F1-4922-998F-557C0BC53BFD}" type="presParOf" srcId="{1405F1D9-5C90-4C2F-8275-E02EB4484DC3}" destId="{AA593A4F-74D1-4E17-8AE5-FA3201230B25}" srcOrd="0" destOrd="0" presId="urn:microsoft.com/office/officeart/2005/8/layout/hierarchy1"/>
    <dgm:cxn modelId="{7D03FD5A-13F4-4EAB-BBA8-5DFE8859042D}" type="presParOf" srcId="{1405F1D9-5C90-4C2F-8275-E02EB4484DC3}" destId="{AA8C5E26-F8AE-4584-96A4-CD8EC078BE8F}" srcOrd="1" destOrd="0" presId="urn:microsoft.com/office/officeart/2005/8/layout/hierarchy1"/>
    <dgm:cxn modelId="{59BCF028-2688-4854-8D5A-CC0DABC8754C}" type="presParOf" srcId="{3E85FB4B-B409-47F2-974F-C0E6D39EB2AA}" destId="{B4D40EC4-F3CA-4BD8-9922-C5980EBD6C03}" srcOrd="1" destOrd="0" presId="urn:microsoft.com/office/officeart/2005/8/layout/hierarchy1"/>
    <dgm:cxn modelId="{7239E1B8-F88D-48A3-8FE1-0D084225763B}" type="presParOf" srcId="{B4D40EC4-F3CA-4BD8-9922-C5980EBD6C03}" destId="{D3DB8CC5-4E53-418A-B7C6-5637DB4727FD}" srcOrd="0" destOrd="0" presId="urn:microsoft.com/office/officeart/2005/8/layout/hierarchy1"/>
    <dgm:cxn modelId="{BE07E33D-AE08-4DF3-996E-ABCB5B156D05}" type="presParOf" srcId="{B4D40EC4-F3CA-4BD8-9922-C5980EBD6C03}" destId="{C38F35FC-2B10-4AC9-98C0-A9857DB7449E}" srcOrd="1" destOrd="0" presId="urn:microsoft.com/office/officeart/2005/8/layout/hierarchy1"/>
    <dgm:cxn modelId="{3C2DFC4C-9B27-4410-B010-C8A62EA89850}" type="presParOf" srcId="{C38F35FC-2B10-4AC9-98C0-A9857DB7449E}" destId="{D5D44BB5-ED27-4036-B041-18D37DCCCD9F}" srcOrd="0" destOrd="0" presId="urn:microsoft.com/office/officeart/2005/8/layout/hierarchy1"/>
    <dgm:cxn modelId="{C47E41DE-4834-4CB1-AB4E-992C3E79AF3E}" type="presParOf" srcId="{D5D44BB5-ED27-4036-B041-18D37DCCCD9F}" destId="{8E28DEDF-5F24-4150-89BB-DF4F3F8BA6C1}" srcOrd="0" destOrd="0" presId="urn:microsoft.com/office/officeart/2005/8/layout/hierarchy1"/>
    <dgm:cxn modelId="{08B59592-1E35-4E9C-9D20-69D222DCE31F}" type="presParOf" srcId="{D5D44BB5-ED27-4036-B041-18D37DCCCD9F}" destId="{F7BE4C60-083C-4227-A805-F9656CE4C75D}" srcOrd="1" destOrd="0" presId="urn:microsoft.com/office/officeart/2005/8/layout/hierarchy1"/>
    <dgm:cxn modelId="{7648C057-FDA5-436C-B426-0E42A4BE546F}" type="presParOf" srcId="{C38F35FC-2B10-4AC9-98C0-A9857DB7449E}" destId="{CFB48004-E343-44C5-901C-52C55B4D51EA}" srcOrd="1" destOrd="0" presId="urn:microsoft.com/office/officeart/2005/8/layout/hierarchy1"/>
    <dgm:cxn modelId="{3AADB859-38D4-4804-9730-EF85BD3E3134}" type="presParOf" srcId="{CFB48004-E343-44C5-901C-52C55B4D51EA}" destId="{BE2B0085-5702-4426-9C96-846898FFC928}" srcOrd="0" destOrd="0" presId="urn:microsoft.com/office/officeart/2005/8/layout/hierarchy1"/>
    <dgm:cxn modelId="{214C6E49-72DC-4FD8-B515-E727AF45256C}" type="presParOf" srcId="{CFB48004-E343-44C5-901C-52C55B4D51EA}" destId="{4F70D961-BC2C-4E16-B0FF-454F1F1F6B00}" srcOrd="1" destOrd="0" presId="urn:microsoft.com/office/officeart/2005/8/layout/hierarchy1"/>
    <dgm:cxn modelId="{C9A133B8-3D80-4EA8-A1B4-24B332C2DD08}" type="presParOf" srcId="{4F70D961-BC2C-4E16-B0FF-454F1F1F6B00}" destId="{435FBCB0-F71D-4BFD-A151-B525E3C5E388}" srcOrd="0" destOrd="0" presId="urn:microsoft.com/office/officeart/2005/8/layout/hierarchy1"/>
    <dgm:cxn modelId="{1A0EFA8C-2EBC-417D-9261-288DEB1CCE25}" type="presParOf" srcId="{435FBCB0-F71D-4BFD-A151-B525E3C5E388}" destId="{E532FC3A-65D7-4E73-8731-AE9B315CD4D0}" srcOrd="0" destOrd="0" presId="urn:microsoft.com/office/officeart/2005/8/layout/hierarchy1"/>
    <dgm:cxn modelId="{BEBA61A7-4786-4EAF-A9ED-F344EE7BEC49}" type="presParOf" srcId="{435FBCB0-F71D-4BFD-A151-B525E3C5E388}" destId="{BD0F9B4E-A0CE-4A97-A7C5-11177D5D4C5B}" srcOrd="1" destOrd="0" presId="urn:microsoft.com/office/officeart/2005/8/layout/hierarchy1"/>
    <dgm:cxn modelId="{844CCC9D-43E5-4C6D-9A3C-AC76174EB7A5}" type="presParOf" srcId="{4F70D961-BC2C-4E16-B0FF-454F1F1F6B00}" destId="{AF713F09-89AC-4ABB-9924-627C8051F284}" srcOrd="1" destOrd="0" presId="urn:microsoft.com/office/officeart/2005/8/layout/hierarchy1"/>
    <dgm:cxn modelId="{FCE43474-B9C0-4E37-A8A7-EC12FA89FEF2}" type="presParOf" srcId="{CFB48004-E343-44C5-901C-52C55B4D51EA}" destId="{A3B1ADB9-81FD-443C-B8A9-45B69BA1E212}" srcOrd="2" destOrd="0" presId="urn:microsoft.com/office/officeart/2005/8/layout/hierarchy1"/>
    <dgm:cxn modelId="{A49556BD-6E2E-497C-8705-73DDFD0D8478}" type="presParOf" srcId="{CFB48004-E343-44C5-901C-52C55B4D51EA}" destId="{E3BEA415-93B3-4F4B-BF02-2CA5F591D16A}" srcOrd="3" destOrd="0" presId="urn:microsoft.com/office/officeart/2005/8/layout/hierarchy1"/>
    <dgm:cxn modelId="{0C5BE0E7-01E4-4F3A-9B28-15CF30CF98DC}" type="presParOf" srcId="{E3BEA415-93B3-4F4B-BF02-2CA5F591D16A}" destId="{A50CBB1A-AFE3-43C8-9BEF-6F9A0472B1F2}" srcOrd="0" destOrd="0" presId="urn:microsoft.com/office/officeart/2005/8/layout/hierarchy1"/>
    <dgm:cxn modelId="{BB8707CD-AF98-4D88-8EB4-A3502E7E65B4}" type="presParOf" srcId="{A50CBB1A-AFE3-43C8-9BEF-6F9A0472B1F2}" destId="{EE20D48A-2B4F-456D-9332-A34FFFCA41E8}" srcOrd="0" destOrd="0" presId="urn:microsoft.com/office/officeart/2005/8/layout/hierarchy1"/>
    <dgm:cxn modelId="{60DA8B29-8D98-47A0-AFC9-F8128F96ECBC}" type="presParOf" srcId="{A50CBB1A-AFE3-43C8-9BEF-6F9A0472B1F2}" destId="{D9363F88-62C1-4E61-8F12-D6180811C783}" srcOrd="1" destOrd="0" presId="urn:microsoft.com/office/officeart/2005/8/layout/hierarchy1"/>
    <dgm:cxn modelId="{1D247EC2-7B95-4B95-A6A0-59D554A78E8D}" type="presParOf" srcId="{E3BEA415-93B3-4F4B-BF02-2CA5F591D16A}" destId="{9E398D09-89C9-4F90-85C5-A0395993CD69}" srcOrd="1" destOrd="0" presId="urn:microsoft.com/office/officeart/2005/8/layout/hierarchy1"/>
    <dgm:cxn modelId="{95A22D86-83F4-45AE-B95A-B521FE41D624}" type="presParOf" srcId="{B4D40EC4-F3CA-4BD8-9922-C5980EBD6C03}" destId="{ACE419E4-F20D-4768-8626-E828C3926D85}" srcOrd="2" destOrd="0" presId="urn:microsoft.com/office/officeart/2005/8/layout/hierarchy1"/>
    <dgm:cxn modelId="{58CCD827-B2E4-4916-943B-D4AF7A5D6D44}" type="presParOf" srcId="{B4D40EC4-F3CA-4BD8-9922-C5980EBD6C03}" destId="{DB3CAD8A-E6C8-49E7-9A39-17CE18BE2965}" srcOrd="3" destOrd="0" presId="urn:microsoft.com/office/officeart/2005/8/layout/hierarchy1"/>
    <dgm:cxn modelId="{C4367D1D-56FA-40FF-B41C-C426B1B80FCC}" type="presParOf" srcId="{DB3CAD8A-E6C8-49E7-9A39-17CE18BE2965}" destId="{E93AAB49-0CD7-4FBE-B265-E82B7510D3C5}" srcOrd="0" destOrd="0" presId="urn:microsoft.com/office/officeart/2005/8/layout/hierarchy1"/>
    <dgm:cxn modelId="{6E050E3D-3C7C-4855-821A-15C2EEB833B1}" type="presParOf" srcId="{E93AAB49-0CD7-4FBE-B265-E82B7510D3C5}" destId="{97382BAA-2E1A-4DDE-BD4C-70A190B18171}" srcOrd="0" destOrd="0" presId="urn:microsoft.com/office/officeart/2005/8/layout/hierarchy1"/>
    <dgm:cxn modelId="{21F921ED-17E0-483E-A26F-0A9D114D0572}" type="presParOf" srcId="{E93AAB49-0CD7-4FBE-B265-E82B7510D3C5}" destId="{8E7A9824-C664-4286-A253-99DF43DB8EF5}" srcOrd="1" destOrd="0" presId="urn:microsoft.com/office/officeart/2005/8/layout/hierarchy1"/>
    <dgm:cxn modelId="{18EA8532-A877-47B4-9271-749C25793647}" type="presParOf" srcId="{DB3CAD8A-E6C8-49E7-9A39-17CE18BE2965}" destId="{EFE0CE7B-B0BC-4962-859E-A6E7C656CF7B}" srcOrd="1" destOrd="0" presId="urn:microsoft.com/office/officeart/2005/8/layout/hierarchy1"/>
    <dgm:cxn modelId="{047EB291-26D5-4C52-AADD-78FCC366FBA6}" type="presParOf" srcId="{EFE0CE7B-B0BC-4962-859E-A6E7C656CF7B}" destId="{76863D90-820C-4F9E-8929-FB71EB8D3304}" srcOrd="0" destOrd="0" presId="urn:microsoft.com/office/officeart/2005/8/layout/hierarchy1"/>
    <dgm:cxn modelId="{5E0FB7D5-3871-4D69-A0B5-80764223DD58}" type="presParOf" srcId="{EFE0CE7B-B0BC-4962-859E-A6E7C656CF7B}" destId="{6C2FA37F-6EEF-4A23-8716-1AE7CA84EED0}" srcOrd="1" destOrd="0" presId="urn:microsoft.com/office/officeart/2005/8/layout/hierarchy1"/>
    <dgm:cxn modelId="{BB13B5B7-2B01-4F1E-A0B4-DF5BF283A7BC}" type="presParOf" srcId="{6C2FA37F-6EEF-4A23-8716-1AE7CA84EED0}" destId="{B8EA43D4-D557-451E-B2B4-6C7CA2EB7953}" srcOrd="0" destOrd="0" presId="urn:microsoft.com/office/officeart/2005/8/layout/hierarchy1"/>
    <dgm:cxn modelId="{9CC20B98-6159-4AEB-8671-7222AEB5014E}" type="presParOf" srcId="{B8EA43D4-D557-451E-B2B4-6C7CA2EB7953}" destId="{E0AFA8E8-3FDB-4D13-A04A-E81AF41C1E41}" srcOrd="0" destOrd="0" presId="urn:microsoft.com/office/officeart/2005/8/layout/hierarchy1"/>
    <dgm:cxn modelId="{61E44096-24D1-424B-8BA7-690E2EF6CC41}" type="presParOf" srcId="{B8EA43D4-D557-451E-B2B4-6C7CA2EB7953}" destId="{136450F1-AB52-41CC-B7D0-AC6F189A0F11}" srcOrd="1" destOrd="0" presId="urn:microsoft.com/office/officeart/2005/8/layout/hierarchy1"/>
    <dgm:cxn modelId="{79754469-C909-432B-A026-9D444BDDAEC6}" type="presParOf" srcId="{6C2FA37F-6EEF-4A23-8716-1AE7CA84EED0}" destId="{BEBFECA6-0714-4E72-A64B-D3D9BA011C9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863D90-820C-4F9E-8929-FB71EB8D3304}">
      <dsp:nvSpPr>
        <dsp:cNvPr id="0" name=""/>
        <dsp:cNvSpPr/>
      </dsp:nvSpPr>
      <dsp:spPr>
        <a:xfrm>
          <a:off x="6417865" y="2727723"/>
          <a:ext cx="91440" cy="5079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96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E419E4-F20D-4768-8626-E828C3926D85}">
      <dsp:nvSpPr>
        <dsp:cNvPr id="0" name=""/>
        <dsp:cNvSpPr/>
      </dsp:nvSpPr>
      <dsp:spPr>
        <a:xfrm>
          <a:off x="4862546" y="1110673"/>
          <a:ext cx="1601038" cy="507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164"/>
              </a:lnTo>
              <a:lnTo>
                <a:pt x="1601038" y="346164"/>
              </a:lnTo>
              <a:lnTo>
                <a:pt x="1601038" y="50796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B1ADB9-81FD-443C-B8A9-45B69BA1E212}">
      <dsp:nvSpPr>
        <dsp:cNvPr id="0" name=""/>
        <dsp:cNvSpPr/>
      </dsp:nvSpPr>
      <dsp:spPr>
        <a:xfrm>
          <a:off x="3261507" y="2727723"/>
          <a:ext cx="1067359" cy="507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164"/>
              </a:lnTo>
              <a:lnTo>
                <a:pt x="1067359" y="346164"/>
              </a:lnTo>
              <a:lnTo>
                <a:pt x="1067359" y="50796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2B0085-5702-4426-9C96-846898FFC928}">
      <dsp:nvSpPr>
        <dsp:cNvPr id="0" name=""/>
        <dsp:cNvSpPr/>
      </dsp:nvSpPr>
      <dsp:spPr>
        <a:xfrm>
          <a:off x="2194148" y="2727723"/>
          <a:ext cx="1067359" cy="507965"/>
        </a:xfrm>
        <a:custGeom>
          <a:avLst/>
          <a:gdLst/>
          <a:ahLst/>
          <a:cxnLst/>
          <a:rect l="0" t="0" r="0" b="0"/>
          <a:pathLst>
            <a:path>
              <a:moveTo>
                <a:pt x="1067359" y="0"/>
              </a:moveTo>
              <a:lnTo>
                <a:pt x="1067359" y="346164"/>
              </a:lnTo>
              <a:lnTo>
                <a:pt x="0" y="346164"/>
              </a:lnTo>
              <a:lnTo>
                <a:pt x="0" y="50796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DB8CC5-4E53-418A-B7C6-5637DB4727FD}">
      <dsp:nvSpPr>
        <dsp:cNvPr id="0" name=""/>
        <dsp:cNvSpPr/>
      </dsp:nvSpPr>
      <dsp:spPr>
        <a:xfrm>
          <a:off x="3261507" y="1110673"/>
          <a:ext cx="1601038" cy="507965"/>
        </a:xfrm>
        <a:custGeom>
          <a:avLst/>
          <a:gdLst/>
          <a:ahLst/>
          <a:cxnLst/>
          <a:rect l="0" t="0" r="0" b="0"/>
          <a:pathLst>
            <a:path>
              <a:moveTo>
                <a:pt x="1601038" y="0"/>
              </a:moveTo>
              <a:lnTo>
                <a:pt x="1601038" y="346164"/>
              </a:lnTo>
              <a:lnTo>
                <a:pt x="0" y="346164"/>
              </a:lnTo>
              <a:lnTo>
                <a:pt x="0" y="50796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593A4F-74D1-4E17-8AE5-FA3201230B25}">
      <dsp:nvSpPr>
        <dsp:cNvPr id="0" name=""/>
        <dsp:cNvSpPr/>
      </dsp:nvSpPr>
      <dsp:spPr>
        <a:xfrm>
          <a:off x="3989252" y="1590"/>
          <a:ext cx="1746587" cy="11090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8C5E26-F8AE-4584-96A4-CD8EC078BE8F}">
      <dsp:nvSpPr>
        <dsp:cNvPr id="0" name=""/>
        <dsp:cNvSpPr/>
      </dsp:nvSpPr>
      <dsp:spPr>
        <a:xfrm>
          <a:off x="4183317" y="185952"/>
          <a:ext cx="1746587" cy="1109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cs typeface="Traditional Arabic" pitchFamily="2" charset="-78"/>
            </a:rPr>
            <a:t>حكم اللفيف</a:t>
          </a:r>
          <a:endParaRPr lang="ar-SA" sz="2800" b="1" kern="1200" dirty="0">
            <a:cs typeface="Traditional Arabic" pitchFamily="2" charset="-78"/>
          </a:endParaRPr>
        </a:p>
      </dsp:txBody>
      <dsp:txXfrm>
        <a:off x="4183317" y="185952"/>
        <a:ext cx="1746587" cy="1109083"/>
      </dsp:txXfrm>
    </dsp:sp>
    <dsp:sp modelId="{8E28DEDF-5F24-4150-89BB-DF4F3F8BA6C1}">
      <dsp:nvSpPr>
        <dsp:cNvPr id="0" name=""/>
        <dsp:cNvSpPr/>
      </dsp:nvSpPr>
      <dsp:spPr>
        <a:xfrm>
          <a:off x="2388213" y="1618639"/>
          <a:ext cx="1746587" cy="110908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BE4C60-083C-4227-A805-F9656CE4C75D}">
      <dsp:nvSpPr>
        <dsp:cNvPr id="0" name=""/>
        <dsp:cNvSpPr/>
      </dsp:nvSpPr>
      <dsp:spPr>
        <a:xfrm>
          <a:off x="2582278" y="1803001"/>
          <a:ext cx="1746587" cy="1109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cs typeface="Traditional Arabic" pitchFamily="2" charset="-78"/>
            </a:rPr>
            <a:t>المفروق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وَقَى</a:t>
          </a:r>
          <a:endParaRPr lang="ar-SA" sz="2800" b="1" kern="1200" dirty="0">
            <a:cs typeface="Traditional Arabic" pitchFamily="2" charset="-78"/>
          </a:endParaRPr>
        </a:p>
      </dsp:txBody>
      <dsp:txXfrm>
        <a:off x="2582278" y="1803001"/>
        <a:ext cx="1746587" cy="1109083"/>
      </dsp:txXfrm>
    </dsp:sp>
    <dsp:sp modelId="{E532FC3A-65D7-4E73-8731-AE9B315CD4D0}">
      <dsp:nvSpPr>
        <dsp:cNvPr id="0" name=""/>
        <dsp:cNvSpPr/>
      </dsp:nvSpPr>
      <dsp:spPr>
        <a:xfrm>
          <a:off x="1320854" y="3235689"/>
          <a:ext cx="1746587" cy="11090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F9B4E-A0CE-4A97-A7C5-11177D5D4C5B}">
      <dsp:nvSpPr>
        <dsp:cNvPr id="0" name=""/>
        <dsp:cNvSpPr/>
      </dsp:nvSpPr>
      <dsp:spPr>
        <a:xfrm>
          <a:off x="1514919" y="3420051"/>
          <a:ext cx="1746587" cy="1109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cs typeface="Traditional Arabic" pitchFamily="2" charset="-78"/>
            </a:rPr>
            <a:t>فاؤه = المثال</a:t>
          </a:r>
          <a:endParaRPr lang="ar-SA" sz="2800" b="1" kern="1200" dirty="0">
            <a:cs typeface="Traditional Arabic" pitchFamily="2" charset="-78"/>
          </a:endParaRPr>
        </a:p>
      </dsp:txBody>
      <dsp:txXfrm>
        <a:off x="1514919" y="3420051"/>
        <a:ext cx="1746587" cy="1109083"/>
      </dsp:txXfrm>
    </dsp:sp>
    <dsp:sp modelId="{EE20D48A-2B4F-456D-9332-A34FFFCA41E8}">
      <dsp:nvSpPr>
        <dsp:cNvPr id="0" name=""/>
        <dsp:cNvSpPr/>
      </dsp:nvSpPr>
      <dsp:spPr>
        <a:xfrm>
          <a:off x="3455572" y="3235689"/>
          <a:ext cx="1746587" cy="11090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363F88-62C1-4E61-8F12-D6180811C783}">
      <dsp:nvSpPr>
        <dsp:cNvPr id="0" name=""/>
        <dsp:cNvSpPr/>
      </dsp:nvSpPr>
      <dsp:spPr>
        <a:xfrm>
          <a:off x="3649638" y="3420051"/>
          <a:ext cx="1746587" cy="1109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cs typeface="Traditional Arabic" pitchFamily="2" charset="-78"/>
            </a:rPr>
            <a:t>لامه = الناقص</a:t>
          </a:r>
          <a:endParaRPr lang="ar-SA" sz="2800" b="1" kern="1200" dirty="0">
            <a:cs typeface="Traditional Arabic" pitchFamily="2" charset="-78"/>
          </a:endParaRPr>
        </a:p>
      </dsp:txBody>
      <dsp:txXfrm>
        <a:off x="3649638" y="3420051"/>
        <a:ext cx="1746587" cy="1109083"/>
      </dsp:txXfrm>
    </dsp:sp>
    <dsp:sp modelId="{97382BAA-2E1A-4DDE-BD4C-70A190B18171}">
      <dsp:nvSpPr>
        <dsp:cNvPr id="0" name=""/>
        <dsp:cNvSpPr/>
      </dsp:nvSpPr>
      <dsp:spPr>
        <a:xfrm>
          <a:off x="5590291" y="1618639"/>
          <a:ext cx="1746587" cy="110908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7A9824-C664-4286-A253-99DF43DB8EF5}">
      <dsp:nvSpPr>
        <dsp:cNvPr id="0" name=""/>
        <dsp:cNvSpPr/>
      </dsp:nvSpPr>
      <dsp:spPr>
        <a:xfrm>
          <a:off x="5784356" y="1803001"/>
          <a:ext cx="1746587" cy="1109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cs typeface="Traditional Arabic" pitchFamily="2" charset="-78"/>
            </a:rPr>
            <a:t>المقرون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err="1" smtClean="0">
              <a:cs typeface="Traditional Arabic" pitchFamily="2" charset="-78"/>
            </a:rPr>
            <a:t>طَوَى</a:t>
          </a:r>
          <a:endParaRPr lang="ar-SA" sz="2800" b="1" kern="1200" dirty="0" smtClean="0">
            <a:cs typeface="Traditional Arabic" pitchFamily="2" charset="-78"/>
          </a:endParaRPr>
        </a:p>
      </dsp:txBody>
      <dsp:txXfrm>
        <a:off x="5784356" y="1803001"/>
        <a:ext cx="1746587" cy="1109083"/>
      </dsp:txXfrm>
    </dsp:sp>
    <dsp:sp modelId="{E0AFA8E8-3FDB-4D13-A04A-E81AF41C1E41}">
      <dsp:nvSpPr>
        <dsp:cNvPr id="0" name=""/>
        <dsp:cNvSpPr/>
      </dsp:nvSpPr>
      <dsp:spPr>
        <a:xfrm>
          <a:off x="5590291" y="3235689"/>
          <a:ext cx="1746587" cy="11090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450F1-AB52-41CC-B7D0-AC6F189A0F11}">
      <dsp:nvSpPr>
        <dsp:cNvPr id="0" name=""/>
        <dsp:cNvSpPr/>
      </dsp:nvSpPr>
      <dsp:spPr>
        <a:xfrm>
          <a:off x="5784356" y="3420051"/>
          <a:ext cx="1746587" cy="1109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cs typeface="Traditional Arabic" pitchFamily="2" charset="-78"/>
            </a:rPr>
            <a:t>حكم الناقص</a:t>
          </a:r>
          <a:endParaRPr lang="ar-SA" sz="2800" b="1" kern="1200" dirty="0">
            <a:cs typeface="Traditional Arabic" pitchFamily="2" charset="-78"/>
          </a:endParaRPr>
        </a:p>
      </dsp:txBody>
      <dsp:txXfrm>
        <a:off x="5784356" y="3420051"/>
        <a:ext cx="1746587" cy="1109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الصرف 1 (تصريف الأفعال)، 7402202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بن محمد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mtClean="0">
                <a:solidFill>
                  <a:srgbClr val="376092"/>
                </a:solidFill>
                <a:cs typeface="DecoType Thuluth" pitchFamily="2" charset="-78"/>
              </a:rPr>
              <a:t>المحاضرة </a:t>
            </a:r>
            <a:r>
              <a:rPr lang="ar-SA" smtClean="0">
                <a:solidFill>
                  <a:srgbClr val="376092"/>
                </a:solidFill>
                <a:cs typeface="DecoType Thuluth" pitchFamily="2" charset="-78"/>
              </a:rPr>
              <a:t>السابعة</a:t>
            </a:r>
            <a:endParaRPr lang="en-US" dirty="0" smtClean="0">
              <a:solidFill>
                <a:srgbClr val="376092"/>
              </a:solidFill>
              <a:cs typeface="DecoType Thuluth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تصريف الأفعال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إسناد الأفعال إلى الضمائر</a:t>
            </a:r>
            <a:endParaRPr lang="en-US" b="1" dirty="0" smtClean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عناصر المحاضرة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إسناد الفعل إلى الضمائر</a:t>
            </a:r>
            <a:endParaRPr lang="ar-EG" b="1" dirty="0" smtClean="0">
              <a:cs typeface="Traditional Arabic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حكم الأفعال عند إسنادها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4" name="عنصر نائب للمحتوى 4"/>
          <p:cNvGraphicFramePr>
            <a:graphicFrameLocks/>
          </p:cNvGraphicFramePr>
          <p:nvPr/>
        </p:nvGraphicFramePr>
        <p:xfrm>
          <a:off x="445824" y="2199640"/>
          <a:ext cx="8774376" cy="28295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99252"/>
                <a:gridCol w="692894"/>
                <a:gridCol w="718623"/>
                <a:gridCol w="949587"/>
                <a:gridCol w="872395"/>
                <a:gridCol w="975518"/>
                <a:gridCol w="867275"/>
                <a:gridCol w="903309"/>
                <a:gridCol w="898267"/>
                <a:gridCol w="997256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الفعل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دون</a:t>
                      </a:r>
                      <a:endParaRPr lang="ar-SA" sz="13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تاء التأنيث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تاء الفاعل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نون النسوة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ألف الاثنين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واو الجماعة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ياء المخاطبة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أجوف </a:t>
                      </a:r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1700" b="1" dirty="0" smtClean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1 (فعَل يفعُل)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قال</a:t>
                      </a:r>
                      <a:endParaRPr lang="ar-SA" sz="13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قالت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قلْت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قلْنا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قلْن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قالا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قالوا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</a:p>
                  </a:txBody>
                  <a:tcPr marL="99060" marR="99060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يقولُ</a:t>
                      </a:r>
                    </a:p>
                    <a:p>
                      <a:pPr algn="ctr" rtl="1"/>
                      <a:r>
                        <a:rPr lang="ar-SA" sz="13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لم يَقُلْ</a:t>
                      </a:r>
                      <a:endParaRPr lang="ar-SA" sz="13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يقلْن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يقولان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يقولون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تقولين</a:t>
                      </a:r>
                    </a:p>
                  </a:txBody>
                  <a:tcPr marL="99060" marR="99060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قُلْ</a:t>
                      </a:r>
                      <a:endParaRPr lang="ar-SA" sz="13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قلن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قولا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قولوا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قولي</a:t>
                      </a:r>
                    </a:p>
                  </a:txBody>
                  <a:tcPr marL="99060" marR="99060"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أجوف </a:t>
                      </a:r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1700" b="1" dirty="0" smtClean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4 (فعِل يفعَل)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خاف</a:t>
                      </a:r>
                      <a:endParaRPr lang="ar-SA" sz="13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خافت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خِفْت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خِفْنا</a:t>
                      </a: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، خافَنا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خِفْن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خافا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خافوا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يخاف</a:t>
                      </a:r>
                    </a:p>
                    <a:p>
                      <a:pPr algn="ctr" rtl="1"/>
                      <a:r>
                        <a:rPr lang="ar-SA" sz="13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لم يَخَفْ</a:t>
                      </a:r>
                      <a:endParaRPr lang="ar-SA" sz="13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يخافنا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يخَفْن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يخافان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يخافون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تخافين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خَفْ</a:t>
                      </a:r>
                      <a:endParaRPr lang="ar-SA" sz="13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خَفْنا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خَفْن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خَافا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خَافوا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خَافي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حكم الأفعال عند إسنادها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4" name="عنصر نائب للمحتوى 4"/>
          <p:cNvGraphicFramePr>
            <a:graphicFrameLocks/>
          </p:cNvGraphicFramePr>
          <p:nvPr/>
        </p:nvGraphicFramePr>
        <p:xfrm>
          <a:off x="445824" y="2209800"/>
          <a:ext cx="8774376" cy="28295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99252"/>
                <a:gridCol w="692894"/>
                <a:gridCol w="718623"/>
                <a:gridCol w="949587"/>
                <a:gridCol w="872395"/>
                <a:gridCol w="975518"/>
                <a:gridCol w="867275"/>
                <a:gridCol w="903309"/>
                <a:gridCol w="898267"/>
                <a:gridCol w="997256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الفعل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دون</a:t>
                      </a:r>
                      <a:endParaRPr lang="ar-SA" sz="13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تاء التأنيث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تاء الفاعل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نون النسوة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ألف الاثنين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واو الجماعة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ياء المخاطبة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أجوف </a:t>
                      </a:r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1700" b="1" dirty="0" smtClean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5(فعُل يفعُل)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طال</a:t>
                      </a:r>
                      <a:endParaRPr lang="ar-SA" sz="13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طالت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طُلْت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طُلْنا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طُلْن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طالا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طالوا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</a:p>
                  </a:txBody>
                  <a:tcPr marL="99060" marR="99060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يطول</a:t>
                      </a:r>
                    </a:p>
                    <a:p>
                      <a:pPr algn="ctr" rtl="1"/>
                      <a:r>
                        <a:rPr lang="ar-SA" sz="13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لم يطُل</a:t>
                      </a:r>
                      <a:endParaRPr lang="ar-SA" sz="13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يطُلن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يطولان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يطولون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تطولين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طُلْ</a:t>
                      </a:r>
                      <a:endParaRPr lang="ar-SA" sz="13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طُلْن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طُولا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طُولوا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طُولي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أجوف </a:t>
                      </a:r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</a:t>
                      </a:r>
                      <a:endParaRPr lang="ar-SA" sz="1700" b="1" dirty="0" smtClean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مضارعه: يفعِل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باعَ</a:t>
                      </a:r>
                      <a:endParaRPr lang="ar-SA" sz="13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باعت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بعت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بِعْنا</a:t>
                      </a: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، بَاعَنا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بعن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باعا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باعوا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</a:p>
                  </a:txBody>
                  <a:tcPr marL="99060" marR="99060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يبيعُ، </a:t>
                      </a:r>
                      <a:r>
                        <a:rPr lang="ar-SA" sz="13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لم يَبِع</a:t>
                      </a:r>
                      <a:endParaRPr lang="ar-SA" sz="13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يبيعُنا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يبعْن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يبيعان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يبيعون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تبيعين</a:t>
                      </a:r>
                    </a:p>
                  </a:txBody>
                  <a:tcPr marL="99060" marR="99060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بِعْ</a:t>
                      </a:r>
                      <a:endParaRPr lang="ar-SA" sz="13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بِعْنا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بِعْن</a:t>
                      </a:r>
                      <a:endParaRPr lang="ar-SA" sz="17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بيعا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بيعوا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بيعي</a:t>
                      </a: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حكم الأفعال عند إسنادها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4" name="عنصر نائب للمحتوى 4"/>
          <p:cNvGraphicFramePr>
            <a:graphicFrameLocks/>
          </p:cNvGraphicFramePr>
          <p:nvPr/>
        </p:nvGraphicFramePr>
        <p:xfrm>
          <a:off x="445793" y="1219200"/>
          <a:ext cx="8774407" cy="4820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01972"/>
                <a:gridCol w="1334727"/>
                <a:gridCol w="872397"/>
                <a:gridCol w="872397"/>
                <a:gridCol w="1052305"/>
                <a:gridCol w="847069"/>
                <a:gridCol w="898127"/>
                <a:gridCol w="898127"/>
                <a:gridCol w="997286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مزيد الأجوف كمجرده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تاء التأنيث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تاء الفاعل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نون النسوة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ألف الاثنين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واو الجماعة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ياء المخاطبة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أقام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أقامت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أقمْت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أقمْنا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أقمْن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أقاما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أقاموا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يُقيم، </a:t>
                      </a:r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لم يُقِم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يقيمنا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يقِمْن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يقيمان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يقيمون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تقيمين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أَقِمْ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أقمنا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أقمن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أقيما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أقيموا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أقيمي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استقام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استقامت</a:t>
                      </a:r>
                      <a:endParaRPr lang="ar-SA" sz="1700" b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استقمْتُ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استقَمْنَا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استقمن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استقاما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استقاموا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يستقيم، </a:t>
                      </a:r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لم يستقِمْ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يستقمن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يستقيمان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يستقيمون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تستقيمين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استقم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استقمن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استقيما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استقيموا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استقيمي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اختار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اختارت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اخترت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اخترنا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اخترن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اختار</a:t>
                      </a:r>
                      <a:r>
                        <a:rPr lang="ar-SA" sz="1700" b="1" dirty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1700" b="1" dirty="0" smtClean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اختاروا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يختار، </a:t>
                      </a:r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لم يختر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يختارنا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يخترن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يختاران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يختارون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تختارين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اختر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اخترنا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اخترن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اختارا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اختاروا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اختاري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انقاد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انقادت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انقدت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انقدنا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انقدن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انقادا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انقادوا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ينقاد، </a:t>
                      </a:r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لم ينقد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ينقدن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ينقادان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ينقادون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تنقادين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انقد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انقدن</a:t>
                      </a:r>
                      <a:endParaRPr lang="ar-SA" sz="17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انقادا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انقادوا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انقادي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حكم الأفعال عند إسنادها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609600" y="1600201"/>
            <a:ext cx="8861293" cy="45307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حكم الأجوف: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إن أُعِلَّت عينه، وتحركت لامه: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ثبتت العين</a:t>
            </a:r>
            <a:endParaRPr lang="en-US" sz="3200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ar-SA" sz="3200" b="1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إن سكنت بالجزم أو البناء في المضارع</a:t>
            </a:r>
            <a:endParaRPr lang="en-US" sz="3200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أو بالبناء في الأمر</a:t>
            </a:r>
            <a:endParaRPr lang="en-US" sz="3200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أو لاتصاله بضمير رفع متحرِّك في الماضي:</a:t>
            </a:r>
            <a:endParaRPr lang="en-US" sz="3200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حُذفت عينه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حكم الأفعال عند إسنادها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685800" y="1600201"/>
            <a:ext cx="8610600" cy="4530725"/>
          </a:xfrm>
        </p:spPr>
        <p:txBody>
          <a:bodyPr/>
          <a:lstStyle/>
          <a:p>
            <a:pPr marL="0" indent="0" algn="ctr" rtl="1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وذلك في الماضي بعد:</a:t>
            </a:r>
          </a:p>
          <a:p>
            <a:pPr marL="0" indent="0" algn="ctr" rtl="1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تحويل (فعَلَ) واويّ العين: (فعُل) = (فُلْ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ـ</a:t>
            </a:r>
            <a:r>
              <a:rPr lang="ar-SA" sz="3200" b="1" dirty="0" smtClean="0">
                <a:cs typeface="Traditional Arabic" pitchFamily="2" charset="-78"/>
              </a:rPr>
              <a:t>)</a:t>
            </a:r>
          </a:p>
          <a:p>
            <a:pPr marL="0" indent="0" algn="ctr" rtl="1">
              <a:spcBef>
                <a:spcPts val="0"/>
              </a:spcBef>
              <a:buNone/>
            </a:pPr>
            <a:r>
              <a:rPr lang="ar-SA" sz="2000" b="1" dirty="0" smtClean="0">
                <a:cs typeface="Traditional Arabic" pitchFamily="2" charset="-78"/>
              </a:rPr>
              <a:t>وتنقل حركة العين إلى الفاء؛ للدلالة على الواو</a:t>
            </a:r>
            <a:endParaRPr lang="en-US" sz="2000" dirty="0" smtClean="0">
              <a:cs typeface="Traditional Arabic" pitchFamily="2" charset="-78"/>
            </a:endParaRPr>
          </a:p>
          <a:p>
            <a:pPr marL="0" indent="0" algn="ctr" rtl="1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تحويل (فعَلَ) يائي العين: (فعِل) = (فِلْ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ـ</a:t>
            </a:r>
            <a:r>
              <a:rPr lang="ar-SA" sz="3200" b="1" dirty="0" smtClean="0">
                <a:cs typeface="Traditional Arabic" pitchFamily="2" charset="-78"/>
              </a:rPr>
              <a:t>)</a:t>
            </a:r>
          </a:p>
          <a:p>
            <a:pPr marL="0" indent="0" algn="ctr" rtl="1">
              <a:spcBef>
                <a:spcPts val="0"/>
              </a:spcBef>
              <a:buNone/>
            </a:pPr>
            <a:r>
              <a:rPr lang="ar-SA" sz="2000" b="1" dirty="0" smtClean="0">
                <a:cs typeface="Traditional Arabic" pitchFamily="2" charset="-78"/>
              </a:rPr>
              <a:t>وتنقل حركة العين إلى الفاء؛ للدلالة على الياء</a:t>
            </a:r>
            <a:endParaRPr lang="en-US" sz="2000" dirty="0" smtClean="0">
              <a:cs typeface="Traditional Arabic" pitchFamily="2" charset="-78"/>
            </a:endParaRPr>
          </a:p>
          <a:p>
            <a:pPr marL="0" indent="0" algn="ctr" rtl="1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(فَعِل) = (فِلْ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ـ</a:t>
            </a:r>
            <a:r>
              <a:rPr lang="ar-SA" sz="3200" b="1" dirty="0" smtClean="0">
                <a:cs typeface="Traditional Arabic" pitchFamily="2" charset="-78"/>
              </a:rPr>
              <a:t>)</a:t>
            </a:r>
          </a:p>
          <a:p>
            <a:pPr marL="0" indent="0" algn="ctr" rtl="1">
              <a:spcBef>
                <a:spcPts val="0"/>
              </a:spcBef>
              <a:buNone/>
            </a:pPr>
            <a:r>
              <a:rPr lang="ar-SA" sz="2000" b="1" dirty="0" smtClean="0">
                <a:cs typeface="Traditional Arabic" pitchFamily="2" charset="-78"/>
              </a:rPr>
              <a:t>بنقل حركة العين إلى الفاء؛ للدلالة على البنية</a:t>
            </a:r>
          </a:p>
          <a:p>
            <a:pPr marL="0" indent="0" algn="ctr" rtl="1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(فعُل) =  (فُلْ</a:t>
            </a:r>
            <a:r>
              <a:rPr lang="ar-SA" sz="3200" b="1" dirty="0" smtClean="0">
                <a:solidFill>
                  <a:srgbClr val="FF0000"/>
                </a:solidFill>
                <a:cs typeface="Traditional Arabic" pitchFamily="2" charset="-78"/>
              </a:rPr>
              <a:t>ـ</a:t>
            </a:r>
            <a:r>
              <a:rPr lang="ar-SA" sz="3200" b="1" dirty="0" smtClean="0">
                <a:cs typeface="Traditional Arabic" pitchFamily="2" charset="-78"/>
              </a:rPr>
              <a:t>)</a:t>
            </a:r>
          </a:p>
          <a:p>
            <a:pPr marL="0" indent="0" algn="ctr" rtl="1">
              <a:spcBef>
                <a:spcPts val="0"/>
              </a:spcBef>
              <a:buNone/>
            </a:pPr>
            <a:r>
              <a:rPr lang="ar-SA" sz="2000" b="1" dirty="0" smtClean="0">
                <a:cs typeface="Traditional Arabic" pitchFamily="2" charset="-78"/>
              </a:rPr>
              <a:t>بنقل حركة العين إلى الفاء؛ للدلالة على البنية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حكم الأفعال عند إسنادها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4" name="عنصر نائب للمحتوى 4"/>
          <p:cNvGraphicFramePr>
            <a:graphicFrameLocks/>
          </p:cNvGraphicFramePr>
          <p:nvPr/>
        </p:nvGraphicFramePr>
        <p:xfrm>
          <a:off x="228599" y="1188720"/>
          <a:ext cx="9448801" cy="4907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78983"/>
                <a:gridCol w="1437313"/>
                <a:gridCol w="939449"/>
                <a:gridCol w="939449"/>
                <a:gridCol w="1133184"/>
                <a:gridCol w="912174"/>
                <a:gridCol w="967156"/>
                <a:gridCol w="967156"/>
                <a:gridCol w="1073937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إن لم تعل العين لم تحذف</a:t>
                      </a:r>
                      <a:endParaRPr lang="ar-SA" sz="2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تاء التأنيث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تاء الفاعل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نون النسوة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ألف الاثنين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واو الجماعة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ياء المخاطبة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عَوِر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عَوِرَتْ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عَوِرْتُ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عَوِرنا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عَوِرن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عَوِرا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عَوِروا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يعوَر، لم يعوَر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يعوَرن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يعوَران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يعوَرون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تعوَرين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اعْوَر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اعْوَرن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اعْوَرا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اعْوَروا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اعْوَري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غَيِد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غَيِدت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غَيِدت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غَيِدنا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غَيِدن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غَيِدا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غَيِدوا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يغيَد</a:t>
                      </a: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، لم </a:t>
                      </a:r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يغيَد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يغيَدن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يغيَدان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يغيَدون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تغيَدين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اغيَد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اغيَدن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اغيَدا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اغيَدوا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اغيَدي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قاوَم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قاومَتْ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قاوَمْتُ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قاوَمَنا، قاومْنا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قاوَمن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قاوَما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قاوَموا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يقاوِمُ، لم يُقاوِم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يقاوِمنا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يقاوِمن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يقاوِمان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يقاوِمون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تقاوِمين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قاوِم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قاوِمنا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قاوِمن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قاوِما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قاوِموا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قاوِمي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ماض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قَوَّم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قَوَّمَتْ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قَوَّمْتُ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قَوَّمَنا، قوَّمْنا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قَوَّمن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قَوَّما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قَوَّموا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مضارع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يقوِّم، لم يقوِّم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يقوِّمنا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يقوِّمن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يقوِّمان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يقوِّمون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تقوِّمين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أمر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قوِّمْ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×××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قوِّمنا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قوِّمن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قوِّما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قوِّموا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قوِّمْي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حكم الأفعال عند إسنادها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4" name="عنصر نائب للمحتوى 4"/>
          <p:cNvGraphicFramePr>
            <a:graphicFrameLocks/>
          </p:cNvGraphicFramePr>
          <p:nvPr/>
        </p:nvGraphicFramePr>
        <p:xfrm>
          <a:off x="609600" y="1219200"/>
          <a:ext cx="8774408" cy="4892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01972"/>
                <a:gridCol w="975316"/>
                <a:gridCol w="1231809"/>
                <a:gridCol w="872397"/>
                <a:gridCol w="1052305"/>
                <a:gridCol w="847069"/>
                <a:gridCol w="898127"/>
                <a:gridCol w="1895413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حكم ماضي الناقص إذا أسند إلى</a:t>
                      </a:r>
                      <a:endParaRPr lang="ar-SA" sz="2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تاء التأنيث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تاء الفاعل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نون النسوة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ألف الاثنين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واو الجماعة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دعا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يدعو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دعت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دعوت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دعونا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دعون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دعوا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دعَوا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رمى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يرمي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رمت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رميت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رمينا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رمين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رميا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رمَوا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سعَى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يسعَى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سعت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سعيت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سعينا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سعين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سعيا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سعَوا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رضِي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يرضَى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رضِيَت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رضِيت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رضِينا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رضِين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رضِيا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رضُوا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سرُوَ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يسرُو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سرُوَت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سرُوتُ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سرُونا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سرُون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سرُوا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سرُوا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يعطي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أعطَتْ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أعطيت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أعطينا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أعطيا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أعطَوا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يستعطي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استعطَتْ</a:t>
                      </a:r>
                      <a:endParaRPr lang="ar-SA" sz="1700" b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استعطيت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استعطينا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استعطيا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استعطَوا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 gridSpan="2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إن كان آخِره ألف حذفت مطلقًا، ولا تحذف الواو أو الياء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gridSpan="4"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لا يحذف حرف العلة، وتقلب الألف واواً أو ياء تبعًا لأصلها إِن كانت ثالثة</a:t>
                      </a:r>
                    </a:p>
                    <a:p>
                      <a:pPr algn="ctr" rtl="1"/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فإن زادت على ثلاثة قلبت ياء مطلقًا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يحذف حرف العلة، ويفتحُ ما قبله إن كان المحذوف ألفًا، ويضم إن كان واواً أو ياء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حكم الأفعال عند إسنادها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4" name="عنصر نائب للمحتوى 4"/>
          <p:cNvGraphicFramePr>
            <a:graphicFrameLocks/>
          </p:cNvGraphicFramePr>
          <p:nvPr/>
        </p:nvGraphicFramePr>
        <p:xfrm>
          <a:off x="696486" y="1447800"/>
          <a:ext cx="8774408" cy="4343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01972"/>
                <a:gridCol w="975316"/>
                <a:gridCol w="1411514"/>
                <a:gridCol w="1539560"/>
                <a:gridCol w="1976362"/>
                <a:gridCol w="1869684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حكم مضارع الناقص إذا أسند إلى</a:t>
                      </a:r>
                      <a:endParaRPr lang="ar-SA" sz="2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نون النسوة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ألف الاثنين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واو الجماعة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ياء المخاطبة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دعا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يدعو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يدعُون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يدعوان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يدعُون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تدعِين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رمى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يرمي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يرمِين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يرميان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يرمُون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ترمِين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سعَى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يسعَى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يسعَين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يسعَيان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يسعَون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تسعَين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رضِي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يرضَى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يرضَين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يرضَيان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يرضَون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ترضَين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سرُوَ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يسرُو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يسرُون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يسرُوان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يسرُون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تسرِين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يعطي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يُعطين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يعطيان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يعطُون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تعطِين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يستعطي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يستعطين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يستعطيان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يستعطُون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تستعطين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 gridSpan="2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لا يحذف حرف العلة، وتقلب الألف واواً </a:t>
                      </a:r>
                      <a:r>
                        <a:rPr lang="ar-SA" sz="18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أو ياء تبعًا لأصلها </a:t>
                      </a:r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إِن كانت ثالثة</a:t>
                      </a:r>
                    </a:p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فإن زادت على ثلاثة قلبت ياء مطلقًا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يحذف حرف العلة، ويفتح ما</a:t>
                      </a:r>
                      <a:r>
                        <a:rPr lang="ar-SA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 </a:t>
                      </a: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قبله إن كان المحذوف ألفًا</a:t>
                      </a:r>
                    </a:p>
                    <a:p>
                      <a:pPr algn="ctr" rtl="1"/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ويؤتى بحركة مجانسة لواو الجماعة، أو ياء المخاطبة، إن كان المحذوف واوًا أو ياء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700" b="1" dirty="0" smtClean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حكم الأفعال عند إسنادها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4" name="عنصر نائب للمحتوى 4"/>
          <p:cNvGraphicFramePr>
            <a:graphicFrameLocks/>
          </p:cNvGraphicFramePr>
          <p:nvPr/>
        </p:nvGraphicFramePr>
        <p:xfrm>
          <a:off x="696486" y="1447800"/>
          <a:ext cx="8774408" cy="4343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01972"/>
                <a:gridCol w="975316"/>
                <a:gridCol w="1411514"/>
                <a:gridCol w="1539560"/>
                <a:gridCol w="1976362"/>
                <a:gridCol w="1869684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حكم أمر الناقص إذا أسند إلى</a:t>
                      </a:r>
                      <a:endParaRPr lang="ar-SA" sz="2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نون النسوة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ألف الاثنين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واو الجماعة</a:t>
                      </a:r>
                      <a:endParaRPr lang="ar-SA" sz="17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ياء المخاطبة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يدعو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ادعُ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ادعُون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ادعوَا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ادعُوا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ادعِي</a:t>
                      </a:r>
                      <a:endParaRPr lang="ar-SA" sz="19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يرمي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ارمِ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ارمِين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ارميَا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ارمُوا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ارمِي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يسعَى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اسعَ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اسعَين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اسعَيَا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اسعَوا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اسعَي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يرضَى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ارضَ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ارضَين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ارضَيَا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ارضَوا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ارضَي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يسرُو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اسرُ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اسرُون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اسرُوَا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اسرُوا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اسرِي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يعطي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أعطِ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أعطيَا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أعطُوا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أعطِي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يستعطي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استعطِ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استعطين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استعطيَا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استعطُوا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استعطي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1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الأمر كالمضارع المجزوم</a:t>
                      </a:r>
                      <a:endParaRPr lang="ar-SA" sz="21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لا يحذف حرف العلة، وتقلب الألف واواً </a:t>
                      </a:r>
                      <a:r>
                        <a:rPr lang="ar-SA" sz="18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أو ياء تبعًا لأصلها </a:t>
                      </a:r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إِن كانت ثالثة</a:t>
                      </a:r>
                    </a:p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فإن زادت على ثلاثة قلبت ياء مطلقًا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يحذف حرف العلة، ويفتح ما</a:t>
                      </a:r>
                      <a:r>
                        <a:rPr lang="ar-SA" sz="18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 </a:t>
                      </a:r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قبله إن كان المحذوف ألفًا</a:t>
                      </a:r>
                    </a:p>
                    <a:p>
                      <a:pPr algn="ctr" rtl="1"/>
                      <a:r>
                        <a:rPr lang="ar-SA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ويؤتى بحركة مجانسة لواو الجماعة، أو ياء المخاطبة، إن كان المحذوف واوًا أو ياء</a:t>
                      </a:r>
                      <a:endParaRPr lang="ar-SA" sz="17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700" b="1" dirty="0" smtClean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حكم الأفعال عند إسنادها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619095" y="1600201"/>
          <a:ext cx="8851799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حكم الأفعال عند إسنادها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533400" y="4018280"/>
          <a:ext cx="8851766" cy="20015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32269"/>
                <a:gridCol w="632269"/>
                <a:gridCol w="632269"/>
                <a:gridCol w="632269"/>
                <a:gridCol w="632269"/>
                <a:gridCol w="632269"/>
                <a:gridCol w="632269"/>
                <a:gridCol w="632269"/>
                <a:gridCol w="632269"/>
                <a:gridCol w="632269"/>
                <a:gridCol w="632269"/>
                <a:gridCol w="632269"/>
                <a:gridCol w="632269"/>
                <a:gridCol w="632269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للمتكلم</a:t>
                      </a:r>
                      <a:endParaRPr lang="ar-SA" sz="2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للمخاطب</a:t>
                      </a:r>
                      <a:endParaRPr lang="ar-SA" sz="2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للغائب</a:t>
                      </a:r>
                      <a:endParaRPr lang="ar-SA" sz="2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13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أنا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نحن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أنتَ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أنتِ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أنتما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أنتم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أنتن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هو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هما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هم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هي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هما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هن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الماضي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cs typeface="Traditional Arabic" pitchFamily="2" charset="-78"/>
                        </a:rPr>
                        <a:t>نَصَرْتُ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نصرنا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نصرتَ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نصرتِ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نصرتما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نصرتُم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نصرتُنَّ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نصرَ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نصرَا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نصرُوا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نصرَتْ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نصرَتَا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نصرْنَ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المضارع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buNone/>
                      </a:pPr>
                      <a:r>
                        <a:rPr lang="ar-SA" sz="1400" b="1" dirty="0" smtClean="0">
                          <a:cs typeface="Traditional Arabic" pitchFamily="2" charset="-78"/>
                        </a:rPr>
                        <a:t>أنصرُ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ننصُر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cs typeface="Traditional Arabic" pitchFamily="2" charset="-78"/>
                        </a:rPr>
                        <a:t>تنصُر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تنصرين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تنصُران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تنصُرون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تنصُرْنَ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ينصُر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ينصُران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ينصرُون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تنصرُ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cs typeface="Traditional Arabic" pitchFamily="2" charset="-78"/>
                        </a:rPr>
                        <a:t>تنصران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cs typeface="Traditional Arabic" pitchFamily="2" charset="-78"/>
                        </a:rPr>
                        <a:t>يَنْصرن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الأمر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cs typeface="Traditional Arabic" pitchFamily="2" charset="-78"/>
                        </a:rPr>
                        <a:t>انصُرْ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cs typeface="Traditional Arabic" pitchFamily="2" charset="-78"/>
                        </a:rPr>
                        <a:t>انْصُري</a:t>
                      </a:r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cs typeface="Traditional Arabic" pitchFamily="2" charset="-78"/>
                        </a:rPr>
                        <a:t>انصرَا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cs typeface="Traditional Arabic" pitchFamily="2" charset="-78"/>
                        </a:rPr>
                        <a:t>انصُرُوا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cs typeface="Traditional Arabic" pitchFamily="2" charset="-78"/>
                        </a:rPr>
                        <a:t>انصُرْنَ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4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4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4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4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4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1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619095" y="1500175"/>
            <a:ext cx="8822592" cy="263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raditional Arabic" pitchFamily="2" charset="-78"/>
              </a:rPr>
              <a:t>تنبيه: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raditional Arabic" pitchFamily="2" charset="-78"/>
              </a:rPr>
              <a:t>يتصرف الماضي باعتبار اتصال ضمير الرفع </a:t>
            </a:r>
            <a:r>
              <a:rPr kumimoji="0" lang="ar-SA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raditional Arabic" pitchFamily="2" charset="-78"/>
              </a:rPr>
              <a:t>به</a:t>
            </a: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raditional Arabic" pitchFamily="2" charset="-78"/>
              </a:rPr>
              <a:t> إلى ثلاثَةَ عَشَرَ وَجْهًا</a:t>
            </a:r>
            <a:b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raditional Arabic" pitchFamily="2" charset="-78"/>
              </a:rPr>
            </a:b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raditional Arabic" pitchFamily="2" charset="-78"/>
              </a:rPr>
              <a:t>وكذا المضارع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raditional Arabic" pitchFamily="2" charset="-78"/>
              </a:rPr>
              <a:t>ومثله المبنى للمجهول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raditional Arabic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raditional Arabic" pitchFamily="2" charset="-78"/>
              </a:rPr>
              <a:t>يتصرف الأمر إلى خمسة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ar-SA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1588</TotalTime>
  <Words>1062</Words>
  <Application>Microsoft Office PowerPoint</Application>
  <PresentationFormat>A4 Paper (210x297 mm)</PresentationFormat>
  <Paragraphs>636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المحاضرة السابعة</vt:lpstr>
      <vt:lpstr>عناصر المحاضرة</vt:lpstr>
      <vt:lpstr>حكم الأفعال عند إسنادها</vt:lpstr>
      <vt:lpstr>حكم الأفعال عند إسنادها</vt:lpstr>
      <vt:lpstr>حكم الأفعال عند إسنادها</vt:lpstr>
      <vt:lpstr>حكم الأفعال عند إسنادها</vt:lpstr>
      <vt:lpstr>حكم الأفعال عند إسنادها</vt:lpstr>
      <vt:lpstr>حكم الأفعال عند إسنادها</vt:lpstr>
      <vt:lpstr>حكم الأفعال عند إسنادها</vt:lpstr>
      <vt:lpstr>حكم الأفعال عند إسنادها</vt:lpstr>
      <vt:lpstr>حكم الأفعال عند إسنادها</vt:lpstr>
      <vt:lpstr>حكم الأفعال عند إسنادها</vt:lpstr>
      <vt:lpstr>حكم الأفعال عند إسنادها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106</cp:revision>
  <dcterms:created xsi:type="dcterms:W3CDTF">2009-10-14T19:14:34Z</dcterms:created>
  <dcterms:modified xsi:type="dcterms:W3CDTF">2010-11-11T04:58:35Z</dcterms:modified>
</cp:coreProperties>
</file>