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4" r:id="rId9"/>
    <p:sldId id="295" r:id="rId10"/>
    <p:sldId id="293" r:id="rId11"/>
    <p:sldId id="291" r:id="rId12"/>
    <p:sldId id="292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5" d="100"/>
          <a:sy n="65" d="100"/>
        </p:scale>
        <p:origin x="-426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24705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لك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النصوص الأدبية القديمة (1)</a:t>
            </a:r>
            <a:endParaRPr lang="en-US" sz="40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</a:t>
            </a: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عمر </a:t>
            </a:r>
            <a:r>
              <a:rPr lang="ar-SA" sz="32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شحاته</a:t>
            </a: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محمد</a:t>
            </a:r>
            <a:endParaRPr lang="en-US" sz="3200" b="1" dirty="0" smtClean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حديث شريف( صلة الرحم)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نص الحديث الشريف.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اللغة.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معنى الحديث.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البلاغة.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الإعراب.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المستفاد من الحديث.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حث الإسلام على صلة الرحم ؛ فجعلها من أسباب زيادة الرزق ،  والبركة في الأجل ، وجعل ( سبحانه) الرحمة معلقة في عرش الرحمن من وصلها وصله الله (تعالى)ومن قطعها قطعه الله (تعالى).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الحديث الشريف: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lnSpc>
                <a:spcPct val="200000"/>
              </a:lnSpc>
              <a:buFont typeface="Arial" pitchFamily="34" charset="0"/>
              <a:buNone/>
            </a:pPr>
            <a:r>
              <a:rPr lang="ar-SA" b="1" dirty="0" smtClean="0">
                <a:cs typeface="Simplified Arabic" pitchFamily="2" charset="-78"/>
              </a:rPr>
              <a:t>عن أبي هريرة _ رضي الله عنه_ قال: قال رسول الله- صلى الله عليه وسلم_ :“ من أحب أن يبسط له في رزقه وأن يُنسأ له في أثره فليصل رحمه“ أخرجه البخاري. </a:t>
            </a:r>
            <a:endParaRPr lang="en-US" b="1" dirty="0" smtClean="0">
              <a:cs typeface="Simplified Arabic" pitchFamily="2" charset="-78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اللغة: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يبسط: يوسع ويزاد في رزقه.</a:t>
            </a: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يُنسأ: يؤخر ويمد له.</a:t>
            </a: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أثره: أجله.</a:t>
            </a: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الرحم: القرابة.</a:t>
            </a: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وصلها: عدم قطعها ، وتكون صلة الرحم بالإحسان إلى الأقارب والتودد إليهم.</a:t>
            </a:r>
            <a:endParaRPr lang="en-US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معنى الحديث: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في هذا الحديث الشريف يشير النبي – صلى الله عليه وسلم- إلى أن الرزق والأجل يزيدان بسبب صلة الرحم.وجاء عنه صلى الله عليه وسلم أن الصدقة وصلة الرحم يزيد الله </a:t>
            </a:r>
            <a:r>
              <a:rPr lang="ar-SA" b="1" dirty="0" err="1" smtClean="0">
                <a:cs typeface="Simplified Arabic" pitchFamily="2" charset="-78"/>
              </a:rPr>
              <a:t>بهما</a:t>
            </a:r>
            <a:r>
              <a:rPr lang="ar-SA" b="1" dirty="0" smtClean="0">
                <a:cs typeface="Simplified Arabic" pitchFamily="2" charset="-78"/>
              </a:rPr>
              <a:t> في العمر ويدفع </a:t>
            </a:r>
            <a:r>
              <a:rPr lang="ar-SA" b="1" dirty="0" err="1" smtClean="0">
                <a:cs typeface="Simplified Arabic" pitchFamily="2" charset="-78"/>
              </a:rPr>
              <a:t>بهما</a:t>
            </a:r>
            <a:r>
              <a:rPr lang="ar-SA" b="1" dirty="0" smtClean="0">
                <a:cs typeface="Simplified Arabic" pitchFamily="2" charset="-78"/>
              </a:rPr>
              <a:t> ميتة السوء.</a:t>
            </a: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والمقصود بزيادة الرزق وطول الأجل البركة فيهما ؛ لقوله – صلى الله عليه وسلم – من أراد أن يبارك الله في رزقه وأجله ويوفقه لطاعته فعليه بصلة الرحم. </a:t>
            </a:r>
          </a:p>
          <a:p>
            <a:pPr algn="just" rtl="1"/>
            <a:endParaRPr lang="en-US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هذه الأحاديث ونحوها يعارضها قول الله تعالى: ”</a:t>
            </a:r>
            <a:r>
              <a:rPr lang="ar-SA" b="1" dirty="0" smtClean="0"/>
              <a:t>فَإِذَا جَاء أَجَلُهُمْ لاَ يَسْتَأْخِرُونَ سَاعَةً وَلاَ يَسْتَقْدِمُونَ“ 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فالرزق والأجل مكتوبان مِِن الأزل لا يزاد ولا ينقص فيهما.</a:t>
            </a:r>
          </a:p>
          <a:p>
            <a:pPr algn="just" rtl="1"/>
            <a:r>
              <a:rPr lang="ar-SA" b="1" smtClean="0">
                <a:cs typeface="Simplified Arabic" pitchFamily="2" charset="-78"/>
              </a:rPr>
              <a:t>ولأهل </a:t>
            </a:r>
            <a:r>
              <a:rPr lang="ar-SA" b="1" dirty="0" smtClean="0">
                <a:cs typeface="Simplified Arabic" pitchFamily="2" charset="-78"/>
              </a:rPr>
              <a:t>العلم في ذلك مسالك : فقد ذهب بعضهم إلى أن الزيادة والنقص بحسب الخير أو البركة، فعشر سنين يقضيها المسلم في طاعة الله خير من ثلاثين يقضيها في غير طاعة.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والمال القليل مع البركة خير من المال الكثير الذي لا بركة فيه.</a:t>
            </a:r>
            <a:endParaRPr lang="ar-SA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ول</a:t>
            </a:r>
            <a:r>
              <a:rPr lang="ar-SA" b="1" dirty="0" smtClean="0">
                <a:cs typeface="Simplified Arabic" pitchFamily="2" charset="-78"/>
              </a:rPr>
              <a:t>ع</a:t>
            </a:r>
            <a:r>
              <a:rPr lang="ar-SA" b="1" dirty="0" smtClean="0">
                <a:cs typeface="Simplified Arabic" pitchFamily="2" charset="-78"/>
              </a:rPr>
              <a:t>ل </a:t>
            </a:r>
            <a:r>
              <a:rPr lang="ar-SA" b="1" dirty="0" smtClean="0">
                <a:cs typeface="Simplified Arabic" pitchFamily="2" charset="-78"/>
              </a:rPr>
              <a:t>المراد بالزيادة في هذا المقام أن المراد بالزيادة في الرزق ، امتداد أثره إلى ما بعد الموت، كالصدقة الجارية.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والمراد بالزيادة في الأجل امتداد ثواب عمل الإنسان إلى ما بعد الموت.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ولعل الحديث نفسه يشير إلى ذلك حيث يقول: ” ينسأ له في أثره“ والأثر هو ما يكون عقب الإنسان ، يعني وراءه، والذي يكون وراء الإنسان بعد موته، هو الذكر الحسن والدعاء والعمل النافع الذي يبقى نفعه بعد موت صاحبه.</a:t>
            </a:r>
            <a:endParaRPr lang="ar-SA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البلاغة: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في الفعل( يصل) استعارة تبعية؛ حيث شبه الإحسان إلى الأقارب بموصل الحبل بهدف توطيد العلاقة .</a:t>
            </a: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ويمكن إن يكون ذلك من قبيل الاستعارة المكنية حيث شبهت الرحم بالحبل، وحذف المشبه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 ورمز إليه بشيء من لوازمه وهو(الوصل).</a:t>
            </a:r>
            <a:endParaRPr lang="en-US" b="1" dirty="0" smtClean="0">
              <a:cs typeface="Simplified Arabic" pitchFamily="2" charset="-78"/>
            </a:endParaRPr>
          </a:p>
          <a:p>
            <a:pPr algn="just">
              <a:lnSpc>
                <a:spcPct val="150000"/>
              </a:lnSpc>
            </a:pPr>
            <a:endParaRPr lang="en-US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الإعراب: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من : اسم موصول بمعنى الذي متضمن معنى الشرط، وهو في محل رفع مبتدأ.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أحبَّ: فعل الشرط.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فليصل: جواب الشرط.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أن يبسط: أن حرف نصب ومصدري. يبسط فعل مضارع مبني للمجهول منصوب بأن وعلامة نصبه الفتحة الظاهر.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له: جار ومجرور وهو نائب الفاعل لـ (يبسط).</a:t>
            </a:r>
          </a:p>
          <a:p>
            <a:pPr algn="just" rtl="1"/>
            <a:endParaRPr lang="en-US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المستفاد من الحديث: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1- الإسلام بعمل ويهتم ببناء المجتمع على القيم الرفيعة والأخلاق الفاضلة.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2- بيَّن خطر الإهمال في حقوق القرابة ومقاطعتها وإلحاق الضرر </a:t>
            </a:r>
            <a:r>
              <a:rPr lang="ar-SA" b="1" dirty="0" err="1" smtClean="0">
                <a:cs typeface="Simplified Arabic" pitchFamily="2" charset="-78"/>
              </a:rPr>
              <a:t>بها</a:t>
            </a:r>
            <a:r>
              <a:rPr lang="ar-SA" b="1" dirty="0" smtClean="0">
                <a:cs typeface="Simplified Arabic" pitchFamily="2" charset="-78"/>
              </a:rPr>
              <a:t>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3- زيادة البركة والتوفيق في فعل الخير بسبب فعل البر والإحسان للأرحام.</a:t>
            </a:r>
            <a:endParaRPr lang="en-US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1492</TotalTime>
  <Words>550</Words>
  <Application>Microsoft Office PowerPoint</Application>
  <PresentationFormat>A4 Paper (210x297 mm)‎</PresentationFormat>
  <Paragraphs>66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الثانية حديث شريف( صلة الرحم)</vt:lpstr>
      <vt:lpstr>:عناصر المحاضرة</vt:lpstr>
      <vt:lpstr>مقدمة:</vt:lpstr>
      <vt:lpstr>الحديث الشريف:</vt:lpstr>
      <vt:lpstr>اللغة:</vt:lpstr>
      <vt:lpstr>معنى الحديث:</vt:lpstr>
      <vt:lpstr>تابع:</vt:lpstr>
      <vt:lpstr>تابع:</vt:lpstr>
      <vt:lpstr>البلاغة:</vt:lpstr>
      <vt:lpstr>الإعراب:</vt:lpstr>
      <vt:lpstr>المستفاد من الحديث: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109</cp:revision>
  <dcterms:created xsi:type="dcterms:W3CDTF">2009-10-14T19:14:34Z</dcterms:created>
  <dcterms:modified xsi:type="dcterms:W3CDTF">2011-09-20T07:43:37Z</dcterms:modified>
</cp:coreProperties>
</file>