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9"/>
  </p:notesMasterIdLst>
  <p:sldIdLst>
    <p:sldId id="257" r:id="rId3"/>
    <p:sldId id="258" r:id="rId4"/>
    <p:sldId id="259" r:id="rId5"/>
    <p:sldId id="261" r:id="rId6"/>
    <p:sldId id="263" r:id="rId7"/>
    <p:sldId id="264" r:id="rId8"/>
    <p:sldId id="260" r:id="rId9"/>
    <p:sldId id="268" r:id="rId10"/>
    <p:sldId id="269" r:id="rId11"/>
    <p:sldId id="265" r:id="rId12"/>
    <p:sldId id="270" r:id="rId13"/>
    <p:sldId id="271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FF3BE5-EBCD-43EB-9BE1-FDCED9A4AEC0}" type="doc">
      <dgm:prSet loTypeId="urn:microsoft.com/office/officeart/2008/layout/RadialCluster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242201E-E6A5-4523-AE6A-9B48063E275D}">
      <dgm:prSet phldrT="[Text]"/>
      <dgm:spPr/>
      <dgm:t>
        <a:bodyPr/>
        <a:lstStyle/>
        <a:p>
          <a:r>
            <a:rPr lang="ar-JO" b="1" dirty="0" smtClean="0"/>
            <a:t>التعلم الذاتي</a:t>
          </a:r>
          <a:endParaRPr lang="en-US" b="1" dirty="0"/>
        </a:p>
      </dgm:t>
    </dgm:pt>
    <dgm:pt modelId="{DCE43B03-A690-42E4-8058-DF765541BE37}" type="parTrans" cxnId="{3EAA7822-9F82-4AAD-BA35-CFDA305DF68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74BF9548-60E1-4442-AFF8-4DCA8B522E14}" type="sibTrans" cxnId="{3EAA7822-9F82-4AAD-BA35-CFDA305DF68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818561BC-4327-40AE-A83D-7495D7994F1A}">
      <dgm:prSet phldrT="[Text]"/>
      <dgm:spPr/>
      <dgm:t>
        <a:bodyPr/>
        <a:lstStyle/>
        <a:p>
          <a:r>
            <a:rPr lang="ar-JO" b="1" smtClean="0"/>
            <a:t>ايجابيات التعلم الذاتي</a:t>
          </a:r>
          <a:endParaRPr lang="en-US" b="1" dirty="0"/>
        </a:p>
      </dgm:t>
    </dgm:pt>
    <dgm:pt modelId="{D5BD9BFF-49D8-42A3-A50D-077BA1CA020E}" type="parTrans" cxnId="{911A96D8-B885-46BB-92AE-E8D92AF4FA1C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A7583F1C-E1FD-4646-BC7B-3B6E9DF62C60}" type="sibTrans" cxnId="{911A96D8-B885-46BB-92AE-E8D92AF4FA1C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029FF56-8DF4-4953-85A7-4FA4EE9F8F1D}">
      <dgm:prSet phldrT="[Text]"/>
      <dgm:spPr/>
      <dgm:t>
        <a:bodyPr/>
        <a:lstStyle/>
        <a:p>
          <a:r>
            <a:rPr lang="ar-JO" b="1" smtClean="0"/>
            <a:t>استراتيجيات تطوير التعلم الذاتي</a:t>
          </a:r>
          <a:endParaRPr lang="en-US" b="1" dirty="0"/>
        </a:p>
      </dgm:t>
    </dgm:pt>
    <dgm:pt modelId="{BB088CC9-744F-44CB-81CB-1F28FE454D1C}" type="parTrans" cxnId="{25194E62-FC39-4B17-AED4-86DFC00005E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5AE48438-A084-495D-A0F2-A529ED0883A1}" type="sibTrans" cxnId="{25194E62-FC39-4B17-AED4-86DFC00005E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D68EE64-9879-494D-B15C-34E8C715F7B0}">
      <dgm:prSet/>
      <dgm:spPr/>
      <dgm:t>
        <a:bodyPr/>
        <a:lstStyle/>
        <a:p>
          <a:r>
            <a:rPr lang="ar-JO" b="1" smtClean="0"/>
            <a:t> مفهوم </a:t>
          </a:r>
          <a:r>
            <a:rPr lang="ar-SA" b="1" smtClean="0"/>
            <a:t>التعلم</a:t>
          </a:r>
          <a:r>
            <a:rPr lang="ar-JO" b="1" smtClean="0"/>
            <a:t> الذاتي</a:t>
          </a:r>
          <a:endParaRPr lang="ar-SA" b="1" dirty="0" smtClean="0"/>
        </a:p>
      </dgm:t>
    </dgm:pt>
    <dgm:pt modelId="{77178D8D-ADDF-493B-9F93-1C5884B749A8}" type="parTrans" cxnId="{5C58470C-B0E3-449F-A2DF-E0EC2E69A9B1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2B01257-3E56-413B-9951-A364B27C67F9}" type="sibTrans" cxnId="{5C58470C-B0E3-449F-A2DF-E0EC2E69A9B1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1D42FBE-07FA-4B35-9452-F70395962C7D}">
      <dgm:prSet phldrT="[Text]"/>
      <dgm:spPr/>
      <dgm:t>
        <a:bodyPr/>
        <a:lstStyle/>
        <a:p>
          <a:r>
            <a:rPr lang="ar-JO" b="1" smtClean="0"/>
            <a:t>أساليب التعلم الذاتي</a:t>
          </a:r>
          <a:endParaRPr lang="en-US" b="1" dirty="0"/>
        </a:p>
      </dgm:t>
    </dgm:pt>
    <dgm:pt modelId="{84B97660-9D66-4119-8731-2B2ED6C4AB2E}" type="parTrans" cxnId="{01FE5AAD-AC60-4C7C-9235-C7F01395F62F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86428153-3F2D-4A49-A5B0-E21EB00B86F3}" type="sibTrans" cxnId="{01FE5AAD-AC60-4C7C-9235-C7F01395F62F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0D9139C-1D9A-4CD5-8E8D-6F6DB30AB6B9}">
      <dgm:prSet phldrT="[Text]"/>
      <dgm:spPr/>
      <dgm:t>
        <a:bodyPr/>
        <a:lstStyle/>
        <a:p>
          <a:r>
            <a:rPr lang="ar-JO" b="1" smtClean="0"/>
            <a:t>تطبيقات الانترنت</a:t>
          </a:r>
          <a:endParaRPr lang="en-US" b="1" dirty="0"/>
        </a:p>
      </dgm:t>
    </dgm:pt>
    <dgm:pt modelId="{807C25F7-1885-429A-B360-FAA074FBC35A}" type="parTrans" cxnId="{77EAC29D-1241-492B-9C38-57722C427A08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5E56D72A-F1C7-4307-B6B0-ADFBF6BE4F76}" type="sibTrans" cxnId="{77EAC29D-1241-492B-9C38-57722C427A08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6663DDD3-931F-4203-ACF7-D0E130733A82}">
      <dgm:prSet/>
      <dgm:spPr/>
      <dgm:t>
        <a:bodyPr/>
        <a:lstStyle/>
        <a:p>
          <a:r>
            <a:rPr lang="ar-JO" b="1" smtClean="0"/>
            <a:t>خصائص التعلم الذاتي</a:t>
          </a:r>
          <a:endParaRPr lang="ar-SA" b="1" dirty="0" smtClean="0"/>
        </a:p>
      </dgm:t>
    </dgm:pt>
    <dgm:pt modelId="{0CA57E3D-37A7-439E-8365-A3933B33DFD8}" type="parTrans" cxnId="{702BD845-9994-4000-BCC6-7B765FE8DA4E}">
      <dgm:prSet/>
      <dgm:spPr/>
      <dgm:t>
        <a:bodyPr/>
        <a:lstStyle/>
        <a:p>
          <a:endParaRPr lang="en-US"/>
        </a:p>
      </dgm:t>
    </dgm:pt>
    <dgm:pt modelId="{7180D111-0CFD-4479-B8BC-13FA4812AD4B}" type="sibTrans" cxnId="{702BD845-9994-4000-BCC6-7B765FE8DA4E}">
      <dgm:prSet/>
      <dgm:spPr/>
      <dgm:t>
        <a:bodyPr/>
        <a:lstStyle/>
        <a:p>
          <a:endParaRPr lang="en-US"/>
        </a:p>
      </dgm:t>
    </dgm:pt>
    <dgm:pt modelId="{2165CDA5-37B9-4F5E-9004-1D2FAF76A29C}">
      <dgm:prSet phldrT="[Text]"/>
      <dgm:spPr/>
      <dgm:t>
        <a:bodyPr/>
        <a:lstStyle/>
        <a:p>
          <a:r>
            <a:rPr lang="ar-JO" b="1" dirty="0" smtClean="0"/>
            <a:t>تقييم مصادر المعلومات</a:t>
          </a:r>
          <a:endParaRPr lang="en-US" b="1" dirty="0"/>
        </a:p>
      </dgm:t>
    </dgm:pt>
    <dgm:pt modelId="{A8013DA6-E29E-49BC-A883-CEF2931B3725}" type="parTrans" cxnId="{D737DAC8-D8D3-401F-8D75-1A5A0AFFAE3F}">
      <dgm:prSet/>
      <dgm:spPr/>
      <dgm:t>
        <a:bodyPr/>
        <a:lstStyle/>
        <a:p>
          <a:endParaRPr lang="en-US"/>
        </a:p>
      </dgm:t>
    </dgm:pt>
    <dgm:pt modelId="{0F6F2809-A25A-44E0-9084-EA0CB36A0436}" type="sibTrans" cxnId="{D737DAC8-D8D3-401F-8D75-1A5A0AFFAE3F}">
      <dgm:prSet/>
      <dgm:spPr/>
      <dgm:t>
        <a:bodyPr/>
        <a:lstStyle/>
        <a:p>
          <a:endParaRPr lang="en-US"/>
        </a:p>
      </dgm:t>
    </dgm:pt>
    <dgm:pt modelId="{433DAF32-0971-431F-9379-C4F200CA4E4C}" type="pres">
      <dgm:prSet presAssocID="{72FF3BE5-EBCD-43EB-9BE1-FDCED9A4AEC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B35943B-AB31-4631-A897-FFDCD01AAF42}" type="pres">
      <dgm:prSet presAssocID="{1242201E-E6A5-4523-AE6A-9B48063E275D}" presName="singleCycle" presStyleCnt="0"/>
      <dgm:spPr/>
      <dgm:t>
        <a:bodyPr/>
        <a:lstStyle/>
        <a:p>
          <a:endParaRPr lang="en-US"/>
        </a:p>
      </dgm:t>
    </dgm:pt>
    <dgm:pt modelId="{0CAA98E2-033F-49AA-8ABB-1C16D248964F}" type="pres">
      <dgm:prSet presAssocID="{1242201E-E6A5-4523-AE6A-9B48063E275D}" presName="singleCenter" presStyleLbl="node1" presStyleIdx="0" presStyleCnt="8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7BA41E9D-67DE-4A0E-938B-E6D9BB7FA5F0}" type="pres">
      <dgm:prSet presAssocID="{77178D8D-ADDF-493B-9F93-1C5884B749A8}" presName="Name56" presStyleLbl="parChTrans1D2" presStyleIdx="0" presStyleCnt="7"/>
      <dgm:spPr/>
      <dgm:t>
        <a:bodyPr/>
        <a:lstStyle/>
        <a:p>
          <a:endParaRPr lang="en-US"/>
        </a:p>
      </dgm:t>
    </dgm:pt>
    <dgm:pt modelId="{7D99D58D-5C1A-4B79-A372-586BBCEC0A51}" type="pres">
      <dgm:prSet presAssocID="{DD68EE64-9879-494D-B15C-34E8C715F7B0}" presName="text0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B9625A-267C-44F0-9D8C-8EF590428F8D}" type="pres">
      <dgm:prSet presAssocID="{0CA57E3D-37A7-439E-8365-A3933B33DFD8}" presName="Name56" presStyleLbl="parChTrans1D2" presStyleIdx="1" presStyleCnt="7"/>
      <dgm:spPr/>
      <dgm:t>
        <a:bodyPr/>
        <a:lstStyle/>
        <a:p>
          <a:endParaRPr lang="en-US"/>
        </a:p>
      </dgm:t>
    </dgm:pt>
    <dgm:pt modelId="{06E7F763-740B-4C88-BB0B-7505086F394B}" type="pres">
      <dgm:prSet presAssocID="{6663DDD3-931F-4203-ACF7-D0E130733A82}" presName="text0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E832F4-8C0B-4173-AA70-EAF1E3DDAFD3}" type="pres">
      <dgm:prSet presAssocID="{D5BD9BFF-49D8-42A3-A50D-077BA1CA020E}" presName="Name56" presStyleLbl="parChTrans1D2" presStyleIdx="2" presStyleCnt="7"/>
      <dgm:spPr/>
      <dgm:t>
        <a:bodyPr/>
        <a:lstStyle/>
        <a:p>
          <a:endParaRPr lang="en-US"/>
        </a:p>
      </dgm:t>
    </dgm:pt>
    <dgm:pt modelId="{16664061-7E0D-402A-B94F-9ABF8A48E68E}" type="pres">
      <dgm:prSet presAssocID="{818561BC-4327-40AE-A83D-7495D7994F1A}" presName="text0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D83457-DB94-471D-A6DC-86B82AEBC92A}" type="pres">
      <dgm:prSet presAssocID="{BB088CC9-744F-44CB-81CB-1F28FE454D1C}" presName="Name56" presStyleLbl="parChTrans1D2" presStyleIdx="3" presStyleCnt="7"/>
      <dgm:spPr/>
      <dgm:t>
        <a:bodyPr/>
        <a:lstStyle/>
        <a:p>
          <a:endParaRPr lang="en-US"/>
        </a:p>
      </dgm:t>
    </dgm:pt>
    <dgm:pt modelId="{2011720B-E76A-4BA9-9BAC-408801594371}" type="pres">
      <dgm:prSet presAssocID="{1029FF56-8DF4-4953-85A7-4FA4EE9F8F1D}" presName="text0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720EB1-88E3-464F-9415-2C18A5BE4FFF}" type="pres">
      <dgm:prSet presAssocID="{84B97660-9D66-4119-8731-2B2ED6C4AB2E}" presName="Name56" presStyleLbl="parChTrans1D2" presStyleIdx="4" presStyleCnt="7"/>
      <dgm:spPr/>
      <dgm:t>
        <a:bodyPr/>
        <a:lstStyle/>
        <a:p>
          <a:endParaRPr lang="en-US"/>
        </a:p>
      </dgm:t>
    </dgm:pt>
    <dgm:pt modelId="{6C7BF97F-6C79-4FD1-B24B-8A65F94C5393}" type="pres">
      <dgm:prSet presAssocID="{91D42FBE-07FA-4B35-9452-F70395962C7D}" presName="text0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6F888A-864A-4340-9D24-1B17E12196E9}" type="pres">
      <dgm:prSet presAssocID="{807C25F7-1885-429A-B360-FAA074FBC35A}" presName="Name56" presStyleLbl="parChTrans1D2" presStyleIdx="5" presStyleCnt="7"/>
      <dgm:spPr/>
      <dgm:t>
        <a:bodyPr/>
        <a:lstStyle/>
        <a:p>
          <a:endParaRPr lang="en-US"/>
        </a:p>
      </dgm:t>
    </dgm:pt>
    <dgm:pt modelId="{CD8638ED-746C-4CFF-9B26-BA5D330DC8A4}" type="pres">
      <dgm:prSet presAssocID="{D0D9139C-1D9A-4CD5-8E8D-6F6DB30AB6B9}" presName="text0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936AF1-5686-4882-9542-EBF077B6690A}" type="pres">
      <dgm:prSet presAssocID="{A8013DA6-E29E-49BC-A883-CEF2931B3725}" presName="Name56" presStyleLbl="parChTrans1D2" presStyleIdx="6" presStyleCnt="7"/>
      <dgm:spPr/>
      <dgm:t>
        <a:bodyPr/>
        <a:lstStyle/>
        <a:p>
          <a:endParaRPr lang="en-US"/>
        </a:p>
      </dgm:t>
    </dgm:pt>
    <dgm:pt modelId="{35B4590F-A5D5-4BA6-B050-401AB69B0679}" type="pres">
      <dgm:prSet presAssocID="{2165CDA5-37B9-4F5E-9004-1D2FAF76A29C}" presName="text0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80512C-3848-49EF-8303-1FE43CC3BE86}" type="presOf" srcId="{91D42FBE-07FA-4B35-9452-F70395962C7D}" destId="{6C7BF97F-6C79-4FD1-B24B-8A65F94C5393}" srcOrd="0" destOrd="0" presId="urn:microsoft.com/office/officeart/2008/layout/RadialCluster"/>
    <dgm:cxn modelId="{5C58470C-B0E3-449F-A2DF-E0EC2E69A9B1}" srcId="{1242201E-E6A5-4523-AE6A-9B48063E275D}" destId="{DD68EE64-9879-494D-B15C-34E8C715F7B0}" srcOrd="0" destOrd="0" parTransId="{77178D8D-ADDF-493B-9F93-1C5884B749A8}" sibTransId="{32B01257-3E56-413B-9951-A364B27C67F9}"/>
    <dgm:cxn modelId="{632741A7-8A65-4B8C-AEBD-4CF0DA94A807}" type="presOf" srcId="{6663DDD3-931F-4203-ACF7-D0E130733A82}" destId="{06E7F763-740B-4C88-BB0B-7505086F394B}" srcOrd="0" destOrd="0" presId="urn:microsoft.com/office/officeart/2008/layout/RadialCluster"/>
    <dgm:cxn modelId="{25194E62-FC39-4B17-AED4-86DFC00005E2}" srcId="{1242201E-E6A5-4523-AE6A-9B48063E275D}" destId="{1029FF56-8DF4-4953-85A7-4FA4EE9F8F1D}" srcOrd="3" destOrd="0" parTransId="{BB088CC9-744F-44CB-81CB-1F28FE454D1C}" sibTransId="{5AE48438-A084-495D-A0F2-A529ED0883A1}"/>
    <dgm:cxn modelId="{F2E4C1AC-E7E2-4E40-ACF5-F531923ABAC4}" type="presOf" srcId="{818561BC-4327-40AE-A83D-7495D7994F1A}" destId="{16664061-7E0D-402A-B94F-9ABF8A48E68E}" srcOrd="0" destOrd="0" presId="urn:microsoft.com/office/officeart/2008/layout/RadialCluster"/>
    <dgm:cxn modelId="{6897A387-8861-4C5D-A1CB-11EBE1A93BB5}" type="presOf" srcId="{0CA57E3D-37A7-439E-8365-A3933B33DFD8}" destId="{7EB9625A-267C-44F0-9D8C-8EF590428F8D}" srcOrd="0" destOrd="0" presId="urn:microsoft.com/office/officeart/2008/layout/RadialCluster"/>
    <dgm:cxn modelId="{77EAC29D-1241-492B-9C38-57722C427A08}" srcId="{1242201E-E6A5-4523-AE6A-9B48063E275D}" destId="{D0D9139C-1D9A-4CD5-8E8D-6F6DB30AB6B9}" srcOrd="5" destOrd="0" parTransId="{807C25F7-1885-429A-B360-FAA074FBC35A}" sibTransId="{5E56D72A-F1C7-4307-B6B0-ADFBF6BE4F76}"/>
    <dgm:cxn modelId="{01FE5AAD-AC60-4C7C-9235-C7F01395F62F}" srcId="{1242201E-E6A5-4523-AE6A-9B48063E275D}" destId="{91D42FBE-07FA-4B35-9452-F70395962C7D}" srcOrd="4" destOrd="0" parTransId="{84B97660-9D66-4119-8731-2B2ED6C4AB2E}" sibTransId="{86428153-3F2D-4A49-A5B0-E21EB00B86F3}"/>
    <dgm:cxn modelId="{E78A3223-0897-4978-971A-0878A80549B0}" type="presOf" srcId="{BB088CC9-744F-44CB-81CB-1F28FE454D1C}" destId="{24D83457-DB94-471D-A6DC-86B82AEBC92A}" srcOrd="0" destOrd="0" presId="urn:microsoft.com/office/officeart/2008/layout/RadialCluster"/>
    <dgm:cxn modelId="{156C48F4-CF4D-4F94-8A4B-E232C92E955D}" type="presOf" srcId="{DD68EE64-9879-494D-B15C-34E8C715F7B0}" destId="{7D99D58D-5C1A-4B79-A372-586BBCEC0A51}" srcOrd="0" destOrd="0" presId="urn:microsoft.com/office/officeart/2008/layout/RadialCluster"/>
    <dgm:cxn modelId="{EF1C55B8-DDC9-4513-9616-1DA73DF7AC57}" type="presOf" srcId="{A8013DA6-E29E-49BC-A883-CEF2931B3725}" destId="{F6936AF1-5686-4882-9542-EBF077B6690A}" srcOrd="0" destOrd="0" presId="urn:microsoft.com/office/officeart/2008/layout/RadialCluster"/>
    <dgm:cxn modelId="{3EAA7822-9F82-4AAD-BA35-CFDA305DF68B}" srcId="{72FF3BE5-EBCD-43EB-9BE1-FDCED9A4AEC0}" destId="{1242201E-E6A5-4523-AE6A-9B48063E275D}" srcOrd="0" destOrd="0" parTransId="{DCE43B03-A690-42E4-8058-DF765541BE37}" sibTransId="{74BF9548-60E1-4442-AFF8-4DCA8B522E14}"/>
    <dgm:cxn modelId="{911A96D8-B885-46BB-92AE-E8D92AF4FA1C}" srcId="{1242201E-E6A5-4523-AE6A-9B48063E275D}" destId="{818561BC-4327-40AE-A83D-7495D7994F1A}" srcOrd="2" destOrd="0" parTransId="{D5BD9BFF-49D8-42A3-A50D-077BA1CA020E}" sibTransId="{A7583F1C-E1FD-4646-BC7B-3B6E9DF62C60}"/>
    <dgm:cxn modelId="{B499780E-7F5A-458C-8F1E-A52087433B4B}" type="presOf" srcId="{77178D8D-ADDF-493B-9F93-1C5884B749A8}" destId="{7BA41E9D-67DE-4A0E-938B-E6D9BB7FA5F0}" srcOrd="0" destOrd="0" presId="urn:microsoft.com/office/officeart/2008/layout/RadialCluster"/>
    <dgm:cxn modelId="{60D59BCD-2DD8-4554-89E0-E7814CE6374B}" type="presOf" srcId="{84B97660-9D66-4119-8731-2B2ED6C4AB2E}" destId="{E3720EB1-88E3-464F-9415-2C18A5BE4FFF}" srcOrd="0" destOrd="0" presId="urn:microsoft.com/office/officeart/2008/layout/RadialCluster"/>
    <dgm:cxn modelId="{6C094D91-B287-4ED0-B6BD-B2FCB965DBF9}" type="presOf" srcId="{1029FF56-8DF4-4953-85A7-4FA4EE9F8F1D}" destId="{2011720B-E76A-4BA9-9BAC-408801594371}" srcOrd="0" destOrd="0" presId="urn:microsoft.com/office/officeart/2008/layout/RadialCluster"/>
    <dgm:cxn modelId="{D737DAC8-D8D3-401F-8D75-1A5A0AFFAE3F}" srcId="{1242201E-E6A5-4523-AE6A-9B48063E275D}" destId="{2165CDA5-37B9-4F5E-9004-1D2FAF76A29C}" srcOrd="6" destOrd="0" parTransId="{A8013DA6-E29E-49BC-A883-CEF2931B3725}" sibTransId="{0F6F2809-A25A-44E0-9084-EA0CB36A0436}"/>
    <dgm:cxn modelId="{E85DC666-32ED-40F5-A844-310B02E18086}" type="presOf" srcId="{D5BD9BFF-49D8-42A3-A50D-077BA1CA020E}" destId="{5EE832F4-8C0B-4173-AA70-EAF1E3DDAFD3}" srcOrd="0" destOrd="0" presId="urn:microsoft.com/office/officeart/2008/layout/RadialCluster"/>
    <dgm:cxn modelId="{94309EB0-A64E-4144-B6CA-8E768A238552}" type="presOf" srcId="{807C25F7-1885-429A-B360-FAA074FBC35A}" destId="{7D6F888A-864A-4340-9D24-1B17E12196E9}" srcOrd="0" destOrd="0" presId="urn:microsoft.com/office/officeart/2008/layout/RadialCluster"/>
    <dgm:cxn modelId="{702BD845-9994-4000-BCC6-7B765FE8DA4E}" srcId="{1242201E-E6A5-4523-AE6A-9B48063E275D}" destId="{6663DDD3-931F-4203-ACF7-D0E130733A82}" srcOrd="1" destOrd="0" parTransId="{0CA57E3D-37A7-439E-8365-A3933B33DFD8}" sibTransId="{7180D111-0CFD-4479-B8BC-13FA4812AD4B}"/>
    <dgm:cxn modelId="{35B744FC-D2AB-4384-9690-FD90325F7DEB}" type="presOf" srcId="{D0D9139C-1D9A-4CD5-8E8D-6F6DB30AB6B9}" destId="{CD8638ED-746C-4CFF-9B26-BA5D330DC8A4}" srcOrd="0" destOrd="0" presId="urn:microsoft.com/office/officeart/2008/layout/RadialCluster"/>
    <dgm:cxn modelId="{BC48F267-5D3A-4445-916C-C64D026DBEAA}" type="presOf" srcId="{1242201E-E6A5-4523-AE6A-9B48063E275D}" destId="{0CAA98E2-033F-49AA-8ABB-1C16D248964F}" srcOrd="0" destOrd="0" presId="urn:microsoft.com/office/officeart/2008/layout/RadialCluster"/>
    <dgm:cxn modelId="{C5F4B48D-1C3D-4CF3-A306-B8B12FDDFF43}" type="presOf" srcId="{72FF3BE5-EBCD-43EB-9BE1-FDCED9A4AEC0}" destId="{433DAF32-0971-431F-9379-C4F200CA4E4C}" srcOrd="0" destOrd="0" presId="urn:microsoft.com/office/officeart/2008/layout/RadialCluster"/>
    <dgm:cxn modelId="{87BD6E9B-D7C7-4D4C-A1D5-72EC44EA2626}" type="presOf" srcId="{2165CDA5-37B9-4F5E-9004-1D2FAF76A29C}" destId="{35B4590F-A5D5-4BA6-B050-401AB69B0679}" srcOrd="0" destOrd="0" presId="urn:microsoft.com/office/officeart/2008/layout/RadialCluster"/>
    <dgm:cxn modelId="{E4BDE20A-9CB2-44C7-AE3C-9FF9AD71441F}" type="presParOf" srcId="{433DAF32-0971-431F-9379-C4F200CA4E4C}" destId="{0B35943B-AB31-4631-A897-FFDCD01AAF42}" srcOrd="0" destOrd="0" presId="urn:microsoft.com/office/officeart/2008/layout/RadialCluster"/>
    <dgm:cxn modelId="{079D1896-263F-4340-A783-A9CC9B3CB16A}" type="presParOf" srcId="{0B35943B-AB31-4631-A897-FFDCD01AAF42}" destId="{0CAA98E2-033F-49AA-8ABB-1C16D248964F}" srcOrd="0" destOrd="0" presId="urn:microsoft.com/office/officeart/2008/layout/RadialCluster"/>
    <dgm:cxn modelId="{458C8694-FAEA-42BF-82D6-624E4873AA33}" type="presParOf" srcId="{0B35943B-AB31-4631-A897-FFDCD01AAF42}" destId="{7BA41E9D-67DE-4A0E-938B-E6D9BB7FA5F0}" srcOrd="1" destOrd="0" presId="urn:microsoft.com/office/officeart/2008/layout/RadialCluster"/>
    <dgm:cxn modelId="{8D0AA231-99E7-4ED0-A2E1-89309EC094D0}" type="presParOf" srcId="{0B35943B-AB31-4631-A897-FFDCD01AAF42}" destId="{7D99D58D-5C1A-4B79-A372-586BBCEC0A51}" srcOrd="2" destOrd="0" presId="urn:microsoft.com/office/officeart/2008/layout/RadialCluster"/>
    <dgm:cxn modelId="{B2042F30-CBA3-4F42-989E-0ADDA20019C4}" type="presParOf" srcId="{0B35943B-AB31-4631-A897-FFDCD01AAF42}" destId="{7EB9625A-267C-44F0-9D8C-8EF590428F8D}" srcOrd="3" destOrd="0" presId="urn:microsoft.com/office/officeart/2008/layout/RadialCluster"/>
    <dgm:cxn modelId="{89C17802-2503-41DC-8391-0DA31FE9A061}" type="presParOf" srcId="{0B35943B-AB31-4631-A897-FFDCD01AAF42}" destId="{06E7F763-740B-4C88-BB0B-7505086F394B}" srcOrd="4" destOrd="0" presId="urn:microsoft.com/office/officeart/2008/layout/RadialCluster"/>
    <dgm:cxn modelId="{6CF9C8C7-178E-48E0-B28C-FD799A00DA14}" type="presParOf" srcId="{0B35943B-AB31-4631-A897-FFDCD01AAF42}" destId="{5EE832F4-8C0B-4173-AA70-EAF1E3DDAFD3}" srcOrd="5" destOrd="0" presId="urn:microsoft.com/office/officeart/2008/layout/RadialCluster"/>
    <dgm:cxn modelId="{CE1F30C6-2290-427F-8F0E-663BE80D73E1}" type="presParOf" srcId="{0B35943B-AB31-4631-A897-FFDCD01AAF42}" destId="{16664061-7E0D-402A-B94F-9ABF8A48E68E}" srcOrd="6" destOrd="0" presId="urn:microsoft.com/office/officeart/2008/layout/RadialCluster"/>
    <dgm:cxn modelId="{D03B4D34-9963-4A73-A53C-FD25ED049E72}" type="presParOf" srcId="{0B35943B-AB31-4631-A897-FFDCD01AAF42}" destId="{24D83457-DB94-471D-A6DC-86B82AEBC92A}" srcOrd="7" destOrd="0" presId="urn:microsoft.com/office/officeart/2008/layout/RadialCluster"/>
    <dgm:cxn modelId="{4F5B5D8D-1371-4AF6-A1D3-694B3DFF8155}" type="presParOf" srcId="{0B35943B-AB31-4631-A897-FFDCD01AAF42}" destId="{2011720B-E76A-4BA9-9BAC-408801594371}" srcOrd="8" destOrd="0" presId="urn:microsoft.com/office/officeart/2008/layout/RadialCluster"/>
    <dgm:cxn modelId="{C94FB9E3-6C97-4BB7-8F50-D5150C05550B}" type="presParOf" srcId="{0B35943B-AB31-4631-A897-FFDCD01AAF42}" destId="{E3720EB1-88E3-464F-9415-2C18A5BE4FFF}" srcOrd="9" destOrd="0" presId="urn:microsoft.com/office/officeart/2008/layout/RadialCluster"/>
    <dgm:cxn modelId="{63EEBE38-E542-4837-9FFB-E2B629E4DD01}" type="presParOf" srcId="{0B35943B-AB31-4631-A897-FFDCD01AAF42}" destId="{6C7BF97F-6C79-4FD1-B24B-8A65F94C5393}" srcOrd="10" destOrd="0" presId="urn:microsoft.com/office/officeart/2008/layout/RadialCluster"/>
    <dgm:cxn modelId="{208C9F79-9229-4562-A60F-6DFE91F12C9F}" type="presParOf" srcId="{0B35943B-AB31-4631-A897-FFDCD01AAF42}" destId="{7D6F888A-864A-4340-9D24-1B17E12196E9}" srcOrd="11" destOrd="0" presId="urn:microsoft.com/office/officeart/2008/layout/RadialCluster"/>
    <dgm:cxn modelId="{B762CAB0-6669-490A-BFD8-B72E88465E8C}" type="presParOf" srcId="{0B35943B-AB31-4631-A897-FFDCD01AAF42}" destId="{CD8638ED-746C-4CFF-9B26-BA5D330DC8A4}" srcOrd="12" destOrd="0" presId="urn:microsoft.com/office/officeart/2008/layout/RadialCluster"/>
    <dgm:cxn modelId="{6A58F6DA-7053-4C5A-9342-E0E0D30542FE}" type="presParOf" srcId="{0B35943B-AB31-4631-A897-FFDCD01AAF42}" destId="{F6936AF1-5686-4882-9542-EBF077B6690A}" srcOrd="13" destOrd="0" presId="urn:microsoft.com/office/officeart/2008/layout/RadialCluster"/>
    <dgm:cxn modelId="{69313478-D1A0-40A9-BFB7-97F8C5EB6478}" type="presParOf" srcId="{0B35943B-AB31-4631-A897-FFDCD01AAF42}" destId="{35B4590F-A5D5-4BA6-B050-401AB69B0679}" srcOrd="14" destOrd="0" presId="urn:microsoft.com/office/officeart/2008/layout/RadialCluster"/>
  </dgm:cxnLst>
  <dgm:bg>
    <a:solidFill>
      <a:schemeClr val="accent2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240433-77FA-4D6F-8CC5-CFABD3D99CD7}" type="doc">
      <dgm:prSet loTypeId="urn:microsoft.com/office/officeart/2005/8/layout/radial5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459923E4-EF91-4A6A-A71D-E3A3B975DDB4}">
      <dgm:prSet phldrT="[Text]"/>
      <dgm:spPr/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مصطلحات أساسية</a:t>
          </a:r>
          <a:endParaRPr lang="ar-SA" b="1" dirty="0">
            <a:solidFill>
              <a:schemeClr val="tx1"/>
            </a:solidFill>
          </a:endParaRPr>
        </a:p>
      </dgm:t>
    </dgm:pt>
    <dgm:pt modelId="{BF9CD9D5-938A-4903-89F6-51D4276F2CF1}" type="parTrans" cxnId="{97D55515-92C3-4605-88A7-CA1000E97E4D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38CCF471-328C-42FB-B2E8-1DEC039F2F1A}" type="sibTrans" cxnId="{97D55515-92C3-4605-88A7-CA1000E97E4D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D1099563-1387-4027-A70A-62ECD26D79AC}">
      <dgm:prSet phldrT="[Text]"/>
      <dgm:spPr/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التعلم</a:t>
          </a:r>
          <a:r>
            <a:rPr lang="ar-JO" b="1" dirty="0" smtClean="0">
              <a:solidFill>
                <a:schemeClr val="tx1"/>
              </a:solidFill>
            </a:rPr>
            <a:t> الذاتي</a:t>
          </a:r>
          <a:endParaRPr lang="ar-SA" b="1" dirty="0">
            <a:solidFill>
              <a:schemeClr val="tx1"/>
            </a:solidFill>
          </a:endParaRPr>
        </a:p>
      </dgm:t>
    </dgm:pt>
    <dgm:pt modelId="{0DDFDEE9-C518-4813-B7B0-7C28B183FF43}" type="parTrans" cxnId="{50991CB7-20AB-4FF6-97E3-BBB9A24C459B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4A7E07E9-AEAE-45FB-9DF2-5E806A503561}" type="sibTrans" cxnId="{50991CB7-20AB-4FF6-97E3-BBB9A24C459B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E2F255D5-5DEE-4559-834F-3D198922A894}">
      <dgm:prSet phldrT="[Text]"/>
      <dgm:spPr/>
      <dgm:t>
        <a:bodyPr/>
        <a:lstStyle/>
        <a:p>
          <a:pPr rtl="1"/>
          <a:r>
            <a:rPr lang="ar-JO" b="1" dirty="0" smtClean="0">
              <a:solidFill>
                <a:schemeClr val="tx1"/>
              </a:solidFill>
            </a:rPr>
            <a:t>أساليب التعلم الذاتي</a:t>
          </a:r>
          <a:endParaRPr lang="ar-SA" b="1" dirty="0">
            <a:solidFill>
              <a:schemeClr val="tx1"/>
            </a:solidFill>
          </a:endParaRPr>
        </a:p>
      </dgm:t>
    </dgm:pt>
    <dgm:pt modelId="{CA08B740-B2CD-4D30-99B8-799FEC1085DC}" type="parTrans" cxnId="{45980596-E575-497B-856A-71D57B143E41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062CC337-6B73-40C4-9135-8956575B9355}" type="sibTrans" cxnId="{45980596-E575-497B-856A-71D57B143E41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D4BDC2BB-DD63-4C87-B622-CABAFF841660}">
      <dgm:prSet phldrT="[Text]"/>
      <dgm:spPr/>
      <dgm:t>
        <a:bodyPr/>
        <a:lstStyle/>
        <a:p>
          <a:pPr rtl="1"/>
          <a:r>
            <a:rPr lang="ar-JO" b="1" dirty="0" smtClean="0">
              <a:solidFill>
                <a:schemeClr val="tx1"/>
              </a:solidFill>
            </a:rPr>
            <a:t>الحقيبة التدريبية</a:t>
          </a:r>
          <a:endParaRPr lang="ar-SA" b="1" dirty="0">
            <a:solidFill>
              <a:schemeClr val="tx1"/>
            </a:solidFill>
          </a:endParaRPr>
        </a:p>
      </dgm:t>
    </dgm:pt>
    <dgm:pt modelId="{67B37789-53C8-40A8-8FE7-3F777D9312F2}" type="parTrans" cxnId="{F2271F1D-D96D-4A4A-89C2-2AF9729BFAA8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7826A1F3-C3AB-466A-940E-F69D133A0DE0}" type="sibTrans" cxnId="{F2271F1D-D96D-4A4A-89C2-2AF9729BFAA8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8A408BFC-C3CD-4523-A476-BDAE621481BD}">
      <dgm:prSet phldrT="[Text]"/>
      <dgm:spPr/>
      <dgm:t>
        <a:bodyPr/>
        <a:lstStyle/>
        <a:p>
          <a:pPr rtl="1"/>
          <a:r>
            <a:rPr lang="ar-JO" b="1" dirty="0" smtClean="0">
              <a:solidFill>
                <a:schemeClr val="tx1"/>
              </a:solidFill>
            </a:rPr>
            <a:t>التعليم المبرمج</a:t>
          </a:r>
          <a:endParaRPr lang="ar-SA" b="1" dirty="0">
            <a:solidFill>
              <a:schemeClr val="tx1"/>
            </a:solidFill>
          </a:endParaRPr>
        </a:p>
      </dgm:t>
    </dgm:pt>
    <dgm:pt modelId="{B1E2E29C-4331-4861-871E-E5D3D965800F}" type="parTrans" cxnId="{A3819FE1-57FE-48CA-8C88-AF6E9D586B60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07628D40-22E7-43FD-B6AD-889C7568306C}" type="sibTrans" cxnId="{A3819FE1-57FE-48CA-8C88-AF6E9D586B60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2890FC3C-C9E3-4B01-9731-1A02E86E77A0}">
      <dgm:prSet phldrT="[Text]"/>
      <dgm:spPr/>
      <dgm:t>
        <a:bodyPr/>
        <a:lstStyle/>
        <a:p>
          <a:pPr rtl="1"/>
          <a:r>
            <a:rPr lang="ar-JO" b="1" dirty="0" smtClean="0">
              <a:solidFill>
                <a:schemeClr val="tx1"/>
              </a:solidFill>
            </a:rPr>
            <a:t>تفريد التعليم</a:t>
          </a:r>
          <a:endParaRPr lang="ar-SA" b="1" dirty="0">
            <a:solidFill>
              <a:schemeClr val="tx1"/>
            </a:solidFill>
          </a:endParaRPr>
        </a:p>
      </dgm:t>
    </dgm:pt>
    <dgm:pt modelId="{1B73429A-3864-4AE7-8790-A33B39EF2638}" type="parTrans" cxnId="{2BA8C004-3DCA-41BF-8870-862F5C365D7F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21808C01-FDFB-43FD-9DE8-850A9D192E84}" type="sibTrans" cxnId="{2BA8C004-3DCA-41BF-8870-862F5C365D7F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AC323B7D-CAF7-470A-B2B2-C2554ACEBEB2}">
      <dgm:prSet phldrT="[Text]"/>
      <dgm:spPr/>
      <dgm:t>
        <a:bodyPr/>
        <a:lstStyle/>
        <a:p>
          <a:pPr rtl="1"/>
          <a:r>
            <a:rPr lang="ar-JO" b="1" dirty="0" smtClean="0">
              <a:solidFill>
                <a:schemeClr val="tx1"/>
              </a:solidFill>
            </a:rPr>
            <a:t>التعليم عن بعد</a:t>
          </a:r>
          <a:endParaRPr lang="ar-SA" b="1" dirty="0">
            <a:solidFill>
              <a:schemeClr val="tx1"/>
            </a:solidFill>
          </a:endParaRPr>
        </a:p>
      </dgm:t>
    </dgm:pt>
    <dgm:pt modelId="{3E9CBEBF-2FD4-4DCF-BCEE-0DCE5DB65D10}" type="parTrans" cxnId="{FDA32240-B05F-466D-8302-0C300F1DC042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E58CA07E-622E-44C5-BDF5-A399E04722F5}" type="sibTrans" cxnId="{FDA32240-B05F-466D-8302-0C300F1DC042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80774C2E-F1F6-42F9-8AA8-F5738DE15311}" type="pres">
      <dgm:prSet presAssocID="{34240433-77FA-4D6F-8CC5-CFABD3D99CD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2B904F3E-CE5C-4726-A897-C7C7730E5A9F}" type="pres">
      <dgm:prSet presAssocID="{459923E4-EF91-4A6A-A71D-E3A3B975DDB4}" presName="centerShape" presStyleLbl="node0" presStyleIdx="0" presStyleCnt="1" custScaleX="145248"/>
      <dgm:spPr/>
      <dgm:t>
        <a:bodyPr/>
        <a:lstStyle/>
        <a:p>
          <a:pPr rtl="1"/>
          <a:endParaRPr lang="ar-SA"/>
        </a:p>
      </dgm:t>
    </dgm:pt>
    <dgm:pt modelId="{304A33F4-FFA8-4908-94D6-6D97D5DE58F9}" type="pres">
      <dgm:prSet presAssocID="{0DDFDEE9-C518-4813-B7B0-7C28B183FF43}" presName="parTrans" presStyleLbl="sibTrans2D1" presStyleIdx="0" presStyleCnt="6"/>
      <dgm:spPr/>
      <dgm:t>
        <a:bodyPr/>
        <a:lstStyle/>
        <a:p>
          <a:pPr rtl="1"/>
          <a:endParaRPr lang="ar-SA"/>
        </a:p>
      </dgm:t>
    </dgm:pt>
    <dgm:pt modelId="{1EDE70BD-1671-4DB6-93D0-E21C9FA8D38D}" type="pres">
      <dgm:prSet presAssocID="{0DDFDEE9-C518-4813-B7B0-7C28B183FF43}" presName="connectorText" presStyleLbl="sibTrans2D1" presStyleIdx="0" presStyleCnt="6"/>
      <dgm:spPr/>
      <dgm:t>
        <a:bodyPr/>
        <a:lstStyle/>
        <a:p>
          <a:pPr rtl="1"/>
          <a:endParaRPr lang="ar-SA"/>
        </a:p>
      </dgm:t>
    </dgm:pt>
    <dgm:pt modelId="{A6C62EC2-AE52-4F4C-8EA9-7F422979478A}" type="pres">
      <dgm:prSet presAssocID="{D1099563-1387-4027-A70A-62ECD26D79A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DC63466-122E-4031-A295-E80D1586BC67}" type="pres">
      <dgm:prSet presAssocID="{CA08B740-B2CD-4D30-99B8-799FEC1085DC}" presName="parTrans" presStyleLbl="sibTrans2D1" presStyleIdx="1" presStyleCnt="6"/>
      <dgm:spPr/>
      <dgm:t>
        <a:bodyPr/>
        <a:lstStyle/>
        <a:p>
          <a:pPr rtl="1"/>
          <a:endParaRPr lang="ar-SA"/>
        </a:p>
      </dgm:t>
    </dgm:pt>
    <dgm:pt modelId="{73E78F6C-27BD-499F-8A7A-F8A9A63A046A}" type="pres">
      <dgm:prSet presAssocID="{CA08B740-B2CD-4D30-99B8-799FEC1085DC}" presName="connectorText" presStyleLbl="sibTrans2D1" presStyleIdx="1" presStyleCnt="6"/>
      <dgm:spPr/>
      <dgm:t>
        <a:bodyPr/>
        <a:lstStyle/>
        <a:p>
          <a:pPr rtl="1"/>
          <a:endParaRPr lang="ar-SA"/>
        </a:p>
      </dgm:t>
    </dgm:pt>
    <dgm:pt modelId="{581B8ED9-3F91-42BA-9D24-885301B02E6B}" type="pres">
      <dgm:prSet presAssocID="{E2F255D5-5DEE-4559-834F-3D198922A89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4BFB847-F405-4C8A-BF43-81ACB8157A72}" type="pres">
      <dgm:prSet presAssocID="{67B37789-53C8-40A8-8FE7-3F777D9312F2}" presName="parTrans" presStyleLbl="sibTrans2D1" presStyleIdx="2" presStyleCnt="6"/>
      <dgm:spPr/>
      <dgm:t>
        <a:bodyPr/>
        <a:lstStyle/>
        <a:p>
          <a:pPr rtl="1"/>
          <a:endParaRPr lang="ar-SA"/>
        </a:p>
      </dgm:t>
    </dgm:pt>
    <dgm:pt modelId="{719820EB-7694-4CF0-A24C-7BEAB0EF469D}" type="pres">
      <dgm:prSet presAssocID="{67B37789-53C8-40A8-8FE7-3F777D9312F2}" presName="connectorText" presStyleLbl="sibTrans2D1" presStyleIdx="2" presStyleCnt="6"/>
      <dgm:spPr/>
      <dgm:t>
        <a:bodyPr/>
        <a:lstStyle/>
        <a:p>
          <a:pPr rtl="1"/>
          <a:endParaRPr lang="ar-SA"/>
        </a:p>
      </dgm:t>
    </dgm:pt>
    <dgm:pt modelId="{694FAB12-99FF-44AE-8E47-A6E75218E0FC}" type="pres">
      <dgm:prSet presAssocID="{D4BDC2BB-DD63-4C87-B622-CABAFF84166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28F7187-A203-4E31-B22C-B009D161C29D}" type="pres">
      <dgm:prSet presAssocID="{B1E2E29C-4331-4861-871E-E5D3D965800F}" presName="parTrans" presStyleLbl="sibTrans2D1" presStyleIdx="3" presStyleCnt="6"/>
      <dgm:spPr/>
      <dgm:t>
        <a:bodyPr/>
        <a:lstStyle/>
        <a:p>
          <a:pPr rtl="1"/>
          <a:endParaRPr lang="ar-SA"/>
        </a:p>
      </dgm:t>
    </dgm:pt>
    <dgm:pt modelId="{6BC7017E-2437-46A7-8A8B-265907347008}" type="pres">
      <dgm:prSet presAssocID="{B1E2E29C-4331-4861-871E-E5D3D965800F}" presName="connectorText" presStyleLbl="sibTrans2D1" presStyleIdx="3" presStyleCnt="6"/>
      <dgm:spPr/>
      <dgm:t>
        <a:bodyPr/>
        <a:lstStyle/>
        <a:p>
          <a:pPr rtl="1"/>
          <a:endParaRPr lang="ar-SA"/>
        </a:p>
      </dgm:t>
    </dgm:pt>
    <dgm:pt modelId="{78A4388F-C97D-4F4D-A819-3A11321057E2}" type="pres">
      <dgm:prSet presAssocID="{8A408BFC-C3CD-4523-A476-BDAE621481B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7854F2B-AB8F-4D0F-9E61-9EDC7BC10254}" type="pres">
      <dgm:prSet presAssocID="{1B73429A-3864-4AE7-8790-A33B39EF2638}" presName="parTrans" presStyleLbl="sibTrans2D1" presStyleIdx="4" presStyleCnt="6"/>
      <dgm:spPr/>
      <dgm:t>
        <a:bodyPr/>
        <a:lstStyle/>
        <a:p>
          <a:pPr rtl="1"/>
          <a:endParaRPr lang="ar-SA"/>
        </a:p>
      </dgm:t>
    </dgm:pt>
    <dgm:pt modelId="{AE95A492-9CCE-46C1-886A-F698CF5236A6}" type="pres">
      <dgm:prSet presAssocID="{1B73429A-3864-4AE7-8790-A33B39EF2638}" presName="connectorText" presStyleLbl="sibTrans2D1" presStyleIdx="4" presStyleCnt="6"/>
      <dgm:spPr/>
      <dgm:t>
        <a:bodyPr/>
        <a:lstStyle/>
        <a:p>
          <a:pPr rtl="1"/>
          <a:endParaRPr lang="ar-SA"/>
        </a:p>
      </dgm:t>
    </dgm:pt>
    <dgm:pt modelId="{DF2BB9A8-2FCA-4C95-BB03-232227E17BF8}" type="pres">
      <dgm:prSet presAssocID="{2890FC3C-C9E3-4B01-9731-1A02E86E77A0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A889709-098A-460E-9C6A-3B36C0F09839}" type="pres">
      <dgm:prSet presAssocID="{3E9CBEBF-2FD4-4DCF-BCEE-0DCE5DB65D10}" presName="parTrans" presStyleLbl="sibTrans2D1" presStyleIdx="5" presStyleCnt="6"/>
      <dgm:spPr/>
      <dgm:t>
        <a:bodyPr/>
        <a:lstStyle/>
        <a:p>
          <a:pPr rtl="1"/>
          <a:endParaRPr lang="ar-SA"/>
        </a:p>
      </dgm:t>
    </dgm:pt>
    <dgm:pt modelId="{B22903F3-0B20-4009-98E2-B4B9BE13FE67}" type="pres">
      <dgm:prSet presAssocID="{3E9CBEBF-2FD4-4DCF-BCEE-0DCE5DB65D10}" presName="connectorText" presStyleLbl="sibTrans2D1" presStyleIdx="5" presStyleCnt="6"/>
      <dgm:spPr/>
      <dgm:t>
        <a:bodyPr/>
        <a:lstStyle/>
        <a:p>
          <a:pPr rtl="1"/>
          <a:endParaRPr lang="ar-SA"/>
        </a:p>
      </dgm:t>
    </dgm:pt>
    <dgm:pt modelId="{D3D3BDA8-8352-439D-859F-44EC9D898C52}" type="pres">
      <dgm:prSet presAssocID="{AC323B7D-CAF7-470A-B2B2-C2554ACEBEB2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328B38A9-AE27-499F-B834-2C41F08F5C04}" type="presOf" srcId="{8A408BFC-C3CD-4523-A476-BDAE621481BD}" destId="{78A4388F-C97D-4F4D-A819-3A11321057E2}" srcOrd="0" destOrd="0" presId="urn:microsoft.com/office/officeart/2005/8/layout/radial5"/>
    <dgm:cxn modelId="{0C556E01-5D7B-452B-BB44-795BF85D84CA}" type="presOf" srcId="{CA08B740-B2CD-4D30-99B8-799FEC1085DC}" destId="{0DC63466-122E-4031-A295-E80D1586BC67}" srcOrd="0" destOrd="0" presId="urn:microsoft.com/office/officeart/2005/8/layout/radial5"/>
    <dgm:cxn modelId="{FDA32240-B05F-466D-8302-0C300F1DC042}" srcId="{459923E4-EF91-4A6A-A71D-E3A3B975DDB4}" destId="{AC323B7D-CAF7-470A-B2B2-C2554ACEBEB2}" srcOrd="5" destOrd="0" parTransId="{3E9CBEBF-2FD4-4DCF-BCEE-0DCE5DB65D10}" sibTransId="{E58CA07E-622E-44C5-BDF5-A399E04722F5}"/>
    <dgm:cxn modelId="{A3819FE1-57FE-48CA-8C88-AF6E9D586B60}" srcId="{459923E4-EF91-4A6A-A71D-E3A3B975DDB4}" destId="{8A408BFC-C3CD-4523-A476-BDAE621481BD}" srcOrd="3" destOrd="0" parTransId="{B1E2E29C-4331-4861-871E-E5D3D965800F}" sibTransId="{07628D40-22E7-43FD-B6AD-889C7568306C}"/>
    <dgm:cxn modelId="{0BFB037A-9840-4153-94E6-6A6A17185F0D}" type="presOf" srcId="{AC323B7D-CAF7-470A-B2B2-C2554ACEBEB2}" destId="{D3D3BDA8-8352-439D-859F-44EC9D898C52}" srcOrd="0" destOrd="0" presId="urn:microsoft.com/office/officeart/2005/8/layout/radial5"/>
    <dgm:cxn modelId="{97D55515-92C3-4605-88A7-CA1000E97E4D}" srcId="{34240433-77FA-4D6F-8CC5-CFABD3D99CD7}" destId="{459923E4-EF91-4A6A-A71D-E3A3B975DDB4}" srcOrd="0" destOrd="0" parTransId="{BF9CD9D5-938A-4903-89F6-51D4276F2CF1}" sibTransId="{38CCF471-328C-42FB-B2E8-1DEC039F2F1A}"/>
    <dgm:cxn modelId="{9F954AE3-D582-4ADF-BDA1-90ADC4734B91}" type="presOf" srcId="{3E9CBEBF-2FD4-4DCF-BCEE-0DCE5DB65D10}" destId="{DA889709-098A-460E-9C6A-3B36C0F09839}" srcOrd="0" destOrd="0" presId="urn:microsoft.com/office/officeart/2005/8/layout/radial5"/>
    <dgm:cxn modelId="{D0AF1F50-5AF1-443D-B11C-D63ABE3A9015}" type="presOf" srcId="{E2F255D5-5DEE-4559-834F-3D198922A894}" destId="{581B8ED9-3F91-42BA-9D24-885301B02E6B}" srcOrd="0" destOrd="0" presId="urn:microsoft.com/office/officeart/2005/8/layout/radial5"/>
    <dgm:cxn modelId="{7C6FEFFB-F5DE-4231-8DED-77DC915C9E8D}" type="presOf" srcId="{D1099563-1387-4027-A70A-62ECD26D79AC}" destId="{A6C62EC2-AE52-4F4C-8EA9-7F422979478A}" srcOrd="0" destOrd="0" presId="urn:microsoft.com/office/officeart/2005/8/layout/radial5"/>
    <dgm:cxn modelId="{0497CD22-581C-4781-AB87-A219944C1AB6}" type="presOf" srcId="{B1E2E29C-4331-4861-871E-E5D3D965800F}" destId="{6BC7017E-2437-46A7-8A8B-265907347008}" srcOrd="1" destOrd="0" presId="urn:microsoft.com/office/officeart/2005/8/layout/radial5"/>
    <dgm:cxn modelId="{5EB8DB09-C8D3-4432-881B-B38AEF6B9972}" type="presOf" srcId="{459923E4-EF91-4A6A-A71D-E3A3B975DDB4}" destId="{2B904F3E-CE5C-4726-A897-C7C7730E5A9F}" srcOrd="0" destOrd="0" presId="urn:microsoft.com/office/officeart/2005/8/layout/radial5"/>
    <dgm:cxn modelId="{50991CB7-20AB-4FF6-97E3-BBB9A24C459B}" srcId="{459923E4-EF91-4A6A-A71D-E3A3B975DDB4}" destId="{D1099563-1387-4027-A70A-62ECD26D79AC}" srcOrd="0" destOrd="0" parTransId="{0DDFDEE9-C518-4813-B7B0-7C28B183FF43}" sibTransId="{4A7E07E9-AEAE-45FB-9DF2-5E806A503561}"/>
    <dgm:cxn modelId="{1DE17D6C-252F-4C38-8EB6-94A1A79CC7B3}" type="presOf" srcId="{1B73429A-3864-4AE7-8790-A33B39EF2638}" destId="{67854F2B-AB8F-4D0F-9E61-9EDC7BC10254}" srcOrd="0" destOrd="0" presId="urn:microsoft.com/office/officeart/2005/8/layout/radial5"/>
    <dgm:cxn modelId="{0EA5919D-D833-4EC0-89B3-6455B545132E}" type="presOf" srcId="{67B37789-53C8-40A8-8FE7-3F777D9312F2}" destId="{D4BFB847-F405-4C8A-BF43-81ACB8157A72}" srcOrd="0" destOrd="0" presId="urn:microsoft.com/office/officeart/2005/8/layout/radial5"/>
    <dgm:cxn modelId="{778EAFA1-50FD-459C-A52E-11315C23C120}" type="presOf" srcId="{0DDFDEE9-C518-4813-B7B0-7C28B183FF43}" destId="{1EDE70BD-1671-4DB6-93D0-E21C9FA8D38D}" srcOrd="1" destOrd="0" presId="urn:microsoft.com/office/officeart/2005/8/layout/radial5"/>
    <dgm:cxn modelId="{14608643-1322-49B9-9C4D-C74273B64727}" type="presOf" srcId="{0DDFDEE9-C518-4813-B7B0-7C28B183FF43}" destId="{304A33F4-FFA8-4908-94D6-6D97D5DE58F9}" srcOrd="0" destOrd="0" presId="urn:microsoft.com/office/officeart/2005/8/layout/radial5"/>
    <dgm:cxn modelId="{1CB9ADD8-B1C8-4A01-9F32-5112ED5A0685}" type="presOf" srcId="{D4BDC2BB-DD63-4C87-B622-CABAFF841660}" destId="{694FAB12-99FF-44AE-8E47-A6E75218E0FC}" srcOrd="0" destOrd="0" presId="urn:microsoft.com/office/officeart/2005/8/layout/radial5"/>
    <dgm:cxn modelId="{F2271F1D-D96D-4A4A-89C2-2AF9729BFAA8}" srcId="{459923E4-EF91-4A6A-A71D-E3A3B975DDB4}" destId="{D4BDC2BB-DD63-4C87-B622-CABAFF841660}" srcOrd="2" destOrd="0" parTransId="{67B37789-53C8-40A8-8FE7-3F777D9312F2}" sibTransId="{7826A1F3-C3AB-466A-940E-F69D133A0DE0}"/>
    <dgm:cxn modelId="{2BA8C004-3DCA-41BF-8870-862F5C365D7F}" srcId="{459923E4-EF91-4A6A-A71D-E3A3B975DDB4}" destId="{2890FC3C-C9E3-4B01-9731-1A02E86E77A0}" srcOrd="4" destOrd="0" parTransId="{1B73429A-3864-4AE7-8790-A33B39EF2638}" sibTransId="{21808C01-FDFB-43FD-9DE8-850A9D192E84}"/>
    <dgm:cxn modelId="{7E6218D5-7724-4A0F-B2F7-F34A284D1F97}" type="presOf" srcId="{3E9CBEBF-2FD4-4DCF-BCEE-0DCE5DB65D10}" destId="{B22903F3-0B20-4009-98E2-B4B9BE13FE67}" srcOrd="1" destOrd="0" presId="urn:microsoft.com/office/officeart/2005/8/layout/radial5"/>
    <dgm:cxn modelId="{37C5C8A3-AB63-4840-9287-835E825768C2}" type="presOf" srcId="{1B73429A-3864-4AE7-8790-A33B39EF2638}" destId="{AE95A492-9CCE-46C1-886A-F698CF5236A6}" srcOrd="1" destOrd="0" presId="urn:microsoft.com/office/officeart/2005/8/layout/radial5"/>
    <dgm:cxn modelId="{BBE420D7-D4E5-4A14-B8FE-6DFA204AC2D4}" type="presOf" srcId="{CA08B740-B2CD-4D30-99B8-799FEC1085DC}" destId="{73E78F6C-27BD-499F-8A7A-F8A9A63A046A}" srcOrd="1" destOrd="0" presId="urn:microsoft.com/office/officeart/2005/8/layout/radial5"/>
    <dgm:cxn modelId="{CA71FBD7-E55B-4FF9-B865-70F1BD4EF907}" type="presOf" srcId="{67B37789-53C8-40A8-8FE7-3F777D9312F2}" destId="{719820EB-7694-4CF0-A24C-7BEAB0EF469D}" srcOrd="1" destOrd="0" presId="urn:microsoft.com/office/officeart/2005/8/layout/radial5"/>
    <dgm:cxn modelId="{3A2A3602-FA7E-4015-8035-22F6F7DA563A}" type="presOf" srcId="{34240433-77FA-4D6F-8CC5-CFABD3D99CD7}" destId="{80774C2E-F1F6-42F9-8AA8-F5738DE15311}" srcOrd="0" destOrd="0" presId="urn:microsoft.com/office/officeart/2005/8/layout/radial5"/>
    <dgm:cxn modelId="{45980596-E575-497B-856A-71D57B143E41}" srcId="{459923E4-EF91-4A6A-A71D-E3A3B975DDB4}" destId="{E2F255D5-5DEE-4559-834F-3D198922A894}" srcOrd="1" destOrd="0" parTransId="{CA08B740-B2CD-4D30-99B8-799FEC1085DC}" sibTransId="{062CC337-6B73-40C4-9135-8956575B9355}"/>
    <dgm:cxn modelId="{A9C77AB7-A068-458B-9BFE-08D6D50B9241}" type="presOf" srcId="{2890FC3C-C9E3-4B01-9731-1A02E86E77A0}" destId="{DF2BB9A8-2FCA-4C95-BB03-232227E17BF8}" srcOrd="0" destOrd="0" presId="urn:microsoft.com/office/officeart/2005/8/layout/radial5"/>
    <dgm:cxn modelId="{C9DB2B68-5F61-4362-AE97-7A2495AE4512}" type="presOf" srcId="{B1E2E29C-4331-4861-871E-E5D3D965800F}" destId="{D28F7187-A203-4E31-B22C-B009D161C29D}" srcOrd="0" destOrd="0" presId="urn:microsoft.com/office/officeart/2005/8/layout/radial5"/>
    <dgm:cxn modelId="{697FB74C-9EC5-43E0-9B78-7C71D1613253}" type="presParOf" srcId="{80774C2E-F1F6-42F9-8AA8-F5738DE15311}" destId="{2B904F3E-CE5C-4726-A897-C7C7730E5A9F}" srcOrd="0" destOrd="0" presId="urn:microsoft.com/office/officeart/2005/8/layout/radial5"/>
    <dgm:cxn modelId="{E5C95AC4-701B-4839-8171-062BF5EB4333}" type="presParOf" srcId="{80774C2E-F1F6-42F9-8AA8-F5738DE15311}" destId="{304A33F4-FFA8-4908-94D6-6D97D5DE58F9}" srcOrd="1" destOrd="0" presId="urn:microsoft.com/office/officeart/2005/8/layout/radial5"/>
    <dgm:cxn modelId="{A56242A8-29C3-4571-8216-0ED184493C17}" type="presParOf" srcId="{304A33F4-FFA8-4908-94D6-6D97D5DE58F9}" destId="{1EDE70BD-1671-4DB6-93D0-E21C9FA8D38D}" srcOrd="0" destOrd="0" presId="urn:microsoft.com/office/officeart/2005/8/layout/radial5"/>
    <dgm:cxn modelId="{583B8416-7A38-4082-BBE2-4DF81E2FE53A}" type="presParOf" srcId="{80774C2E-F1F6-42F9-8AA8-F5738DE15311}" destId="{A6C62EC2-AE52-4F4C-8EA9-7F422979478A}" srcOrd="2" destOrd="0" presId="urn:microsoft.com/office/officeart/2005/8/layout/radial5"/>
    <dgm:cxn modelId="{0D66E3EC-A2C6-4361-B52D-1F38931124CB}" type="presParOf" srcId="{80774C2E-F1F6-42F9-8AA8-F5738DE15311}" destId="{0DC63466-122E-4031-A295-E80D1586BC67}" srcOrd="3" destOrd="0" presId="urn:microsoft.com/office/officeart/2005/8/layout/radial5"/>
    <dgm:cxn modelId="{AB15A68C-7667-4B7C-8F39-1D0ED0CEE582}" type="presParOf" srcId="{0DC63466-122E-4031-A295-E80D1586BC67}" destId="{73E78F6C-27BD-499F-8A7A-F8A9A63A046A}" srcOrd="0" destOrd="0" presId="urn:microsoft.com/office/officeart/2005/8/layout/radial5"/>
    <dgm:cxn modelId="{C8B228AE-89C9-4B58-8793-E39725074B8F}" type="presParOf" srcId="{80774C2E-F1F6-42F9-8AA8-F5738DE15311}" destId="{581B8ED9-3F91-42BA-9D24-885301B02E6B}" srcOrd="4" destOrd="0" presId="urn:microsoft.com/office/officeart/2005/8/layout/radial5"/>
    <dgm:cxn modelId="{807F58EF-F509-4CDF-A7C9-741C8F72FC4C}" type="presParOf" srcId="{80774C2E-F1F6-42F9-8AA8-F5738DE15311}" destId="{D4BFB847-F405-4C8A-BF43-81ACB8157A72}" srcOrd="5" destOrd="0" presId="urn:microsoft.com/office/officeart/2005/8/layout/radial5"/>
    <dgm:cxn modelId="{FDA52A4C-7DEF-4845-962C-30D25ACAA5C5}" type="presParOf" srcId="{D4BFB847-F405-4C8A-BF43-81ACB8157A72}" destId="{719820EB-7694-4CF0-A24C-7BEAB0EF469D}" srcOrd="0" destOrd="0" presId="urn:microsoft.com/office/officeart/2005/8/layout/radial5"/>
    <dgm:cxn modelId="{76084AB2-CB0C-4056-9331-69DFAFF119C6}" type="presParOf" srcId="{80774C2E-F1F6-42F9-8AA8-F5738DE15311}" destId="{694FAB12-99FF-44AE-8E47-A6E75218E0FC}" srcOrd="6" destOrd="0" presId="urn:microsoft.com/office/officeart/2005/8/layout/radial5"/>
    <dgm:cxn modelId="{EACC37B9-DFE8-44B6-8EAB-95371E7DC2EA}" type="presParOf" srcId="{80774C2E-F1F6-42F9-8AA8-F5738DE15311}" destId="{D28F7187-A203-4E31-B22C-B009D161C29D}" srcOrd="7" destOrd="0" presId="urn:microsoft.com/office/officeart/2005/8/layout/radial5"/>
    <dgm:cxn modelId="{D3F37D01-3235-41FC-8C4A-A07852AC3774}" type="presParOf" srcId="{D28F7187-A203-4E31-B22C-B009D161C29D}" destId="{6BC7017E-2437-46A7-8A8B-265907347008}" srcOrd="0" destOrd="0" presId="urn:microsoft.com/office/officeart/2005/8/layout/radial5"/>
    <dgm:cxn modelId="{FB0A4775-D6BD-4D0E-88E2-AFC73D397A19}" type="presParOf" srcId="{80774C2E-F1F6-42F9-8AA8-F5738DE15311}" destId="{78A4388F-C97D-4F4D-A819-3A11321057E2}" srcOrd="8" destOrd="0" presId="urn:microsoft.com/office/officeart/2005/8/layout/radial5"/>
    <dgm:cxn modelId="{47C25672-4047-4416-9496-C520F217AC04}" type="presParOf" srcId="{80774C2E-F1F6-42F9-8AA8-F5738DE15311}" destId="{67854F2B-AB8F-4D0F-9E61-9EDC7BC10254}" srcOrd="9" destOrd="0" presId="urn:microsoft.com/office/officeart/2005/8/layout/radial5"/>
    <dgm:cxn modelId="{34D66EC8-0E8B-4A78-BECF-8A87C7AA1391}" type="presParOf" srcId="{67854F2B-AB8F-4D0F-9E61-9EDC7BC10254}" destId="{AE95A492-9CCE-46C1-886A-F698CF5236A6}" srcOrd="0" destOrd="0" presId="urn:microsoft.com/office/officeart/2005/8/layout/radial5"/>
    <dgm:cxn modelId="{E3FA1F6E-BE2A-4B5C-9159-AEBC6503D151}" type="presParOf" srcId="{80774C2E-F1F6-42F9-8AA8-F5738DE15311}" destId="{DF2BB9A8-2FCA-4C95-BB03-232227E17BF8}" srcOrd="10" destOrd="0" presId="urn:microsoft.com/office/officeart/2005/8/layout/radial5"/>
    <dgm:cxn modelId="{266EE878-4462-4BBF-88DA-9F503E1B2BF6}" type="presParOf" srcId="{80774C2E-F1F6-42F9-8AA8-F5738DE15311}" destId="{DA889709-098A-460E-9C6A-3B36C0F09839}" srcOrd="11" destOrd="0" presId="urn:microsoft.com/office/officeart/2005/8/layout/radial5"/>
    <dgm:cxn modelId="{61770FD6-76BB-44B5-BB97-94ADB62B5E94}" type="presParOf" srcId="{DA889709-098A-460E-9C6A-3B36C0F09839}" destId="{B22903F3-0B20-4009-98E2-B4B9BE13FE67}" srcOrd="0" destOrd="0" presId="urn:microsoft.com/office/officeart/2005/8/layout/radial5"/>
    <dgm:cxn modelId="{BA520B13-F5B1-4406-B3CE-E049E3690795}" type="presParOf" srcId="{80774C2E-F1F6-42F9-8AA8-F5738DE15311}" destId="{D3D3BDA8-8352-439D-859F-44EC9D898C52}" srcOrd="12" destOrd="0" presId="urn:microsoft.com/office/officeart/2005/8/layout/radial5"/>
  </dgm:cxnLst>
  <dgm:bg>
    <a:solidFill>
      <a:schemeClr val="accent1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07D568-5838-4449-9399-C694A2C240BE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2A6BCFAF-5E91-4FBF-8ABB-6F54072AB622}">
      <dgm:prSet phldrT="[Text]"/>
      <dgm:spPr/>
      <dgm:t>
        <a:bodyPr/>
        <a:lstStyle/>
        <a:p>
          <a:pPr rtl="1"/>
          <a:r>
            <a:rPr lang="ar-SA" dirty="0" smtClean="0"/>
            <a:t>1</a:t>
          </a:r>
          <a:endParaRPr lang="ar-SA" dirty="0"/>
        </a:p>
      </dgm:t>
    </dgm:pt>
    <dgm:pt modelId="{2C96285A-20A5-4111-80CE-523571C25191}" type="parTrans" cxnId="{BA7D3BEB-28DE-40E8-A428-0088DB432F6D}">
      <dgm:prSet/>
      <dgm:spPr/>
      <dgm:t>
        <a:bodyPr/>
        <a:lstStyle/>
        <a:p>
          <a:pPr rtl="1"/>
          <a:endParaRPr lang="ar-SA"/>
        </a:p>
      </dgm:t>
    </dgm:pt>
    <dgm:pt modelId="{EB9B0F5C-4C55-47D4-9312-D2931D1302C0}" type="sibTrans" cxnId="{BA7D3BEB-28DE-40E8-A428-0088DB432F6D}">
      <dgm:prSet/>
      <dgm:spPr/>
      <dgm:t>
        <a:bodyPr/>
        <a:lstStyle/>
        <a:p>
          <a:pPr rtl="1"/>
          <a:endParaRPr lang="ar-SA"/>
        </a:p>
      </dgm:t>
    </dgm:pt>
    <dgm:pt modelId="{F2B2C27A-2B3D-436E-BF66-53E78782E915}">
      <dgm:prSet phldrT="[Text]"/>
      <dgm:spPr/>
      <dgm:t>
        <a:bodyPr/>
        <a:lstStyle/>
        <a:p>
          <a:pPr rtl="1"/>
          <a:r>
            <a:rPr lang="ar-JO" dirty="0" smtClean="0"/>
            <a:t>للتعلم خصائص فريدة منها:</a:t>
          </a:r>
          <a:endParaRPr lang="ar-SA" dirty="0"/>
        </a:p>
      </dgm:t>
    </dgm:pt>
    <dgm:pt modelId="{1B5F79E5-CF8B-4D70-B046-82B826B6D630}" type="parTrans" cxnId="{2E8F8E88-E948-425A-8A72-944DD3533786}">
      <dgm:prSet/>
      <dgm:spPr/>
      <dgm:t>
        <a:bodyPr/>
        <a:lstStyle/>
        <a:p>
          <a:pPr rtl="1"/>
          <a:endParaRPr lang="ar-SA"/>
        </a:p>
      </dgm:t>
    </dgm:pt>
    <dgm:pt modelId="{2979338D-25CF-4A47-9357-5BEB23FEF883}" type="sibTrans" cxnId="{2E8F8E88-E948-425A-8A72-944DD3533786}">
      <dgm:prSet/>
      <dgm:spPr/>
      <dgm:t>
        <a:bodyPr/>
        <a:lstStyle/>
        <a:p>
          <a:pPr rtl="1"/>
          <a:endParaRPr lang="ar-SA"/>
        </a:p>
      </dgm:t>
    </dgm:pt>
    <dgm:pt modelId="{29FED659-AC43-4158-AE25-AD2EB3F68D58}">
      <dgm:prSet phldrT="[Text]"/>
      <dgm:spPr/>
      <dgm:t>
        <a:bodyPr/>
        <a:lstStyle/>
        <a:p>
          <a:pPr rtl="1"/>
          <a:r>
            <a:rPr lang="ar-SA" dirty="0" smtClean="0"/>
            <a:t>2</a:t>
          </a:r>
          <a:endParaRPr lang="ar-SA" dirty="0"/>
        </a:p>
      </dgm:t>
    </dgm:pt>
    <dgm:pt modelId="{9FE0AC30-351F-4C1E-BF71-646A852E913D}" type="parTrans" cxnId="{AA34F0EB-FAAF-4220-AA12-67C82AE19AC6}">
      <dgm:prSet/>
      <dgm:spPr/>
      <dgm:t>
        <a:bodyPr/>
        <a:lstStyle/>
        <a:p>
          <a:pPr rtl="1"/>
          <a:endParaRPr lang="ar-SA"/>
        </a:p>
      </dgm:t>
    </dgm:pt>
    <dgm:pt modelId="{F18D5384-0A2B-401A-8DE2-C3C164C9AF84}" type="sibTrans" cxnId="{AA34F0EB-FAAF-4220-AA12-67C82AE19AC6}">
      <dgm:prSet/>
      <dgm:spPr/>
      <dgm:t>
        <a:bodyPr/>
        <a:lstStyle/>
        <a:p>
          <a:pPr rtl="1"/>
          <a:endParaRPr lang="ar-SA"/>
        </a:p>
      </dgm:t>
    </dgm:pt>
    <dgm:pt modelId="{79953C12-EB3A-4828-9A08-C8E7FBCE793C}">
      <dgm:prSet phldrT="[Text]"/>
      <dgm:spPr/>
      <dgm:t>
        <a:bodyPr/>
        <a:lstStyle/>
        <a:p>
          <a:pPr rtl="1"/>
          <a:r>
            <a:rPr lang="ar-JO" dirty="0" smtClean="0"/>
            <a:t>امكانية اتاحة التعلم من خلال مصادر متعددة وفق الزمن الذي يختاره</a:t>
          </a:r>
          <a:endParaRPr lang="ar-SA" dirty="0"/>
        </a:p>
      </dgm:t>
    </dgm:pt>
    <dgm:pt modelId="{02AA8B39-E31C-41FC-84B8-418FFF1F2F6D}" type="parTrans" cxnId="{E3A4E83A-0B08-4DEE-AE81-7D7D2C3702DC}">
      <dgm:prSet/>
      <dgm:spPr/>
      <dgm:t>
        <a:bodyPr/>
        <a:lstStyle/>
        <a:p>
          <a:pPr rtl="1"/>
          <a:endParaRPr lang="ar-SA"/>
        </a:p>
      </dgm:t>
    </dgm:pt>
    <dgm:pt modelId="{F2C5D7D5-A730-4347-AA9D-3B4557207B2F}" type="sibTrans" cxnId="{E3A4E83A-0B08-4DEE-AE81-7D7D2C3702DC}">
      <dgm:prSet/>
      <dgm:spPr/>
      <dgm:t>
        <a:bodyPr/>
        <a:lstStyle/>
        <a:p>
          <a:pPr rtl="1"/>
          <a:endParaRPr lang="ar-SA"/>
        </a:p>
      </dgm:t>
    </dgm:pt>
    <dgm:pt modelId="{9DC9C816-6CC6-40A9-80CB-A293D53F6A37}">
      <dgm:prSet phldrT="[Text]"/>
      <dgm:spPr/>
      <dgm:t>
        <a:bodyPr/>
        <a:lstStyle/>
        <a:p>
          <a:pPr rtl="1"/>
          <a:r>
            <a:rPr lang="ar-SA" dirty="0" smtClean="0"/>
            <a:t>7</a:t>
          </a:r>
          <a:endParaRPr lang="ar-SA" dirty="0"/>
        </a:p>
      </dgm:t>
    </dgm:pt>
    <dgm:pt modelId="{5F63FBED-15CF-4CC5-B9FC-E682072C4656}" type="sibTrans" cxnId="{19D499D5-2DC7-4668-AA1E-502B2CDB688A}">
      <dgm:prSet/>
      <dgm:spPr/>
      <dgm:t>
        <a:bodyPr/>
        <a:lstStyle/>
        <a:p>
          <a:pPr rtl="1"/>
          <a:endParaRPr lang="ar-SA"/>
        </a:p>
      </dgm:t>
    </dgm:pt>
    <dgm:pt modelId="{54C24C18-E3A1-4483-8ED4-8FCA17304E9C}" type="parTrans" cxnId="{19D499D5-2DC7-4668-AA1E-502B2CDB688A}">
      <dgm:prSet/>
      <dgm:spPr/>
      <dgm:t>
        <a:bodyPr/>
        <a:lstStyle/>
        <a:p>
          <a:pPr rtl="1"/>
          <a:endParaRPr lang="ar-SA"/>
        </a:p>
      </dgm:t>
    </dgm:pt>
    <dgm:pt modelId="{5AC50D9C-3C47-499D-857A-00B761ADD317}">
      <dgm:prSet phldrT="[Text]"/>
      <dgm:spPr/>
      <dgm:t>
        <a:bodyPr/>
        <a:lstStyle/>
        <a:p>
          <a:pPr rtl="1"/>
          <a:r>
            <a:rPr lang="ar-SA" dirty="0" smtClean="0"/>
            <a:t>6</a:t>
          </a:r>
          <a:endParaRPr lang="ar-SA" dirty="0"/>
        </a:p>
      </dgm:t>
    </dgm:pt>
    <dgm:pt modelId="{825F645D-717E-4828-B46C-4A7C36103CC0}" type="parTrans" cxnId="{AE513F9C-AD06-4A17-A918-40A8C4647F73}">
      <dgm:prSet/>
      <dgm:spPr/>
      <dgm:t>
        <a:bodyPr/>
        <a:lstStyle/>
        <a:p>
          <a:pPr rtl="1"/>
          <a:endParaRPr lang="ar-SA"/>
        </a:p>
      </dgm:t>
    </dgm:pt>
    <dgm:pt modelId="{B2F4541F-41FB-474A-95DD-1F75B259B077}" type="sibTrans" cxnId="{AE513F9C-AD06-4A17-A918-40A8C4647F73}">
      <dgm:prSet/>
      <dgm:spPr/>
      <dgm:t>
        <a:bodyPr/>
        <a:lstStyle/>
        <a:p>
          <a:pPr rtl="1"/>
          <a:endParaRPr lang="ar-SA"/>
        </a:p>
      </dgm:t>
    </dgm:pt>
    <dgm:pt modelId="{CDECE221-B27A-401F-AF91-EB4846B04176}">
      <dgm:prSet phldrT="[Text]"/>
      <dgm:spPr/>
      <dgm:t>
        <a:bodyPr/>
        <a:lstStyle/>
        <a:p>
          <a:pPr rtl="1"/>
          <a:r>
            <a:rPr lang="ar-SA" dirty="0" smtClean="0"/>
            <a:t>3</a:t>
          </a:r>
          <a:endParaRPr lang="ar-SA" dirty="0"/>
        </a:p>
      </dgm:t>
    </dgm:pt>
    <dgm:pt modelId="{248FC7BF-0B15-450B-94BE-F7DA87EE7D4B}" type="parTrans" cxnId="{76BD48F4-3F98-4A8E-9F43-711FE6298FB6}">
      <dgm:prSet/>
      <dgm:spPr/>
      <dgm:t>
        <a:bodyPr/>
        <a:lstStyle/>
        <a:p>
          <a:pPr rtl="1"/>
          <a:endParaRPr lang="ar-SA"/>
        </a:p>
      </dgm:t>
    </dgm:pt>
    <dgm:pt modelId="{088AC6B4-AAF4-4FD3-88E9-95C41DB84874}" type="sibTrans" cxnId="{76BD48F4-3F98-4A8E-9F43-711FE6298FB6}">
      <dgm:prSet/>
      <dgm:spPr/>
      <dgm:t>
        <a:bodyPr/>
        <a:lstStyle/>
        <a:p>
          <a:pPr rtl="1"/>
          <a:endParaRPr lang="ar-SA"/>
        </a:p>
      </dgm:t>
    </dgm:pt>
    <dgm:pt modelId="{6274FC29-6AD5-442E-B1FA-D4E4F723F8BC}">
      <dgm:prSet phldrT="[Text]"/>
      <dgm:spPr/>
      <dgm:t>
        <a:bodyPr/>
        <a:lstStyle/>
        <a:p>
          <a:pPr rtl="1"/>
          <a:r>
            <a:rPr lang="ar-SA" dirty="0" smtClean="0"/>
            <a:t>4</a:t>
          </a:r>
          <a:endParaRPr lang="ar-SA" dirty="0"/>
        </a:p>
      </dgm:t>
    </dgm:pt>
    <dgm:pt modelId="{4B618166-3391-44F4-A55F-36B3F084FDDB}" type="parTrans" cxnId="{089EC538-F723-4F69-9923-35AA2325D463}">
      <dgm:prSet/>
      <dgm:spPr/>
      <dgm:t>
        <a:bodyPr/>
        <a:lstStyle/>
        <a:p>
          <a:pPr rtl="1"/>
          <a:endParaRPr lang="ar-SA"/>
        </a:p>
      </dgm:t>
    </dgm:pt>
    <dgm:pt modelId="{322530D6-DAA1-4EFD-A3B8-BFFCF82615EB}" type="sibTrans" cxnId="{089EC538-F723-4F69-9923-35AA2325D463}">
      <dgm:prSet/>
      <dgm:spPr/>
      <dgm:t>
        <a:bodyPr/>
        <a:lstStyle/>
        <a:p>
          <a:pPr rtl="1"/>
          <a:endParaRPr lang="ar-SA"/>
        </a:p>
      </dgm:t>
    </dgm:pt>
    <dgm:pt modelId="{0E92E825-FE6A-4A5B-B594-DC5C5BA86D8E}">
      <dgm:prSet phldrT="[Text]"/>
      <dgm:spPr/>
      <dgm:t>
        <a:bodyPr/>
        <a:lstStyle/>
        <a:p>
          <a:pPr rtl="1"/>
          <a:r>
            <a:rPr lang="ar-SA" dirty="0" smtClean="0"/>
            <a:t>5</a:t>
          </a:r>
          <a:endParaRPr lang="ar-SA" dirty="0"/>
        </a:p>
      </dgm:t>
    </dgm:pt>
    <dgm:pt modelId="{0AAE2629-FB3D-46A8-87E1-62B0BABEF00B}" type="parTrans" cxnId="{B6880F1C-DDD4-4DAA-B5A1-F1DCE1BF4D44}">
      <dgm:prSet/>
      <dgm:spPr/>
      <dgm:t>
        <a:bodyPr/>
        <a:lstStyle/>
        <a:p>
          <a:pPr rtl="1"/>
          <a:endParaRPr lang="ar-SA"/>
        </a:p>
      </dgm:t>
    </dgm:pt>
    <dgm:pt modelId="{0184E0C2-66F6-47E5-81AF-A759CE95FF26}" type="sibTrans" cxnId="{B6880F1C-DDD4-4DAA-B5A1-F1DCE1BF4D44}">
      <dgm:prSet/>
      <dgm:spPr/>
      <dgm:t>
        <a:bodyPr/>
        <a:lstStyle/>
        <a:p>
          <a:pPr rtl="1"/>
          <a:endParaRPr lang="ar-SA"/>
        </a:p>
      </dgm:t>
    </dgm:pt>
    <dgm:pt modelId="{C527861D-38E6-4E24-AACF-84AFD9F243BF}">
      <dgm:prSet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JO" dirty="0" smtClean="0"/>
            <a:t>المتعلم هو محور العملية التعليمية </a:t>
          </a:r>
          <a:endParaRPr lang="ar-SA" dirty="0" smtClean="0"/>
        </a:p>
      </dgm:t>
    </dgm:pt>
    <dgm:pt modelId="{A543FE5E-C646-4373-8E06-D09416B533BF}" type="parTrans" cxnId="{E641F13D-411A-468C-88CE-B390B38B889A}">
      <dgm:prSet/>
      <dgm:spPr/>
      <dgm:t>
        <a:bodyPr/>
        <a:lstStyle/>
        <a:p>
          <a:pPr rtl="1"/>
          <a:endParaRPr lang="ar-SA"/>
        </a:p>
      </dgm:t>
    </dgm:pt>
    <dgm:pt modelId="{10F2A62F-9403-42B9-A91F-1538557FDBB3}" type="sibTrans" cxnId="{E641F13D-411A-468C-88CE-B390B38B889A}">
      <dgm:prSet/>
      <dgm:spPr/>
      <dgm:t>
        <a:bodyPr/>
        <a:lstStyle/>
        <a:p>
          <a:pPr rtl="1"/>
          <a:endParaRPr lang="ar-SA"/>
        </a:p>
      </dgm:t>
    </dgm:pt>
    <dgm:pt modelId="{78EA7F9D-3434-42B3-9BD8-B7CCCEA6DAFE}">
      <dgm:prSet/>
      <dgm:spPr/>
      <dgm:t>
        <a:bodyPr/>
        <a:lstStyle/>
        <a:p>
          <a:pPr rtl="1"/>
          <a:r>
            <a:rPr lang="ar-JO" dirty="0" smtClean="0"/>
            <a:t>التعلم عملية مستمرة مدى الحياة</a:t>
          </a:r>
          <a:endParaRPr lang="ar-SA" dirty="0"/>
        </a:p>
      </dgm:t>
    </dgm:pt>
    <dgm:pt modelId="{6F8BA5AD-2CA0-4ED1-AD37-A245411B2055}" type="parTrans" cxnId="{122481A4-7EAA-49DC-8B5A-653630F0C79E}">
      <dgm:prSet/>
      <dgm:spPr/>
      <dgm:t>
        <a:bodyPr/>
        <a:lstStyle/>
        <a:p>
          <a:pPr rtl="1"/>
          <a:endParaRPr lang="ar-SA"/>
        </a:p>
      </dgm:t>
    </dgm:pt>
    <dgm:pt modelId="{4C89A5A1-A50A-4874-8FF9-3C1CE888106C}" type="sibTrans" cxnId="{122481A4-7EAA-49DC-8B5A-653630F0C79E}">
      <dgm:prSet/>
      <dgm:spPr/>
      <dgm:t>
        <a:bodyPr/>
        <a:lstStyle/>
        <a:p>
          <a:pPr rtl="1"/>
          <a:endParaRPr lang="ar-SA"/>
        </a:p>
      </dgm:t>
    </dgm:pt>
    <dgm:pt modelId="{818BF0EA-EA94-4FA4-8EF2-91696FC8C4AB}">
      <dgm:prSet/>
      <dgm:spPr/>
      <dgm:t>
        <a:bodyPr/>
        <a:lstStyle/>
        <a:p>
          <a:pPr rtl="1"/>
          <a:r>
            <a:rPr lang="ar-JO" dirty="0" smtClean="0"/>
            <a:t>يمكن للمتعلم اختيار موضوع التعلم الذي يرغب به.</a:t>
          </a:r>
          <a:endParaRPr lang="ar-SA" dirty="0"/>
        </a:p>
      </dgm:t>
    </dgm:pt>
    <dgm:pt modelId="{BB97E8C9-C1F0-4F07-8A94-BEFAAF606498}" type="parTrans" cxnId="{4BA292BF-3462-429D-8CD5-CA8142CBC15F}">
      <dgm:prSet/>
      <dgm:spPr/>
      <dgm:t>
        <a:bodyPr/>
        <a:lstStyle/>
        <a:p>
          <a:pPr rtl="1"/>
          <a:endParaRPr lang="ar-SA"/>
        </a:p>
      </dgm:t>
    </dgm:pt>
    <dgm:pt modelId="{3EDF44EF-5EF1-43EC-8387-2C870F477CB4}" type="sibTrans" cxnId="{4BA292BF-3462-429D-8CD5-CA8142CBC15F}">
      <dgm:prSet/>
      <dgm:spPr/>
      <dgm:t>
        <a:bodyPr/>
        <a:lstStyle/>
        <a:p>
          <a:pPr rtl="1"/>
          <a:endParaRPr lang="ar-SA"/>
        </a:p>
      </dgm:t>
    </dgm:pt>
    <dgm:pt modelId="{5452F401-79CA-454F-B708-D7EFAD765A7B}">
      <dgm:prSet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JO" dirty="0" smtClean="0"/>
            <a:t>امكانية ملاحظة المتعلم لتعلمه من خلال ادوات القياس ومدى تطوره</a:t>
          </a:r>
          <a:endParaRPr lang="ar-SA" dirty="0" smtClean="0"/>
        </a:p>
      </dgm:t>
    </dgm:pt>
    <dgm:pt modelId="{C78A2085-7C5E-4365-82DA-62C4A0434923}" type="parTrans" cxnId="{6E61FB9C-DE68-4BAC-A910-0F276D444AAA}">
      <dgm:prSet/>
      <dgm:spPr/>
      <dgm:t>
        <a:bodyPr/>
        <a:lstStyle/>
        <a:p>
          <a:pPr rtl="1"/>
          <a:endParaRPr lang="ar-SA"/>
        </a:p>
      </dgm:t>
    </dgm:pt>
    <dgm:pt modelId="{724E4C1A-40A9-48DA-9331-6CD38610768E}" type="sibTrans" cxnId="{6E61FB9C-DE68-4BAC-A910-0F276D444AAA}">
      <dgm:prSet/>
      <dgm:spPr/>
      <dgm:t>
        <a:bodyPr/>
        <a:lstStyle/>
        <a:p>
          <a:pPr rtl="1"/>
          <a:endParaRPr lang="ar-SA"/>
        </a:p>
      </dgm:t>
    </dgm:pt>
    <dgm:pt modelId="{64F76CD2-4F4B-4644-92FC-6A78787BC2F2}">
      <dgm:prSet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dirty="0" smtClean="0"/>
            <a:t>التعلم </a:t>
          </a:r>
          <a:r>
            <a:rPr lang="ar-JO" dirty="0" smtClean="0"/>
            <a:t>مسؤولية </a:t>
          </a:r>
          <a:r>
            <a:rPr lang="ar-SA" dirty="0" smtClean="0"/>
            <a:t>المتعلم</a:t>
          </a:r>
          <a:r>
            <a:rPr lang="ar-JO" dirty="0" smtClean="0"/>
            <a:t> </a:t>
          </a:r>
          <a:endParaRPr lang="ar-SA" dirty="0" smtClean="0"/>
        </a:p>
      </dgm:t>
    </dgm:pt>
    <dgm:pt modelId="{BDFCB776-2ADE-4C0C-B187-401AFF1C27B1}" type="sibTrans" cxnId="{E53DE1E3-6345-48CC-93EA-475724DF04AE}">
      <dgm:prSet/>
      <dgm:spPr/>
      <dgm:t>
        <a:bodyPr/>
        <a:lstStyle/>
        <a:p>
          <a:pPr rtl="1"/>
          <a:endParaRPr lang="ar-SA"/>
        </a:p>
      </dgm:t>
    </dgm:pt>
    <dgm:pt modelId="{E44896CC-FFEA-4060-BDE2-2EBD82D62035}" type="parTrans" cxnId="{E53DE1E3-6345-48CC-93EA-475724DF04AE}">
      <dgm:prSet/>
      <dgm:spPr/>
      <dgm:t>
        <a:bodyPr/>
        <a:lstStyle/>
        <a:p>
          <a:pPr rtl="1"/>
          <a:endParaRPr lang="ar-SA"/>
        </a:p>
      </dgm:t>
    </dgm:pt>
    <dgm:pt modelId="{88CBDE74-EB65-4A09-8CD8-595A26615C05}" type="pres">
      <dgm:prSet presAssocID="{3307D568-5838-4449-9399-C694A2C240B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C5F71A0-F521-4B4C-9264-83EA714A4B6A}" type="pres">
      <dgm:prSet presAssocID="{2A6BCFAF-5E91-4FBF-8ABB-6F54072AB622}" presName="composite" presStyleCnt="0"/>
      <dgm:spPr/>
    </dgm:pt>
    <dgm:pt modelId="{FBDA7C3C-FE89-4DEB-84E6-36C0DB4921EA}" type="pres">
      <dgm:prSet presAssocID="{2A6BCFAF-5E91-4FBF-8ABB-6F54072AB622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3DA8783-6885-496D-8FDD-C98A5285FE41}" type="pres">
      <dgm:prSet presAssocID="{2A6BCFAF-5E91-4FBF-8ABB-6F54072AB622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056E3E5-4AA0-463D-9CFD-F2367C6DA15C}" type="pres">
      <dgm:prSet presAssocID="{EB9B0F5C-4C55-47D4-9312-D2931D1302C0}" presName="sp" presStyleCnt="0"/>
      <dgm:spPr/>
    </dgm:pt>
    <dgm:pt modelId="{A84E0B6A-7E64-45FC-8F17-5D813D157C31}" type="pres">
      <dgm:prSet presAssocID="{29FED659-AC43-4158-AE25-AD2EB3F68D58}" presName="composite" presStyleCnt="0"/>
      <dgm:spPr/>
    </dgm:pt>
    <dgm:pt modelId="{26C71D17-3567-49B1-8C26-EF19328F2A51}" type="pres">
      <dgm:prSet presAssocID="{29FED659-AC43-4158-AE25-AD2EB3F68D58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A39D350-B0DA-46E8-AFBF-DDAA1E28D95A}" type="pres">
      <dgm:prSet presAssocID="{29FED659-AC43-4158-AE25-AD2EB3F68D58}" presName="descendantText" presStyleLbl="alignAcc1" presStyleIdx="1" presStyleCnt="7" custLinFactNeighborX="4648" custLinFactNeighborY="-227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3A6CE2D-0A1C-4089-9391-AF6511C5F97B}" type="pres">
      <dgm:prSet presAssocID="{F18D5384-0A2B-401A-8DE2-C3C164C9AF84}" presName="sp" presStyleCnt="0"/>
      <dgm:spPr/>
    </dgm:pt>
    <dgm:pt modelId="{8EA3BB99-5F57-4B8A-AD9F-173E76D40E8F}" type="pres">
      <dgm:prSet presAssocID="{CDECE221-B27A-401F-AF91-EB4846B04176}" presName="composite" presStyleCnt="0"/>
      <dgm:spPr/>
    </dgm:pt>
    <dgm:pt modelId="{C2A1BA24-4B29-451F-872C-8C532CBABF9F}" type="pres">
      <dgm:prSet presAssocID="{CDECE221-B27A-401F-AF91-EB4846B04176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604F915-E7DC-4500-A4E6-AF41AEBC9CDB}" type="pres">
      <dgm:prSet presAssocID="{CDECE221-B27A-401F-AF91-EB4846B04176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EB3F7EA-A5FE-4C05-9320-3B93D7D09D57}" type="pres">
      <dgm:prSet presAssocID="{088AC6B4-AAF4-4FD3-88E9-95C41DB84874}" presName="sp" presStyleCnt="0"/>
      <dgm:spPr/>
    </dgm:pt>
    <dgm:pt modelId="{F2E5DF0F-8E4F-4C0E-AFAC-86DCA4237051}" type="pres">
      <dgm:prSet presAssocID="{6274FC29-6AD5-442E-B1FA-D4E4F723F8BC}" presName="composite" presStyleCnt="0"/>
      <dgm:spPr/>
    </dgm:pt>
    <dgm:pt modelId="{82544443-5B8C-43CC-878B-FBD7A5D5CDDD}" type="pres">
      <dgm:prSet presAssocID="{6274FC29-6AD5-442E-B1FA-D4E4F723F8BC}" presName="parentText" presStyleLbl="align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EAC8D92-B8B0-4561-A9DE-450CD45D8393}" type="pres">
      <dgm:prSet presAssocID="{6274FC29-6AD5-442E-B1FA-D4E4F723F8BC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9157553-FE11-4370-BF7C-5CBF5DE67B05}" type="pres">
      <dgm:prSet presAssocID="{322530D6-DAA1-4EFD-A3B8-BFFCF82615EB}" presName="sp" presStyleCnt="0"/>
      <dgm:spPr/>
    </dgm:pt>
    <dgm:pt modelId="{EF5456F3-2CCB-47FF-A665-57E71B3A430E}" type="pres">
      <dgm:prSet presAssocID="{0E92E825-FE6A-4A5B-B594-DC5C5BA86D8E}" presName="composite" presStyleCnt="0"/>
      <dgm:spPr/>
    </dgm:pt>
    <dgm:pt modelId="{5EED2967-7BD0-4FC6-B116-1AD28363462C}" type="pres">
      <dgm:prSet presAssocID="{0E92E825-FE6A-4A5B-B594-DC5C5BA86D8E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59C2F8D-AC22-4E49-AEBC-07F0B8B29B7B}" type="pres">
      <dgm:prSet presAssocID="{0E92E825-FE6A-4A5B-B594-DC5C5BA86D8E}" presName="descendantText" presStyleLbl="alignAcc1" presStyleIdx="4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DBB26DA-D966-45EF-9C79-7BC2A55BD2AE}" type="pres">
      <dgm:prSet presAssocID="{0184E0C2-66F6-47E5-81AF-A759CE95FF26}" presName="sp" presStyleCnt="0"/>
      <dgm:spPr/>
    </dgm:pt>
    <dgm:pt modelId="{F2F4D307-5D27-4679-B67F-469523FCE853}" type="pres">
      <dgm:prSet presAssocID="{5AC50D9C-3C47-499D-857A-00B761ADD317}" presName="composite" presStyleCnt="0"/>
      <dgm:spPr/>
    </dgm:pt>
    <dgm:pt modelId="{240D8C80-8DE9-45B9-8AD4-EDFBFC802CC1}" type="pres">
      <dgm:prSet presAssocID="{5AC50D9C-3C47-499D-857A-00B761ADD317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7DA35D0-B00A-4B0A-ADC1-F6E701BB7BAF}" type="pres">
      <dgm:prSet presAssocID="{5AC50D9C-3C47-499D-857A-00B761ADD317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0C20ACB-DD93-4A29-B5CD-A2D5E27FDC03}" type="pres">
      <dgm:prSet presAssocID="{B2F4541F-41FB-474A-95DD-1F75B259B077}" presName="sp" presStyleCnt="0"/>
      <dgm:spPr/>
    </dgm:pt>
    <dgm:pt modelId="{F4A0641A-784D-4E88-84F0-68AAE3C58236}" type="pres">
      <dgm:prSet presAssocID="{9DC9C816-6CC6-40A9-80CB-A293D53F6A37}" presName="composite" presStyleCnt="0"/>
      <dgm:spPr/>
    </dgm:pt>
    <dgm:pt modelId="{4874FE23-CEFA-473D-BE3A-9CBA4A947B55}" type="pres">
      <dgm:prSet presAssocID="{9DC9C816-6CC6-40A9-80CB-A293D53F6A37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3438803-8F5F-409E-BE19-1AA8DC8D91F6}" type="pres">
      <dgm:prSet presAssocID="{9DC9C816-6CC6-40A9-80CB-A293D53F6A37}" presName="descendantText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A4D700D1-AB10-4656-8FF4-B386C77845BC}" type="presOf" srcId="{29FED659-AC43-4158-AE25-AD2EB3F68D58}" destId="{26C71D17-3567-49B1-8C26-EF19328F2A51}" srcOrd="0" destOrd="0" presId="urn:microsoft.com/office/officeart/2005/8/layout/chevron2"/>
    <dgm:cxn modelId="{5F214014-8755-4A54-9420-7E513EB58DC0}" type="presOf" srcId="{C527861D-38E6-4E24-AACF-84AFD9F243BF}" destId="{6604F915-E7DC-4500-A4E6-AF41AEBC9CDB}" srcOrd="0" destOrd="0" presId="urn:microsoft.com/office/officeart/2005/8/layout/chevron2"/>
    <dgm:cxn modelId="{19D499D5-2DC7-4668-AA1E-502B2CDB688A}" srcId="{3307D568-5838-4449-9399-C694A2C240BE}" destId="{9DC9C816-6CC6-40A9-80CB-A293D53F6A37}" srcOrd="6" destOrd="0" parTransId="{54C24C18-E3A1-4483-8ED4-8FCA17304E9C}" sibTransId="{5F63FBED-15CF-4CC5-B9FC-E682072C4656}"/>
    <dgm:cxn modelId="{A500EE9B-CC54-4FB4-AC7C-BC3AA471ED1A}" type="presOf" srcId="{0E92E825-FE6A-4A5B-B594-DC5C5BA86D8E}" destId="{5EED2967-7BD0-4FC6-B116-1AD28363462C}" srcOrd="0" destOrd="0" presId="urn:microsoft.com/office/officeart/2005/8/layout/chevron2"/>
    <dgm:cxn modelId="{E53DE1E3-6345-48CC-93EA-475724DF04AE}" srcId="{29FED659-AC43-4158-AE25-AD2EB3F68D58}" destId="{64F76CD2-4F4B-4644-92FC-6A78787BC2F2}" srcOrd="0" destOrd="0" parTransId="{E44896CC-FFEA-4060-BDE2-2EBD82D62035}" sibTransId="{BDFCB776-2ADE-4C0C-B187-401AFF1C27B1}"/>
    <dgm:cxn modelId="{BEAF31CB-141F-455A-AA67-F1515A96B418}" type="presOf" srcId="{64F76CD2-4F4B-4644-92FC-6A78787BC2F2}" destId="{FA39D350-B0DA-46E8-AFBF-DDAA1E28D95A}" srcOrd="0" destOrd="0" presId="urn:microsoft.com/office/officeart/2005/8/layout/chevron2"/>
    <dgm:cxn modelId="{6E61FB9C-DE68-4BAC-A910-0F276D444AAA}" srcId="{9DC9C816-6CC6-40A9-80CB-A293D53F6A37}" destId="{5452F401-79CA-454F-B708-D7EFAD765A7B}" srcOrd="0" destOrd="0" parTransId="{C78A2085-7C5E-4365-82DA-62C4A0434923}" sibTransId="{724E4C1A-40A9-48DA-9331-6CD38610768E}"/>
    <dgm:cxn modelId="{43F09D0F-A6DC-454A-A0D3-0767A1535C24}" type="presOf" srcId="{6274FC29-6AD5-442E-B1FA-D4E4F723F8BC}" destId="{82544443-5B8C-43CC-878B-FBD7A5D5CDDD}" srcOrd="0" destOrd="0" presId="urn:microsoft.com/office/officeart/2005/8/layout/chevron2"/>
    <dgm:cxn modelId="{4BA292BF-3462-429D-8CD5-CA8142CBC15F}" srcId="{0E92E825-FE6A-4A5B-B594-DC5C5BA86D8E}" destId="{818BF0EA-EA94-4FA4-8EF2-91696FC8C4AB}" srcOrd="0" destOrd="0" parTransId="{BB97E8C9-C1F0-4F07-8A94-BEFAAF606498}" sibTransId="{3EDF44EF-5EF1-43EC-8387-2C870F477CB4}"/>
    <dgm:cxn modelId="{BA7D3BEB-28DE-40E8-A428-0088DB432F6D}" srcId="{3307D568-5838-4449-9399-C694A2C240BE}" destId="{2A6BCFAF-5E91-4FBF-8ABB-6F54072AB622}" srcOrd="0" destOrd="0" parTransId="{2C96285A-20A5-4111-80CE-523571C25191}" sibTransId="{EB9B0F5C-4C55-47D4-9312-D2931D1302C0}"/>
    <dgm:cxn modelId="{089EC538-F723-4F69-9923-35AA2325D463}" srcId="{3307D568-5838-4449-9399-C694A2C240BE}" destId="{6274FC29-6AD5-442E-B1FA-D4E4F723F8BC}" srcOrd="3" destOrd="0" parTransId="{4B618166-3391-44F4-A55F-36B3F084FDDB}" sibTransId="{322530D6-DAA1-4EFD-A3B8-BFFCF82615EB}"/>
    <dgm:cxn modelId="{44A49AB9-A294-43AC-8687-CEA5214C367A}" type="presOf" srcId="{79953C12-EB3A-4828-9A08-C8E7FBCE793C}" destId="{57DA35D0-B00A-4B0A-ADC1-F6E701BB7BAF}" srcOrd="0" destOrd="0" presId="urn:microsoft.com/office/officeart/2005/8/layout/chevron2"/>
    <dgm:cxn modelId="{91669DFC-5858-401C-8DBE-2CAF4524644A}" type="presOf" srcId="{3307D568-5838-4449-9399-C694A2C240BE}" destId="{88CBDE74-EB65-4A09-8CD8-595A26615C05}" srcOrd="0" destOrd="0" presId="urn:microsoft.com/office/officeart/2005/8/layout/chevron2"/>
    <dgm:cxn modelId="{76BD48F4-3F98-4A8E-9F43-711FE6298FB6}" srcId="{3307D568-5838-4449-9399-C694A2C240BE}" destId="{CDECE221-B27A-401F-AF91-EB4846B04176}" srcOrd="2" destOrd="0" parTransId="{248FC7BF-0B15-450B-94BE-F7DA87EE7D4B}" sibTransId="{088AC6B4-AAF4-4FD3-88E9-95C41DB84874}"/>
    <dgm:cxn modelId="{E641F13D-411A-468C-88CE-B390B38B889A}" srcId="{CDECE221-B27A-401F-AF91-EB4846B04176}" destId="{C527861D-38E6-4E24-AACF-84AFD9F243BF}" srcOrd="0" destOrd="0" parTransId="{A543FE5E-C646-4373-8E06-D09416B533BF}" sibTransId="{10F2A62F-9403-42B9-A91F-1538557FDBB3}"/>
    <dgm:cxn modelId="{741461DE-423F-4F0E-AD04-2B9E63096072}" type="presOf" srcId="{5452F401-79CA-454F-B708-D7EFAD765A7B}" destId="{63438803-8F5F-409E-BE19-1AA8DC8D91F6}" srcOrd="0" destOrd="0" presId="urn:microsoft.com/office/officeart/2005/8/layout/chevron2"/>
    <dgm:cxn modelId="{84CD3E67-0DF8-4BC3-BC5B-73D258B41F44}" type="presOf" srcId="{CDECE221-B27A-401F-AF91-EB4846B04176}" destId="{C2A1BA24-4B29-451F-872C-8C532CBABF9F}" srcOrd="0" destOrd="0" presId="urn:microsoft.com/office/officeart/2005/8/layout/chevron2"/>
    <dgm:cxn modelId="{2E8F8E88-E948-425A-8A72-944DD3533786}" srcId="{2A6BCFAF-5E91-4FBF-8ABB-6F54072AB622}" destId="{F2B2C27A-2B3D-436E-BF66-53E78782E915}" srcOrd="0" destOrd="0" parTransId="{1B5F79E5-CF8B-4D70-B046-82B826B6D630}" sibTransId="{2979338D-25CF-4A47-9357-5BEB23FEF883}"/>
    <dgm:cxn modelId="{928A223D-B8A6-413C-87D5-156DBF6079EF}" type="presOf" srcId="{818BF0EA-EA94-4FA4-8EF2-91696FC8C4AB}" destId="{659C2F8D-AC22-4E49-AEBC-07F0B8B29B7B}" srcOrd="0" destOrd="0" presId="urn:microsoft.com/office/officeart/2005/8/layout/chevron2"/>
    <dgm:cxn modelId="{122481A4-7EAA-49DC-8B5A-653630F0C79E}" srcId="{6274FC29-6AD5-442E-B1FA-D4E4F723F8BC}" destId="{78EA7F9D-3434-42B3-9BD8-B7CCCEA6DAFE}" srcOrd="0" destOrd="0" parTransId="{6F8BA5AD-2CA0-4ED1-AD37-A245411B2055}" sibTransId="{4C89A5A1-A50A-4874-8FF9-3C1CE888106C}"/>
    <dgm:cxn modelId="{E3A4E83A-0B08-4DEE-AE81-7D7D2C3702DC}" srcId="{5AC50D9C-3C47-499D-857A-00B761ADD317}" destId="{79953C12-EB3A-4828-9A08-C8E7FBCE793C}" srcOrd="0" destOrd="0" parTransId="{02AA8B39-E31C-41FC-84B8-418FFF1F2F6D}" sibTransId="{F2C5D7D5-A730-4347-AA9D-3B4557207B2F}"/>
    <dgm:cxn modelId="{AA34F0EB-FAAF-4220-AA12-67C82AE19AC6}" srcId="{3307D568-5838-4449-9399-C694A2C240BE}" destId="{29FED659-AC43-4158-AE25-AD2EB3F68D58}" srcOrd="1" destOrd="0" parTransId="{9FE0AC30-351F-4C1E-BF71-646A852E913D}" sibTransId="{F18D5384-0A2B-401A-8DE2-C3C164C9AF84}"/>
    <dgm:cxn modelId="{8958545A-01AA-4E6B-874B-27D712A0DCE9}" type="presOf" srcId="{9DC9C816-6CC6-40A9-80CB-A293D53F6A37}" destId="{4874FE23-CEFA-473D-BE3A-9CBA4A947B55}" srcOrd="0" destOrd="0" presId="urn:microsoft.com/office/officeart/2005/8/layout/chevron2"/>
    <dgm:cxn modelId="{A712A4A3-61DF-486B-9F36-2716E71C54DE}" type="presOf" srcId="{5AC50D9C-3C47-499D-857A-00B761ADD317}" destId="{240D8C80-8DE9-45B9-8AD4-EDFBFC802CC1}" srcOrd="0" destOrd="0" presId="urn:microsoft.com/office/officeart/2005/8/layout/chevron2"/>
    <dgm:cxn modelId="{C5F65A4A-C728-4A2D-9596-AB3AE8AF76FE}" type="presOf" srcId="{2A6BCFAF-5E91-4FBF-8ABB-6F54072AB622}" destId="{FBDA7C3C-FE89-4DEB-84E6-36C0DB4921EA}" srcOrd="0" destOrd="0" presId="urn:microsoft.com/office/officeart/2005/8/layout/chevron2"/>
    <dgm:cxn modelId="{DD0639FE-6A82-4C87-B2A6-631ECA721DE0}" type="presOf" srcId="{78EA7F9D-3434-42B3-9BD8-B7CCCEA6DAFE}" destId="{7EAC8D92-B8B0-4561-A9DE-450CD45D8393}" srcOrd="0" destOrd="0" presId="urn:microsoft.com/office/officeart/2005/8/layout/chevron2"/>
    <dgm:cxn modelId="{B6880F1C-DDD4-4DAA-B5A1-F1DCE1BF4D44}" srcId="{3307D568-5838-4449-9399-C694A2C240BE}" destId="{0E92E825-FE6A-4A5B-B594-DC5C5BA86D8E}" srcOrd="4" destOrd="0" parTransId="{0AAE2629-FB3D-46A8-87E1-62B0BABEF00B}" sibTransId="{0184E0C2-66F6-47E5-81AF-A759CE95FF26}"/>
    <dgm:cxn modelId="{8BFA1A04-5129-469B-823B-0F1D63A90357}" type="presOf" srcId="{F2B2C27A-2B3D-436E-BF66-53E78782E915}" destId="{C3DA8783-6885-496D-8FDD-C98A5285FE41}" srcOrd="0" destOrd="0" presId="urn:microsoft.com/office/officeart/2005/8/layout/chevron2"/>
    <dgm:cxn modelId="{AE513F9C-AD06-4A17-A918-40A8C4647F73}" srcId="{3307D568-5838-4449-9399-C694A2C240BE}" destId="{5AC50D9C-3C47-499D-857A-00B761ADD317}" srcOrd="5" destOrd="0" parTransId="{825F645D-717E-4828-B46C-4A7C36103CC0}" sibTransId="{B2F4541F-41FB-474A-95DD-1F75B259B077}"/>
    <dgm:cxn modelId="{60ECC0B9-0217-491A-8991-BA20BC87D166}" type="presParOf" srcId="{88CBDE74-EB65-4A09-8CD8-595A26615C05}" destId="{6C5F71A0-F521-4B4C-9264-83EA714A4B6A}" srcOrd="0" destOrd="0" presId="urn:microsoft.com/office/officeart/2005/8/layout/chevron2"/>
    <dgm:cxn modelId="{16B32A78-106F-4E85-97F3-D26CD5980CAB}" type="presParOf" srcId="{6C5F71A0-F521-4B4C-9264-83EA714A4B6A}" destId="{FBDA7C3C-FE89-4DEB-84E6-36C0DB4921EA}" srcOrd="0" destOrd="0" presId="urn:microsoft.com/office/officeart/2005/8/layout/chevron2"/>
    <dgm:cxn modelId="{230E4B37-EFA1-4001-8503-A286BB1CAE32}" type="presParOf" srcId="{6C5F71A0-F521-4B4C-9264-83EA714A4B6A}" destId="{C3DA8783-6885-496D-8FDD-C98A5285FE41}" srcOrd="1" destOrd="0" presId="urn:microsoft.com/office/officeart/2005/8/layout/chevron2"/>
    <dgm:cxn modelId="{5A3BA417-2E5C-43C9-A01D-5F19C29AE239}" type="presParOf" srcId="{88CBDE74-EB65-4A09-8CD8-595A26615C05}" destId="{6056E3E5-4AA0-463D-9CFD-F2367C6DA15C}" srcOrd="1" destOrd="0" presId="urn:microsoft.com/office/officeart/2005/8/layout/chevron2"/>
    <dgm:cxn modelId="{A6E9E4B6-F3DD-431D-AD78-546CA01D5A8D}" type="presParOf" srcId="{88CBDE74-EB65-4A09-8CD8-595A26615C05}" destId="{A84E0B6A-7E64-45FC-8F17-5D813D157C31}" srcOrd="2" destOrd="0" presId="urn:microsoft.com/office/officeart/2005/8/layout/chevron2"/>
    <dgm:cxn modelId="{D2256358-13D2-493B-BBDE-F21CA019E0C4}" type="presParOf" srcId="{A84E0B6A-7E64-45FC-8F17-5D813D157C31}" destId="{26C71D17-3567-49B1-8C26-EF19328F2A51}" srcOrd="0" destOrd="0" presId="urn:microsoft.com/office/officeart/2005/8/layout/chevron2"/>
    <dgm:cxn modelId="{47F35545-DC55-4DC7-B8D7-1AB729F6CE62}" type="presParOf" srcId="{A84E0B6A-7E64-45FC-8F17-5D813D157C31}" destId="{FA39D350-B0DA-46E8-AFBF-DDAA1E28D95A}" srcOrd="1" destOrd="0" presId="urn:microsoft.com/office/officeart/2005/8/layout/chevron2"/>
    <dgm:cxn modelId="{4AE3CAFC-2089-4280-A010-8F3B15B3E5FA}" type="presParOf" srcId="{88CBDE74-EB65-4A09-8CD8-595A26615C05}" destId="{B3A6CE2D-0A1C-4089-9391-AF6511C5F97B}" srcOrd="3" destOrd="0" presId="urn:microsoft.com/office/officeart/2005/8/layout/chevron2"/>
    <dgm:cxn modelId="{57DAB0E4-AA8A-4F94-8EAF-56D1B55BD993}" type="presParOf" srcId="{88CBDE74-EB65-4A09-8CD8-595A26615C05}" destId="{8EA3BB99-5F57-4B8A-AD9F-173E76D40E8F}" srcOrd="4" destOrd="0" presId="urn:microsoft.com/office/officeart/2005/8/layout/chevron2"/>
    <dgm:cxn modelId="{0F22E50D-ED12-41E5-9F96-2145CCF9DF7C}" type="presParOf" srcId="{8EA3BB99-5F57-4B8A-AD9F-173E76D40E8F}" destId="{C2A1BA24-4B29-451F-872C-8C532CBABF9F}" srcOrd="0" destOrd="0" presId="urn:microsoft.com/office/officeart/2005/8/layout/chevron2"/>
    <dgm:cxn modelId="{138303E8-A709-496C-AF66-3DDE1AE8E7D8}" type="presParOf" srcId="{8EA3BB99-5F57-4B8A-AD9F-173E76D40E8F}" destId="{6604F915-E7DC-4500-A4E6-AF41AEBC9CDB}" srcOrd="1" destOrd="0" presId="urn:microsoft.com/office/officeart/2005/8/layout/chevron2"/>
    <dgm:cxn modelId="{70027EE9-76D2-4B5B-B8A5-FFC4A960C263}" type="presParOf" srcId="{88CBDE74-EB65-4A09-8CD8-595A26615C05}" destId="{4EB3F7EA-A5FE-4C05-9320-3B93D7D09D57}" srcOrd="5" destOrd="0" presId="urn:microsoft.com/office/officeart/2005/8/layout/chevron2"/>
    <dgm:cxn modelId="{E72F1F71-D34B-4CB3-B0E8-245034320395}" type="presParOf" srcId="{88CBDE74-EB65-4A09-8CD8-595A26615C05}" destId="{F2E5DF0F-8E4F-4C0E-AFAC-86DCA4237051}" srcOrd="6" destOrd="0" presId="urn:microsoft.com/office/officeart/2005/8/layout/chevron2"/>
    <dgm:cxn modelId="{ED92699C-ADC2-402A-B455-82C8EF046F7F}" type="presParOf" srcId="{F2E5DF0F-8E4F-4C0E-AFAC-86DCA4237051}" destId="{82544443-5B8C-43CC-878B-FBD7A5D5CDDD}" srcOrd="0" destOrd="0" presId="urn:microsoft.com/office/officeart/2005/8/layout/chevron2"/>
    <dgm:cxn modelId="{790D9882-07B5-483D-A99C-2D6D0F86DD51}" type="presParOf" srcId="{F2E5DF0F-8E4F-4C0E-AFAC-86DCA4237051}" destId="{7EAC8D92-B8B0-4561-A9DE-450CD45D8393}" srcOrd="1" destOrd="0" presId="urn:microsoft.com/office/officeart/2005/8/layout/chevron2"/>
    <dgm:cxn modelId="{99D1A185-FFC7-45D7-B10A-9AD300F8B205}" type="presParOf" srcId="{88CBDE74-EB65-4A09-8CD8-595A26615C05}" destId="{B9157553-FE11-4370-BF7C-5CBF5DE67B05}" srcOrd="7" destOrd="0" presId="urn:microsoft.com/office/officeart/2005/8/layout/chevron2"/>
    <dgm:cxn modelId="{A0D47589-6117-4545-931E-AEEEACC2D443}" type="presParOf" srcId="{88CBDE74-EB65-4A09-8CD8-595A26615C05}" destId="{EF5456F3-2CCB-47FF-A665-57E71B3A430E}" srcOrd="8" destOrd="0" presId="urn:microsoft.com/office/officeart/2005/8/layout/chevron2"/>
    <dgm:cxn modelId="{86CC2FE8-1291-47D9-8A1A-A64B1CBDE0A1}" type="presParOf" srcId="{EF5456F3-2CCB-47FF-A665-57E71B3A430E}" destId="{5EED2967-7BD0-4FC6-B116-1AD28363462C}" srcOrd="0" destOrd="0" presId="urn:microsoft.com/office/officeart/2005/8/layout/chevron2"/>
    <dgm:cxn modelId="{0CC95669-5EDD-491B-8305-96E6702CFC4C}" type="presParOf" srcId="{EF5456F3-2CCB-47FF-A665-57E71B3A430E}" destId="{659C2F8D-AC22-4E49-AEBC-07F0B8B29B7B}" srcOrd="1" destOrd="0" presId="urn:microsoft.com/office/officeart/2005/8/layout/chevron2"/>
    <dgm:cxn modelId="{8E73C9F2-54CD-439B-8593-6686160268B3}" type="presParOf" srcId="{88CBDE74-EB65-4A09-8CD8-595A26615C05}" destId="{FDBB26DA-D966-45EF-9C79-7BC2A55BD2AE}" srcOrd="9" destOrd="0" presId="urn:microsoft.com/office/officeart/2005/8/layout/chevron2"/>
    <dgm:cxn modelId="{B7A68DB1-03A6-4BFF-9541-089FC010E1E9}" type="presParOf" srcId="{88CBDE74-EB65-4A09-8CD8-595A26615C05}" destId="{F2F4D307-5D27-4679-B67F-469523FCE853}" srcOrd="10" destOrd="0" presId="urn:microsoft.com/office/officeart/2005/8/layout/chevron2"/>
    <dgm:cxn modelId="{A9B9F10C-DE13-4603-A9D8-61A662DCE7E8}" type="presParOf" srcId="{F2F4D307-5D27-4679-B67F-469523FCE853}" destId="{240D8C80-8DE9-45B9-8AD4-EDFBFC802CC1}" srcOrd="0" destOrd="0" presId="urn:microsoft.com/office/officeart/2005/8/layout/chevron2"/>
    <dgm:cxn modelId="{AF054C1B-93E1-447E-B4A8-6DB5A38003A1}" type="presParOf" srcId="{F2F4D307-5D27-4679-B67F-469523FCE853}" destId="{57DA35D0-B00A-4B0A-ADC1-F6E701BB7BAF}" srcOrd="1" destOrd="0" presId="urn:microsoft.com/office/officeart/2005/8/layout/chevron2"/>
    <dgm:cxn modelId="{64B57834-2C36-4D09-B941-1E9B2E79E201}" type="presParOf" srcId="{88CBDE74-EB65-4A09-8CD8-595A26615C05}" destId="{70C20ACB-DD93-4A29-B5CD-A2D5E27FDC03}" srcOrd="11" destOrd="0" presId="urn:microsoft.com/office/officeart/2005/8/layout/chevron2"/>
    <dgm:cxn modelId="{9E176017-0559-4209-901D-0FEF195E23F0}" type="presParOf" srcId="{88CBDE74-EB65-4A09-8CD8-595A26615C05}" destId="{F4A0641A-784D-4E88-84F0-68AAE3C58236}" srcOrd="12" destOrd="0" presId="urn:microsoft.com/office/officeart/2005/8/layout/chevron2"/>
    <dgm:cxn modelId="{473C9F99-C228-45DF-BD89-8AE15576AAB8}" type="presParOf" srcId="{F4A0641A-784D-4E88-84F0-68AAE3C58236}" destId="{4874FE23-CEFA-473D-BE3A-9CBA4A947B55}" srcOrd="0" destOrd="0" presId="urn:microsoft.com/office/officeart/2005/8/layout/chevron2"/>
    <dgm:cxn modelId="{66C92663-65CF-49C2-B6D0-FCD51DF61B05}" type="presParOf" srcId="{F4A0641A-784D-4E88-84F0-68AAE3C58236}" destId="{63438803-8F5F-409E-BE19-1AA8DC8D91F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07D568-5838-4449-9399-C694A2C240BE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2A6BCFAF-5E91-4FBF-8ABB-6F54072AB622}">
      <dgm:prSet phldrT="[Text]"/>
      <dgm:spPr/>
      <dgm:t>
        <a:bodyPr/>
        <a:lstStyle/>
        <a:p>
          <a:pPr rtl="1"/>
          <a:r>
            <a:rPr lang="ar-SA" b="1" dirty="0" smtClean="0"/>
            <a:t>1</a:t>
          </a:r>
          <a:endParaRPr lang="ar-SA" b="1" dirty="0"/>
        </a:p>
      </dgm:t>
    </dgm:pt>
    <dgm:pt modelId="{2C96285A-20A5-4111-80CE-523571C25191}" type="parTrans" cxnId="{BA7D3BEB-28DE-40E8-A428-0088DB432F6D}">
      <dgm:prSet/>
      <dgm:spPr/>
      <dgm:t>
        <a:bodyPr/>
        <a:lstStyle/>
        <a:p>
          <a:pPr rtl="1"/>
          <a:endParaRPr lang="ar-SA" b="1"/>
        </a:p>
      </dgm:t>
    </dgm:pt>
    <dgm:pt modelId="{EB9B0F5C-4C55-47D4-9312-D2931D1302C0}" type="sibTrans" cxnId="{BA7D3BEB-28DE-40E8-A428-0088DB432F6D}">
      <dgm:prSet/>
      <dgm:spPr/>
      <dgm:t>
        <a:bodyPr/>
        <a:lstStyle/>
        <a:p>
          <a:pPr rtl="1"/>
          <a:endParaRPr lang="ar-SA" b="1"/>
        </a:p>
      </dgm:t>
    </dgm:pt>
    <dgm:pt modelId="{F2B2C27A-2B3D-436E-BF66-53E78782E915}">
      <dgm:prSet phldrT="[Text]"/>
      <dgm:spPr/>
      <dgm:t>
        <a:bodyPr/>
        <a:lstStyle/>
        <a:p>
          <a:pPr rtl="1"/>
          <a:r>
            <a:rPr lang="ar-SA" b="1" dirty="0" smtClean="0">
              <a:latin typeface="Calibri"/>
              <a:ea typeface="Calibri"/>
            </a:rPr>
            <a:t>التعلم الذاتي خياراته و</a:t>
          </a:r>
          <a:r>
            <a:rPr lang="ar-JO" b="1" dirty="0" smtClean="0">
              <a:latin typeface="Calibri"/>
              <a:ea typeface="Calibri"/>
            </a:rPr>
            <a:t>أ</a:t>
          </a:r>
          <a:r>
            <a:rPr lang="ar-SA" b="1" dirty="0" smtClean="0">
              <a:latin typeface="Calibri"/>
              <a:ea typeface="Calibri"/>
            </a:rPr>
            <a:t>دواته متنوعة</a:t>
          </a:r>
          <a:r>
            <a:rPr lang="ar-JO" b="1" dirty="0" smtClean="0">
              <a:latin typeface="Calibri"/>
              <a:ea typeface="Calibri"/>
            </a:rPr>
            <a:t>، </a:t>
          </a:r>
          <a:r>
            <a:rPr lang="ar-SA" b="1" dirty="0" smtClean="0">
              <a:latin typeface="Calibri"/>
              <a:ea typeface="Calibri"/>
            </a:rPr>
            <a:t>دوافعه ذاتيه</a:t>
          </a:r>
          <a:r>
            <a:rPr lang="ar-JO" b="1" dirty="0" smtClean="0">
              <a:latin typeface="Calibri"/>
              <a:ea typeface="Calibri"/>
            </a:rPr>
            <a:t>، </a:t>
          </a:r>
          <a:r>
            <a:rPr lang="ar-SA" b="1" dirty="0" smtClean="0">
              <a:latin typeface="Calibri"/>
              <a:ea typeface="Calibri"/>
            </a:rPr>
            <a:t>يدعم مسيرة التعلم مدى الحياة </a:t>
          </a:r>
          <a:endParaRPr lang="ar-SA" b="1" dirty="0"/>
        </a:p>
      </dgm:t>
    </dgm:pt>
    <dgm:pt modelId="{1B5F79E5-CF8B-4D70-B046-82B826B6D630}" type="parTrans" cxnId="{2E8F8E88-E948-425A-8A72-944DD3533786}">
      <dgm:prSet/>
      <dgm:spPr/>
      <dgm:t>
        <a:bodyPr/>
        <a:lstStyle/>
        <a:p>
          <a:pPr rtl="1"/>
          <a:endParaRPr lang="ar-SA" b="1"/>
        </a:p>
      </dgm:t>
    </dgm:pt>
    <dgm:pt modelId="{2979338D-25CF-4A47-9357-5BEB23FEF883}" type="sibTrans" cxnId="{2E8F8E88-E948-425A-8A72-944DD3533786}">
      <dgm:prSet/>
      <dgm:spPr/>
      <dgm:t>
        <a:bodyPr/>
        <a:lstStyle/>
        <a:p>
          <a:pPr rtl="1"/>
          <a:endParaRPr lang="ar-SA" b="1"/>
        </a:p>
      </dgm:t>
    </dgm:pt>
    <dgm:pt modelId="{29FED659-AC43-4158-AE25-AD2EB3F68D58}">
      <dgm:prSet phldrT="[Text]"/>
      <dgm:spPr/>
      <dgm:t>
        <a:bodyPr/>
        <a:lstStyle/>
        <a:p>
          <a:pPr rtl="1"/>
          <a:r>
            <a:rPr lang="ar-SA" b="1" dirty="0" smtClean="0"/>
            <a:t>2</a:t>
          </a:r>
          <a:endParaRPr lang="ar-SA" b="1" dirty="0"/>
        </a:p>
      </dgm:t>
    </dgm:pt>
    <dgm:pt modelId="{9FE0AC30-351F-4C1E-BF71-646A852E913D}" type="parTrans" cxnId="{AA34F0EB-FAAF-4220-AA12-67C82AE19AC6}">
      <dgm:prSet/>
      <dgm:spPr/>
      <dgm:t>
        <a:bodyPr/>
        <a:lstStyle/>
        <a:p>
          <a:pPr rtl="1"/>
          <a:endParaRPr lang="ar-SA" b="1"/>
        </a:p>
      </dgm:t>
    </dgm:pt>
    <dgm:pt modelId="{F18D5384-0A2B-401A-8DE2-C3C164C9AF84}" type="sibTrans" cxnId="{AA34F0EB-FAAF-4220-AA12-67C82AE19AC6}">
      <dgm:prSet/>
      <dgm:spPr/>
      <dgm:t>
        <a:bodyPr/>
        <a:lstStyle/>
        <a:p>
          <a:pPr rtl="1"/>
          <a:endParaRPr lang="ar-SA" b="1"/>
        </a:p>
      </dgm:t>
    </dgm:pt>
    <dgm:pt modelId="{CDECE221-B27A-401F-AF91-EB4846B04176}">
      <dgm:prSet phldrT="[Text]"/>
      <dgm:spPr/>
      <dgm:t>
        <a:bodyPr/>
        <a:lstStyle/>
        <a:p>
          <a:pPr rtl="1"/>
          <a:r>
            <a:rPr lang="ar-SA" b="1" dirty="0" smtClean="0"/>
            <a:t>3</a:t>
          </a:r>
          <a:endParaRPr lang="ar-SA" b="1" dirty="0"/>
        </a:p>
      </dgm:t>
    </dgm:pt>
    <dgm:pt modelId="{248FC7BF-0B15-450B-94BE-F7DA87EE7D4B}" type="parTrans" cxnId="{76BD48F4-3F98-4A8E-9F43-711FE6298FB6}">
      <dgm:prSet/>
      <dgm:spPr/>
      <dgm:t>
        <a:bodyPr/>
        <a:lstStyle/>
        <a:p>
          <a:pPr rtl="1"/>
          <a:endParaRPr lang="ar-SA" b="1"/>
        </a:p>
      </dgm:t>
    </dgm:pt>
    <dgm:pt modelId="{088AC6B4-AAF4-4FD3-88E9-95C41DB84874}" type="sibTrans" cxnId="{76BD48F4-3F98-4A8E-9F43-711FE6298FB6}">
      <dgm:prSet/>
      <dgm:spPr/>
      <dgm:t>
        <a:bodyPr/>
        <a:lstStyle/>
        <a:p>
          <a:pPr rtl="1"/>
          <a:endParaRPr lang="ar-SA" b="1"/>
        </a:p>
      </dgm:t>
    </dgm:pt>
    <dgm:pt modelId="{6274FC29-6AD5-442E-B1FA-D4E4F723F8BC}">
      <dgm:prSet phldrT="[Text]"/>
      <dgm:spPr/>
      <dgm:t>
        <a:bodyPr/>
        <a:lstStyle/>
        <a:p>
          <a:pPr rtl="1"/>
          <a:r>
            <a:rPr lang="ar-SA" b="1" dirty="0" smtClean="0"/>
            <a:t>4</a:t>
          </a:r>
          <a:endParaRPr lang="ar-SA" b="1" dirty="0"/>
        </a:p>
      </dgm:t>
    </dgm:pt>
    <dgm:pt modelId="{4B618166-3391-44F4-A55F-36B3F084FDDB}" type="parTrans" cxnId="{089EC538-F723-4F69-9923-35AA2325D463}">
      <dgm:prSet/>
      <dgm:spPr/>
      <dgm:t>
        <a:bodyPr/>
        <a:lstStyle/>
        <a:p>
          <a:pPr rtl="1"/>
          <a:endParaRPr lang="ar-SA" b="1"/>
        </a:p>
      </dgm:t>
    </dgm:pt>
    <dgm:pt modelId="{322530D6-DAA1-4EFD-A3B8-BFFCF82615EB}" type="sibTrans" cxnId="{089EC538-F723-4F69-9923-35AA2325D463}">
      <dgm:prSet/>
      <dgm:spPr/>
      <dgm:t>
        <a:bodyPr/>
        <a:lstStyle/>
        <a:p>
          <a:pPr rtl="1"/>
          <a:endParaRPr lang="ar-SA" b="1"/>
        </a:p>
      </dgm:t>
    </dgm:pt>
    <dgm:pt modelId="{0E92E825-FE6A-4A5B-B594-DC5C5BA86D8E}">
      <dgm:prSet phldrT="[Text]"/>
      <dgm:spPr/>
      <dgm:t>
        <a:bodyPr/>
        <a:lstStyle/>
        <a:p>
          <a:pPr rtl="1"/>
          <a:r>
            <a:rPr lang="ar-SA" b="1" dirty="0" smtClean="0"/>
            <a:t>5</a:t>
          </a:r>
          <a:endParaRPr lang="ar-SA" b="1" dirty="0"/>
        </a:p>
      </dgm:t>
    </dgm:pt>
    <dgm:pt modelId="{0AAE2629-FB3D-46A8-87E1-62B0BABEF00B}" type="parTrans" cxnId="{B6880F1C-DDD4-4DAA-B5A1-F1DCE1BF4D44}">
      <dgm:prSet/>
      <dgm:spPr/>
      <dgm:t>
        <a:bodyPr/>
        <a:lstStyle/>
        <a:p>
          <a:pPr rtl="1"/>
          <a:endParaRPr lang="ar-SA" b="1"/>
        </a:p>
      </dgm:t>
    </dgm:pt>
    <dgm:pt modelId="{0184E0C2-66F6-47E5-81AF-A759CE95FF26}" type="sibTrans" cxnId="{B6880F1C-DDD4-4DAA-B5A1-F1DCE1BF4D44}">
      <dgm:prSet/>
      <dgm:spPr/>
      <dgm:t>
        <a:bodyPr/>
        <a:lstStyle/>
        <a:p>
          <a:pPr rtl="1"/>
          <a:endParaRPr lang="ar-SA" b="1"/>
        </a:p>
      </dgm:t>
    </dgm:pt>
    <dgm:pt modelId="{C527861D-38E6-4E24-AACF-84AFD9F243BF}">
      <dgm:prSet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b="1" dirty="0" smtClean="0">
              <a:latin typeface="Calibri"/>
              <a:ea typeface="Calibri"/>
            </a:rPr>
            <a:t>التعلم الذاتي عملية </a:t>
          </a:r>
          <a:r>
            <a:rPr lang="ar-JO" b="1" dirty="0" smtClean="0">
              <a:latin typeface="Calibri"/>
              <a:ea typeface="Calibri"/>
            </a:rPr>
            <a:t>أ</a:t>
          </a:r>
          <a:r>
            <a:rPr lang="ar-SA" b="1" dirty="0" smtClean="0">
              <a:latin typeface="Calibri"/>
              <a:ea typeface="Calibri"/>
            </a:rPr>
            <a:t>و نشاط اسلوب ويقاس بدرجة التغير</a:t>
          </a:r>
          <a:endParaRPr lang="ar-SA" b="1" dirty="0" smtClean="0"/>
        </a:p>
      </dgm:t>
    </dgm:pt>
    <dgm:pt modelId="{A543FE5E-C646-4373-8E06-D09416B533BF}" type="parTrans" cxnId="{E641F13D-411A-468C-88CE-B390B38B889A}">
      <dgm:prSet/>
      <dgm:spPr/>
      <dgm:t>
        <a:bodyPr/>
        <a:lstStyle/>
        <a:p>
          <a:pPr rtl="1"/>
          <a:endParaRPr lang="ar-SA" b="1"/>
        </a:p>
      </dgm:t>
    </dgm:pt>
    <dgm:pt modelId="{10F2A62F-9403-42B9-A91F-1538557FDBB3}" type="sibTrans" cxnId="{E641F13D-411A-468C-88CE-B390B38B889A}">
      <dgm:prSet/>
      <dgm:spPr/>
      <dgm:t>
        <a:bodyPr/>
        <a:lstStyle/>
        <a:p>
          <a:pPr rtl="1"/>
          <a:endParaRPr lang="ar-SA" b="1"/>
        </a:p>
      </dgm:t>
    </dgm:pt>
    <dgm:pt modelId="{78EA7F9D-3434-42B3-9BD8-B7CCCEA6DAFE}">
      <dgm:prSet/>
      <dgm:spPr/>
      <dgm:t>
        <a:bodyPr/>
        <a:lstStyle/>
        <a:p>
          <a:pPr rtl="1"/>
          <a:r>
            <a:rPr lang="ar-SA" b="1" dirty="0" smtClean="0">
              <a:latin typeface="Calibri"/>
              <a:ea typeface="Calibri"/>
            </a:rPr>
            <a:t>التعلم الذاتي يعتمد على الخبرات والمهارات والمعارف والتقنيات </a:t>
          </a:r>
          <a:r>
            <a:rPr lang="ar-JO" b="1" dirty="0" smtClean="0">
              <a:latin typeface="Calibri"/>
              <a:ea typeface="Calibri"/>
            </a:rPr>
            <a:t>، </a:t>
          </a:r>
          <a:endParaRPr lang="ar-SA" b="1" dirty="0"/>
        </a:p>
      </dgm:t>
    </dgm:pt>
    <dgm:pt modelId="{6F8BA5AD-2CA0-4ED1-AD37-A245411B2055}" type="parTrans" cxnId="{122481A4-7EAA-49DC-8B5A-653630F0C79E}">
      <dgm:prSet/>
      <dgm:spPr/>
      <dgm:t>
        <a:bodyPr/>
        <a:lstStyle/>
        <a:p>
          <a:pPr rtl="1"/>
          <a:endParaRPr lang="ar-SA" b="1"/>
        </a:p>
      </dgm:t>
    </dgm:pt>
    <dgm:pt modelId="{4C89A5A1-A50A-4874-8FF9-3C1CE888106C}" type="sibTrans" cxnId="{122481A4-7EAA-49DC-8B5A-653630F0C79E}">
      <dgm:prSet/>
      <dgm:spPr/>
      <dgm:t>
        <a:bodyPr/>
        <a:lstStyle/>
        <a:p>
          <a:pPr rtl="1"/>
          <a:endParaRPr lang="ar-SA" b="1"/>
        </a:p>
      </dgm:t>
    </dgm:pt>
    <dgm:pt modelId="{818BF0EA-EA94-4FA4-8EF2-91696FC8C4AB}">
      <dgm:prSet/>
      <dgm:spPr/>
      <dgm:t>
        <a:bodyPr/>
        <a:lstStyle/>
        <a:p>
          <a:pPr algn="r" rtl="1"/>
          <a:r>
            <a:rPr lang="ar-SA" b="1" dirty="0" smtClean="0">
              <a:latin typeface="Calibri"/>
              <a:ea typeface="Calibri"/>
            </a:rPr>
            <a:t>التعلم الذاتي </a:t>
          </a:r>
          <a:r>
            <a:rPr lang="ar-JO" b="1" dirty="0" smtClean="0">
              <a:latin typeface="Calibri"/>
              <a:ea typeface="Calibri"/>
            </a:rPr>
            <a:t>يمكن أن يتم </a:t>
          </a:r>
          <a:r>
            <a:rPr lang="ar-SA" b="1" dirty="0" smtClean="0">
              <a:latin typeface="Calibri"/>
              <a:ea typeface="Calibri"/>
            </a:rPr>
            <a:t>داخل وخارج الفصل ويتمركز حول المتعلم وله انماط مختلفة. </a:t>
          </a:r>
          <a:endParaRPr lang="ar-SA" b="1" dirty="0"/>
        </a:p>
      </dgm:t>
    </dgm:pt>
    <dgm:pt modelId="{BB97E8C9-C1F0-4F07-8A94-BEFAAF606498}" type="parTrans" cxnId="{4BA292BF-3462-429D-8CD5-CA8142CBC15F}">
      <dgm:prSet/>
      <dgm:spPr/>
      <dgm:t>
        <a:bodyPr/>
        <a:lstStyle/>
        <a:p>
          <a:pPr rtl="1"/>
          <a:endParaRPr lang="ar-SA" b="1"/>
        </a:p>
      </dgm:t>
    </dgm:pt>
    <dgm:pt modelId="{3EDF44EF-5EF1-43EC-8387-2C870F477CB4}" type="sibTrans" cxnId="{4BA292BF-3462-429D-8CD5-CA8142CBC15F}">
      <dgm:prSet/>
      <dgm:spPr/>
      <dgm:t>
        <a:bodyPr/>
        <a:lstStyle/>
        <a:p>
          <a:pPr rtl="1"/>
          <a:endParaRPr lang="ar-SA" b="1"/>
        </a:p>
      </dgm:t>
    </dgm:pt>
    <dgm:pt modelId="{64F76CD2-4F4B-4644-92FC-6A78787BC2F2}">
      <dgm:prSet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b="1" dirty="0" smtClean="0">
              <a:latin typeface="Calibri"/>
              <a:ea typeface="Calibri"/>
            </a:rPr>
            <a:t>التعلم الذاتي مستقر </a:t>
          </a:r>
          <a:r>
            <a:rPr lang="ar-JO" b="1" dirty="0" smtClean="0">
              <a:latin typeface="Calibri"/>
              <a:ea typeface="Calibri"/>
            </a:rPr>
            <a:t>أ</a:t>
          </a:r>
          <a:r>
            <a:rPr lang="ar-SA" b="1" dirty="0" smtClean="0">
              <a:latin typeface="Calibri"/>
              <a:ea typeface="Calibri"/>
            </a:rPr>
            <a:t>و </a:t>
          </a:r>
          <a:r>
            <a:rPr lang="ar-JO" b="1" dirty="0" smtClean="0">
              <a:latin typeface="Calibri"/>
              <a:ea typeface="Calibri"/>
            </a:rPr>
            <a:t>ش</a:t>
          </a:r>
          <a:r>
            <a:rPr lang="ar-SA" b="1" dirty="0" smtClean="0">
              <a:latin typeface="Calibri"/>
              <a:ea typeface="Calibri"/>
            </a:rPr>
            <a:t>به دائم</a:t>
          </a:r>
          <a:r>
            <a:rPr lang="ar-JO" b="1" dirty="0" smtClean="0">
              <a:latin typeface="Calibri"/>
              <a:ea typeface="Calibri"/>
            </a:rPr>
            <a:t>، </a:t>
          </a:r>
          <a:r>
            <a:rPr lang="ar-SA" b="1" dirty="0" smtClean="0">
              <a:latin typeface="Calibri"/>
              <a:ea typeface="Calibri"/>
            </a:rPr>
            <a:t>يحس المتعلم بنتيجة </a:t>
          </a:r>
          <a:r>
            <a:rPr lang="ar-JO" b="1" dirty="0" smtClean="0">
              <a:latin typeface="Calibri"/>
              <a:ea typeface="Calibri"/>
            </a:rPr>
            <a:t>عملية </a:t>
          </a:r>
          <a:r>
            <a:rPr lang="ar-SA" b="1" dirty="0" smtClean="0">
              <a:latin typeface="Calibri"/>
              <a:ea typeface="Calibri"/>
            </a:rPr>
            <a:t>التعلم </a:t>
          </a:r>
          <a:endParaRPr lang="ar-SA" b="1" dirty="0" smtClean="0"/>
        </a:p>
      </dgm:t>
    </dgm:pt>
    <dgm:pt modelId="{BDFCB776-2ADE-4C0C-B187-401AFF1C27B1}" type="sibTrans" cxnId="{E53DE1E3-6345-48CC-93EA-475724DF04AE}">
      <dgm:prSet/>
      <dgm:spPr/>
      <dgm:t>
        <a:bodyPr/>
        <a:lstStyle/>
        <a:p>
          <a:pPr rtl="1"/>
          <a:endParaRPr lang="ar-SA" b="1"/>
        </a:p>
      </dgm:t>
    </dgm:pt>
    <dgm:pt modelId="{E44896CC-FFEA-4060-BDE2-2EBD82D62035}" type="parTrans" cxnId="{E53DE1E3-6345-48CC-93EA-475724DF04AE}">
      <dgm:prSet/>
      <dgm:spPr/>
      <dgm:t>
        <a:bodyPr/>
        <a:lstStyle/>
        <a:p>
          <a:pPr rtl="1"/>
          <a:endParaRPr lang="ar-SA" b="1"/>
        </a:p>
      </dgm:t>
    </dgm:pt>
    <dgm:pt modelId="{61D546C7-139C-4FBA-9260-D4D393804B43}">
      <dgm:prSet/>
      <dgm:spPr/>
      <dgm:t>
        <a:bodyPr/>
        <a:lstStyle/>
        <a:p>
          <a:pPr rtl="1"/>
          <a:r>
            <a:rPr lang="ar-SA" b="1" dirty="0" smtClean="0">
              <a:latin typeface="Calibri"/>
              <a:ea typeface="Calibri"/>
            </a:rPr>
            <a:t>مقصود او غير مقصود </a:t>
          </a:r>
          <a:endParaRPr lang="ar-SA" b="1" dirty="0"/>
        </a:p>
      </dgm:t>
    </dgm:pt>
    <dgm:pt modelId="{85160E50-763E-41F3-8BD3-10ED002EBE9D}" type="parTrans" cxnId="{BE0C161D-759F-46AD-861E-8AB8FA0C1D9C}">
      <dgm:prSet/>
      <dgm:spPr/>
      <dgm:t>
        <a:bodyPr/>
        <a:lstStyle/>
        <a:p>
          <a:endParaRPr lang="en-US"/>
        </a:p>
      </dgm:t>
    </dgm:pt>
    <dgm:pt modelId="{83A51A21-72B4-491F-A99C-6F121DF73F38}" type="sibTrans" cxnId="{BE0C161D-759F-46AD-861E-8AB8FA0C1D9C}">
      <dgm:prSet/>
      <dgm:spPr/>
      <dgm:t>
        <a:bodyPr/>
        <a:lstStyle/>
        <a:p>
          <a:endParaRPr lang="en-US"/>
        </a:p>
      </dgm:t>
    </dgm:pt>
    <dgm:pt modelId="{88CBDE74-EB65-4A09-8CD8-595A26615C05}" type="pres">
      <dgm:prSet presAssocID="{3307D568-5838-4449-9399-C694A2C240B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C5F71A0-F521-4B4C-9264-83EA714A4B6A}" type="pres">
      <dgm:prSet presAssocID="{2A6BCFAF-5E91-4FBF-8ABB-6F54072AB622}" presName="composite" presStyleCnt="0"/>
      <dgm:spPr/>
    </dgm:pt>
    <dgm:pt modelId="{FBDA7C3C-FE89-4DEB-84E6-36C0DB4921EA}" type="pres">
      <dgm:prSet presAssocID="{2A6BCFAF-5E91-4FBF-8ABB-6F54072AB622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3DA8783-6885-496D-8FDD-C98A5285FE41}" type="pres">
      <dgm:prSet presAssocID="{2A6BCFAF-5E91-4FBF-8ABB-6F54072AB622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056E3E5-4AA0-463D-9CFD-F2367C6DA15C}" type="pres">
      <dgm:prSet presAssocID="{EB9B0F5C-4C55-47D4-9312-D2931D1302C0}" presName="sp" presStyleCnt="0"/>
      <dgm:spPr/>
    </dgm:pt>
    <dgm:pt modelId="{A84E0B6A-7E64-45FC-8F17-5D813D157C31}" type="pres">
      <dgm:prSet presAssocID="{29FED659-AC43-4158-AE25-AD2EB3F68D58}" presName="composite" presStyleCnt="0"/>
      <dgm:spPr/>
    </dgm:pt>
    <dgm:pt modelId="{26C71D17-3567-49B1-8C26-EF19328F2A51}" type="pres">
      <dgm:prSet presAssocID="{29FED659-AC43-4158-AE25-AD2EB3F68D58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A39D350-B0DA-46E8-AFBF-DDAA1E28D95A}" type="pres">
      <dgm:prSet presAssocID="{29FED659-AC43-4158-AE25-AD2EB3F68D58}" presName="descendantText" presStyleLbl="alignAcc1" presStyleIdx="1" presStyleCnt="5" custLinFactNeighborX="4648" custLinFactNeighborY="-227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3A6CE2D-0A1C-4089-9391-AF6511C5F97B}" type="pres">
      <dgm:prSet presAssocID="{F18D5384-0A2B-401A-8DE2-C3C164C9AF84}" presName="sp" presStyleCnt="0"/>
      <dgm:spPr/>
    </dgm:pt>
    <dgm:pt modelId="{8EA3BB99-5F57-4B8A-AD9F-173E76D40E8F}" type="pres">
      <dgm:prSet presAssocID="{CDECE221-B27A-401F-AF91-EB4846B04176}" presName="composite" presStyleCnt="0"/>
      <dgm:spPr/>
    </dgm:pt>
    <dgm:pt modelId="{C2A1BA24-4B29-451F-872C-8C532CBABF9F}" type="pres">
      <dgm:prSet presAssocID="{CDECE221-B27A-401F-AF91-EB4846B04176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604F915-E7DC-4500-A4E6-AF41AEBC9CDB}" type="pres">
      <dgm:prSet presAssocID="{CDECE221-B27A-401F-AF91-EB4846B04176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EB3F7EA-A5FE-4C05-9320-3B93D7D09D57}" type="pres">
      <dgm:prSet presAssocID="{088AC6B4-AAF4-4FD3-88E9-95C41DB84874}" presName="sp" presStyleCnt="0"/>
      <dgm:spPr/>
    </dgm:pt>
    <dgm:pt modelId="{F2E5DF0F-8E4F-4C0E-AFAC-86DCA4237051}" type="pres">
      <dgm:prSet presAssocID="{6274FC29-6AD5-442E-B1FA-D4E4F723F8BC}" presName="composite" presStyleCnt="0"/>
      <dgm:spPr/>
    </dgm:pt>
    <dgm:pt modelId="{82544443-5B8C-43CC-878B-FBD7A5D5CDDD}" type="pres">
      <dgm:prSet presAssocID="{6274FC29-6AD5-442E-B1FA-D4E4F723F8BC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EAC8D92-B8B0-4561-A9DE-450CD45D8393}" type="pres">
      <dgm:prSet presAssocID="{6274FC29-6AD5-442E-B1FA-D4E4F723F8BC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9157553-FE11-4370-BF7C-5CBF5DE67B05}" type="pres">
      <dgm:prSet presAssocID="{322530D6-DAA1-4EFD-A3B8-BFFCF82615EB}" presName="sp" presStyleCnt="0"/>
      <dgm:spPr/>
    </dgm:pt>
    <dgm:pt modelId="{EF5456F3-2CCB-47FF-A665-57E71B3A430E}" type="pres">
      <dgm:prSet presAssocID="{0E92E825-FE6A-4A5B-B594-DC5C5BA86D8E}" presName="composite" presStyleCnt="0"/>
      <dgm:spPr/>
    </dgm:pt>
    <dgm:pt modelId="{5EED2967-7BD0-4FC6-B116-1AD28363462C}" type="pres">
      <dgm:prSet presAssocID="{0E92E825-FE6A-4A5B-B594-DC5C5BA86D8E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59C2F8D-AC22-4E49-AEBC-07F0B8B29B7B}" type="pres">
      <dgm:prSet presAssocID="{0E92E825-FE6A-4A5B-B594-DC5C5BA86D8E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870722D-8A6B-4247-B238-166D0E77B6B9}" type="presOf" srcId="{818BF0EA-EA94-4FA4-8EF2-91696FC8C4AB}" destId="{659C2F8D-AC22-4E49-AEBC-07F0B8B29B7B}" srcOrd="0" destOrd="0" presId="urn:microsoft.com/office/officeart/2005/8/layout/chevron2"/>
    <dgm:cxn modelId="{7734B11C-6130-43B9-A738-27B12EDAC220}" type="presOf" srcId="{64F76CD2-4F4B-4644-92FC-6A78787BC2F2}" destId="{FA39D350-B0DA-46E8-AFBF-DDAA1E28D95A}" srcOrd="0" destOrd="0" presId="urn:microsoft.com/office/officeart/2005/8/layout/chevron2"/>
    <dgm:cxn modelId="{2636BC3F-DF95-47DC-BCE1-D215EB5DF0C3}" type="presOf" srcId="{78EA7F9D-3434-42B3-9BD8-B7CCCEA6DAFE}" destId="{7EAC8D92-B8B0-4561-A9DE-450CD45D8393}" srcOrd="0" destOrd="0" presId="urn:microsoft.com/office/officeart/2005/8/layout/chevron2"/>
    <dgm:cxn modelId="{F47C6C4F-73F8-46EE-B98D-1B619D8C3C13}" type="presOf" srcId="{29FED659-AC43-4158-AE25-AD2EB3F68D58}" destId="{26C71D17-3567-49B1-8C26-EF19328F2A51}" srcOrd="0" destOrd="0" presId="urn:microsoft.com/office/officeart/2005/8/layout/chevron2"/>
    <dgm:cxn modelId="{E53DE1E3-6345-48CC-93EA-475724DF04AE}" srcId="{29FED659-AC43-4158-AE25-AD2EB3F68D58}" destId="{64F76CD2-4F4B-4644-92FC-6A78787BC2F2}" srcOrd="0" destOrd="0" parTransId="{E44896CC-FFEA-4060-BDE2-2EBD82D62035}" sibTransId="{BDFCB776-2ADE-4C0C-B187-401AFF1C27B1}"/>
    <dgm:cxn modelId="{9248FC9E-4800-4DF8-9AD8-FB483E840CD8}" type="presOf" srcId="{2A6BCFAF-5E91-4FBF-8ABB-6F54072AB622}" destId="{FBDA7C3C-FE89-4DEB-84E6-36C0DB4921EA}" srcOrd="0" destOrd="0" presId="urn:microsoft.com/office/officeart/2005/8/layout/chevron2"/>
    <dgm:cxn modelId="{3F88AF45-8EC3-4ED1-988A-CB89A58C5D45}" type="presOf" srcId="{CDECE221-B27A-401F-AF91-EB4846B04176}" destId="{C2A1BA24-4B29-451F-872C-8C532CBABF9F}" srcOrd="0" destOrd="0" presId="urn:microsoft.com/office/officeart/2005/8/layout/chevron2"/>
    <dgm:cxn modelId="{6A88F522-02A4-4A43-9366-D6353344248E}" type="presOf" srcId="{C527861D-38E6-4E24-AACF-84AFD9F243BF}" destId="{6604F915-E7DC-4500-A4E6-AF41AEBC9CDB}" srcOrd="0" destOrd="0" presId="urn:microsoft.com/office/officeart/2005/8/layout/chevron2"/>
    <dgm:cxn modelId="{4BA292BF-3462-429D-8CD5-CA8142CBC15F}" srcId="{0E92E825-FE6A-4A5B-B594-DC5C5BA86D8E}" destId="{818BF0EA-EA94-4FA4-8EF2-91696FC8C4AB}" srcOrd="0" destOrd="0" parTransId="{BB97E8C9-C1F0-4F07-8A94-BEFAAF606498}" sibTransId="{3EDF44EF-5EF1-43EC-8387-2C870F477CB4}"/>
    <dgm:cxn modelId="{C36D5C73-B42A-40B8-99E4-464D82C1547F}" type="presOf" srcId="{6274FC29-6AD5-442E-B1FA-D4E4F723F8BC}" destId="{82544443-5B8C-43CC-878B-FBD7A5D5CDDD}" srcOrd="0" destOrd="0" presId="urn:microsoft.com/office/officeart/2005/8/layout/chevron2"/>
    <dgm:cxn modelId="{BA7D3BEB-28DE-40E8-A428-0088DB432F6D}" srcId="{3307D568-5838-4449-9399-C694A2C240BE}" destId="{2A6BCFAF-5E91-4FBF-8ABB-6F54072AB622}" srcOrd="0" destOrd="0" parTransId="{2C96285A-20A5-4111-80CE-523571C25191}" sibTransId="{EB9B0F5C-4C55-47D4-9312-D2931D1302C0}"/>
    <dgm:cxn modelId="{089EC538-F723-4F69-9923-35AA2325D463}" srcId="{3307D568-5838-4449-9399-C694A2C240BE}" destId="{6274FC29-6AD5-442E-B1FA-D4E4F723F8BC}" srcOrd="3" destOrd="0" parTransId="{4B618166-3391-44F4-A55F-36B3F084FDDB}" sibTransId="{322530D6-DAA1-4EFD-A3B8-BFFCF82615EB}"/>
    <dgm:cxn modelId="{9B281709-B945-4DC0-9A53-6FC731016731}" type="presOf" srcId="{F2B2C27A-2B3D-436E-BF66-53E78782E915}" destId="{C3DA8783-6885-496D-8FDD-C98A5285FE41}" srcOrd="0" destOrd="0" presId="urn:microsoft.com/office/officeart/2005/8/layout/chevron2"/>
    <dgm:cxn modelId="{07278376-D9CB-4146-AD0E-BF50468F20AE}" type="presOf" srcId="{0E92E825-FE6A-4A5B-B594-DC5C5BA86D8E}" destId="{5EED2967-7BD0-4FC6-B116-1AD28363462C}" srcOrd="0" destOrd="0" presId="urn:microsoft.com/office/officeart/2005/8/layout/chevron2"/>
    <dgm:cxn modelId="{76BD48F4-3F98-4A8E-9F43-711FE6298FB6}" srcId="{3307D568-5838-4449-9399-C694A2C240BE}" destId="{CDECE221-B27A-401F-AF91-EB4846B04176}" srcOrd="2" destOrd="0" parTransId="{248FC7BF-0B15-450B-94BE-F7DA87EE7D4B}" sibTransId="{088AC6B4-AAF4-4FD3-88E9-95C41DB84874}"/>
    <dgm:cxn modelId="{BE0C161D-759F-46AD-861E-8AB8FA0C1D9C}" srcId="{6274FC29-6AD5-442E-B1FA-D4E4F723F8BC}" destId="{61D546C7-139C-4FBA-9260-D4D393804B43}" srcOrd="1" destOrd="0" parTransId="{85160E50-763E-41F3-8BD3-10ED002EBE9D}" sibTransId="{83A51A21-72B4-491F-A99C-6F121DF73F38}"/>
    <dgm:cxn modelId="{E641F13D-411A-468C-88CE-B390B38B889A}" srcId="{CDECE221-B27A-401F-AF91-EB4846B04176}" destId="{C527861D-38E6-4E24-AACF-84AFD9F243BF}" srcOrd="0" destOrd="0" parTransId="{A543FE5E-C646-4373-8E06-D09416B533BF}" sibTransId="{10F2A62F-9403-42B9-A91F-1538557FDBB3}"/>
    <dgm:cxn modelId="{2E8F8E88-E948-425A-8A72-944DD3533786}" srcId="{2A6BCFAF-5E91-4FBF-8ABB-6F54072AB622}" destId="{F2B2C27A-2B3D-436E-BF66-53E78782E915}" srcOrd="0" destOrd="0" parTransId="{1B5F79E5-CF8B-4D70-B046-82B826B6D630}" sibTransId="{2979338D-25CF-4A47-9357-5BEB23FEF883}"/>
    <dgm:cxn modelId="{C36167C4-A151-4410-9473-46D517E035C2}" type="presOf" srcId="{3307D568-5838-4449-9399-C694A2C240BE}" destId="{88CBDE74-EB65-4A09-8CD8-595A26615C05}" srcOrd="0" destOrd="0" presId="urn:microsoft.com/office/officeart/2005/8/layout/chevron2"/>
    <dgm:cxn modelId="{122481A4-7EAA-49DC-8B5A-653630F0C79E}" srcId="{6274FC29-6AD5-442E-B1FA-D4E4F723F8BC}" destId="{78EA7F9D-3434-42B3-9BD8-B7CCCEA6DAFE}" srcOrd="0" destOrd="0" parTransId="{6F8BA5AD-2CA0-4ED1-AD37-A245411B2055}" sibTransId="{4C89A5A1-A50A-4874-8FF9-3C1CE888106C}"/>
    <dgm:cxn modelId="{AA34F0EB-FAAF-4220-AA12-67C82AE19AC6}" srcId="{3307D568-5838-4449-9399-C694A2C240BE}" destId="{29FED659-AC43-4158-AE25-AD2EB3F68D58}" srcOrd="1" destOrd="0" parTransId="{9FE0AC30-351F-4C1E-BF71-646A852E913D}" sibTransId="{F18D5384-0A2B-401A-8DE2-C3C164C9AF84}"/>
    <dgm:cxn modelId="{9BE7C124-9689-4A9B-9830-0CCF9BC36F44}" type="presOf" srcId="{61D546C7-139C-4FBA-9260-D4D393804B43}" destId="{7EAC8D92-B8B0-4561-A9DE-450CD45D8393}" srcOrd="0" destOrd="1" presId="urn:microsoft.com/office/officeart/2005/8/layout/chevron2"/>
    <dgm:cxn modelId="{B6880F1C-DDD4-4DAA-B5A1-F1DCE1BF4D44}" srcId="{3307D568-5838-4449-9399-C694A2C240BE}" destId="{0E92E825-FE6A-4A5B-B594-DC5C5BA86D8E}" srcOrd="4" destOrd="0" parTransId="{0AAE2629-FB3D-46A8-87E1-62B0BABEF00B}" sibTransId="{0184E0C2-66F6-47E5-81AF-A759CE95FF26}"/>
    <dgm:cxn modelId="{C0557B1E-745D-4B0F-8D03-439F5F63D96A}" type="presParOf" srcId="{88CBDE74-EB65-4A09-8CD8-595A26615C05}" destId="{6C5F71A0-F521-4B4C-9264-83EA714A4B6A}" srcOrd="0" destOrd="0" presId="urn:microsoft.com/office/officeart/2005/8/layout/chevron2"/>
    <dgm:cxn modelId="{4DBC6E11-AB7F-4E28-8B17-865AAE87988D}" type="presParOf" srcId="{6C5F71A0-F521-4B4C-9264-83EA714A4B6A}" destId="{FBDA7C3C-FE89-4DEB-84E6-36C0DB4921EA}" srcOrd="0" destOrd="0" presId="urn:microsoft.com/office/officeart/2005/8/layout/chevron2"/>
    <dgm:cxn modelId="{B10F2856-E2A4-4915-859D-58C65F1A012A}" type="presParOf" srcId="{6C5F71A0-F521-4B4C-9264-83EA714A4B6A}" destId="{C3DA8783-6885-496D-8FDD-C98A5285FE41}" srcOrd="1" destOrd="0" presId="urn:microsoft.com/office/officeart/2005/8/layout/chevron2"/>
    <dgm:cxn modelId="{DA2BD6F8-286C-4E56-BC23-AED4F7D17619}" type="presParOf" srcId="{88CBDE74-EB65-4A09-8CD8-595A26615C05}" destId="{6056E3E5-4AA0-463D-9CFD-F2367C6DA15C}" srcOrd="1" destOrd="0" presId="urn:microsoft.com/office/officeart/2005/8/layout/chevron2"/>
    <dgm:cxn modelId="{01061B75-760E-49B2-BB0B-4E3E2C67A82F}" type="presParOf" srcId="{88CBDE74-EB65-4A09-8CD8-595A26615C05}" destId="{A84E0B6A-7E64-45FC-8F17-5D813D157C31}" srcOrd="2" destOrd="0" presId="urn:microsoft.com/office/officeart/2005/8/layout/chevron2"/>
    <dgm:cxn modelId="{81F444FC-A8F2-4823-9D39-46F7476050A7}" type="presParOf" srcId="{A84E0B6A-7E64-45FC-8F17-5D813D157C31}" destId="{26C71D17-3567-49B1-8C26-EF19328F2A51}" srcOrd="0" destOrd="0" presId="urn:microsoft.com/office/officeart/2005/8/layout/chevron2"/>
    <dgm:cxn modelId="{06C10316-6FF8-4952-A825-F5281D9D170C}" type="presParOf" srcId="{A84E0B6A-7E64-45FC-8F17-5D813D157C31}" destId="{FA39D350-B0DA-46E8-AFBF-DDAA1E28D95A}" srcOrd="1" destOrd="0" presId="urn:microsoft.com/office/officeart/2005/8/layout/chevron2"/>
    <dgm:cxn modelId="{E38EE33A-D92E-467A-832E-C24079059F1C}" type="presParOf" srcId="{88CBDE74-EB65-4A09-8CD8-595A26615C05}" destId="{B3A6CE2D-0A1C-4089-9391-AF6511C5F97B}" srcOrd="3" destOrd="0" presId="urn:microsoft.com/office/officeart/2005/8/layout/chevron2"/>
    <dgm:cxn modelId="{1AEDD4B7-D8D2-447F-8606-32DEA29EB4AA}" type="presParOf" srcId="{88CBDE74-EB65-4A09-8CD8-595A26615C05}" destId="{8EA3BB99-5F57-4B8A-AD9F-173E76D40E8F}" srcOrd="4" destOrd="0" presId="urn:microsoft.com/office/officeart/2005/8/layout/chevron2"/>
    <dgm:cxn modelId="{25D21735-DDB7-4F3B-B5E1-B04300102284}" type="presParOf" srcId="{8EA3BB99-5F57-4B8A-AD9F-173E76D40E8F}" destId="{C2A1BA24-4B29-451F-872C-8C532CBABF9F}" srcOrd="0" destOrd="0" presId="urn:microsoft.com/office/officeart/2005/8/layout/chevron2"/>
    <dgm:cxn modelId="{34303C16-B29C-4A13-9E7C-57EE75D792EE}" type="presParOf" srcId="{8EA3BB99-5F57-4B8A-AD9F-173E76D40E8F}" destId="{6604F915-E7DC-4500-A4E6-AF41AEBC9CDB}" srcOrd="1" destOrd="0" presId="urn:microsoft.com/office/officeart/2005/8/layout/chevron2"/>
    <dgm:cxn modelId="{A6B0558C-7807-49EB-8BFB-50478D131079}" type="presParOf" srcId="{88CBDE74-EB65-4A09-8CD8-595A26615C05}" destId="{4EB3F7EA-A5FE-4C05-9320-3B93D7D09D57}" srcOrd="5" destOrd="0" presId="urn:microsoft.com/office/officeart/2005/8/layout/chevron2"/>
    <dgm:cxn modelId="{E3567A09-01F3-4A43-8EB2-FCFE417708FC}" type="presParOf" srcId="{88CBDE74-EB65-4A09-8CD8-595A26615C05}" destId="{F2E5DF0F-8E4F-4C0E-AFAC-86DCA4237051}" srcOrd="6" destOrd="0" presId="urn:microsoft.com/office/officeart/2005/8/layout/chevron2"/>
    <dgm:cxn modelId="{27BF9B96-EE9C-4A51-8D37-5B5CB1378B26}" type="presParOf" srcId="{F2E5DF0F-8E4F-4C0E-AFAC-86DCA4237051}" destId="{82544443-5B8C-43CC-878B-FBD7A5D5CDDD}" srcOrd="0" destOrd="0" presId="urn:microsoft.com/office/officeart/2005/8/layout/chevron2"/>
    <dgm:cxn modelId="{6BC606BE-88B2-4EA2-A9CD-9EB1069C2DC7}" type="presParOf" srcId="{F2E5DF0F-8E4F-4C0E-AFAC-86DCA4237051}" destId="{7EAC8D92-B8B0-4561-A9DE-450CD45D8393}" srcOrd="1" destOrd="0" presId="urn:microsoft.com/office/officeart/2005/8/layout/chevron2"/>
    <dgm:cxn modelId="{AB5C3A7F-3453-4683-8460-3001943E7AE8}" type="presParOf" srcId="{88CBDE74-EB65-4A09-8CD8-595A26615C05}" destId="{B9157553-FE11-4370-BF7C-5CBF5DE67B05}" srcOrd="7" destOrd="0" presId="urn:microsoft.com/office/officeart/2005/8/layout/chevron2"/>
    <dgm:cxn modelId="{C0B3DC62-AF67-43CD-ABF4-5983F9F46472}" type="presParOf" srcId="{88CBDE74-EB65-4A09-8CD8-595A26615C05}" destId="{EF5456F3-2CCB-47FF-A665-57E71B3A430E}" srcOrd="8" destOrd="0" presId="urn:microsoft.com/office/officeart/2005/8/layout/chevron2"/>
    <dgm:cxn modelId="{AEEA40F9-E021-443D-8D2B-911E02328ACD}" type="presParOf" srcId="{EF5456F3-2CCB-47FF-A665-57E71B3A430E}" destId="{5EED2967-7BD0-4FC6-B116-1AD28363462C}" srcOrd="0" destOrd="0" presId="urn:microsoft.com/office/officeart/2005/8/layout/chevron2"/>
    <dgm:cxn modelId="{87591C8E-0776-4310-8A27-9CE95313E90A}" type="presParOf" srcId="{EF5456F3-2CCB-47FF-A665-57E71B3A430E}" destId="{659C2F8D-AC22-4E49-AEBC-07F0B8B29B7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AA98E2-033F-49AA-8ABB-1C16D248964F}">
      <dsp:nvSpPr>
        <dsp:cNvPr id="0" name=""/>
        <dsp:cNvSpPr/>
      </dsp:nvSpPr>
      <dsp:spPr>
        <a:xfrm>
          <a:off x="3543300" y="2539414"/>
          <a:ext cx="2057400" cy="2057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600" b="1" kern="1200" dirty="0" smtClean="0"/>
            <a:t>التعلم الذاتي</a:t>
          </a:r>
          <a:endParaRPr lang="en-US" sz="3600" b="1" kern="1200" dirty="0"/>
        </a:p>
      </dsp:txBody>
      <dsp:txXfrm>
        <a:off x="3643734" y="2639848"/>
        <a:ext cx="1856532" cy="1856532"/>
      </dsp:txXfrm>
    </dsp:sp>
    <dsp:sp modelId="{7BA41E9D-67DE-4A0E-938B-E6D9BB7FA5F0}">
      <dsp:nvSpPr>
        <dsp:cNvPr id="0" name=""/>
        <dsp:cNvSpPr/>
      </dsp:nvSpPr>
      <dsp:spPr>
        <a:xfrm rot="16200000">
          <a:off x="4026213" y="1993627"/>
          <a:ext cx="109157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91573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99D58D-5C1A-4B79-A372-586BBCEC0A51}">
      <dsp:nvSpPr>
        <dsp:cNvPr id="0" name=""/>
        <dsp:cNvSpPr/>
      </dsp:nvSpPr>
      <dsp:spPr>
        <a:xfrm>
          <a:off x="3882770" y="69382"/>
          <a:ext cx="1378458" cy="1378458"/>
        </a:xfrm>
        <a:prstGeom prst="roundRect">
          <a:avLst/>
        </a:prstGeom>
        <a:solidFill>
          <a:schemeClr val="accent3">
            <a:hueOff val="1660658"/>
            <a:satOff val="-5306"/>
            <a:lumOff val="-13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700" b="1" kern="1200" smtClean="0"/>
            <a:t> مفهوم </a:t>
          </a:r>
          <a:r>
            <a:rPr lang="ar-SA" sz="2700" b="1" kern="1200" smtClean="0"/>
            <a:t>التعلم</a:t>
          </a:r>
          <a:r>
            <a:rPr lang="ar-JO" sz="2700" b="1" kern="1200" smtClean="0"/>
            <a:t> الذاتي</a:t>
          </a:r>
          <a:endParaRPr lang="ar-SA" sz="2700" b="1" kern="1200" dirty="0" smtClean="0"/>
        </a:p>
      </dsp:txBody>
      <dsp:txXfrm>
        <a:off x="3950061" y="136673"/>
        <a:ext cx="1243876" cy="1243876"/>
      </dsp:txXfrm>
    </dsp:sp>
    <dsp:sp modelId="{7EB9625A-267C-44F0-9D8C-8EF590428F8D}">
      <dsp:nvSpPr>
        <dsp:cNvPr id="0" name=""/>
        <dsp:cNvSpPr/>
      </dsp:nvSpPr>
      <dsp:spPr>
        <a:xfrm rot="19285714">
          <a:off x="5533919" y="2556906"/>
          <a:ext cx="61218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2189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E7F763-740B-4C88-BB0B-7505086F394B}">
      <dsp:nvSpPr>
        <dsp:cNvPr id="0" name=""/>
        <dsp:cNvSpPr/>
      </dsp:nvSpPr>
      <dsp:spPr>
        <a:xfrm>
          <a:off x="6079328" y="1127188"/>
          <a:ext cx="1378458" cy="1378458"/>
        </a:xfrm>
        <a:prstGeom prst="roundRect">
          <a:avLst/>
        </a:prstGeom>
        <a:solidFill>
          <a:schemeClr val="accent3">
            <a:hueOff val="3321316"/>
            <a:satOff val="-10613"/>
            <a:lumOff val="-26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700" b="1" kern="1200" smtClean="0"/>
            <a:t>خصائص التعلم الذاتي</a:t>
          </a:r>
          <a:endParaRPr lang="ar-SA" sz="2700" b="1" kern="1200" dirty="0" smtClean="0"/>
        </a:p>
      </dsp:txBody>
      <dsp:txXfrm>
        <a:off x="6146619" y="1194479"/>
        <a:ext cx="1243876" cy="1243876"/>
      </dsp:txXfrm>
    </dsp:sp>
    <dsp:sp modelId="{5EE832F4-8C0B-4173-AA70-EAF1E3DDAFD3}">
      <dsp:nvSpPr>
        <dsp:cNvPr id="0" name=""/>
        <dsp:cNvSpPr/>
      </dsp:nvSpPr>
      <dsp:spPr>
        <a:xfrm rot="771429">
          <a:off x="5587569" y="3919441"/>
          <a:ext cx="104739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47394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664061-7E0D-402A-B94F-9ABF8A48E68E}">
      <dsp:nvSpPr>
        <dsp:cNvPr id="0" name=""/>
        <dsp:cNvSpPr/>
      </dsp:nvSpPr>
      <dsp:spPr>
        <a:xfrm>
          <a:off x="6621833" y="3504058"/>
          <a:ext cx="1378458" cy="1378458"/>
        </a:xfrm>
        <a:prstGeom prst="roundRect">
          <a:avLst/>
        </a:prstGeom>
        <a:solidFill>
          <a:schemeClr val="accent3">
            <a:hueOff val="4981975"/>
            <a:satOff val="-15919"/>
            <a:lumOff val="-403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500" b="1" kern="1200" smtClean="0"/>
            <a:t>ايجابيات التعلم الذاتي</a:t>
          </a:r>
          <a:endParaRPr lang="en-US" sz="2500" b="1" kern="1200" dirty="0"/>
        </a:p>
      </dsp:txBody>
      <dsp:txXfrm>
        <a:off x="6689124" y="3571349"/>
        <a:ext cx="1243876" cy="1243876"/>
      </dsp:txXfrm>
    </dsp:sp>
    <dsp:sp modelId="{24D83457-DB94-471D-A6DC-86B82AEBC92A}">
      <dsp:nvSpPr>
        <dsp:cNvPr id="0" name=""/>
        <dsp:cNvSpPr/>
      </dsp:nvSpPr>
      <dsp:spPr>
        <a:xfrm rot="3857143">
          <a:off x="4811866" y="5003486"/>
          <a:ext cx="9027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02745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11720B-E76A-4BA9-9BAC-408801594371}">
      <dsp:nvSpPr>
        <dsp:cNvPr id="0" name=""/>
        <dsp:cNvSpPr/>
      </dsp:nvSpPr>
      <dsp:spPr>
        <a:xfrm>
          <a:off x="5101768" y="5410159"/>
          <a:ext cx="1378458" cy="1378458"/>
        </a:xfrm>
        <a:prstGeom prst="roundRect">
          <a:avLst/>
        </a:prstGeom>
        <a:solidFill>
          <a:schemeClr val="accent3">
            <a:hueOff val="6642633"/>
            <a:satOff val="-21226"/>
            <a:lumOff val="-53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200" b="1" kern="1200" smtClean="0"/>
            <a:t>استراتيجيات تطوير التعلم الذاتي</a:t>
          </a:r>
          <a:endParaRPr lang="en-US" sz="2200" b="1" kern="1200" dirty="0"/>
        </a:p>
      </dsp:txBody>
      <dsp:txXfrm>
        <a:off x="5169059" y="5477450"/>
        <a:ext cx="1243876" cy="1243876"/>
      </dsp:txXfrm>
    </dsp:sp>
    <dsp:sp modelId="{E3720EB1-88E3-464F-9415-2C18A5BE4FFF}">
      <dsp:nvSpPr>
        <dsp:cNvPr id="0" name=""/>
        <dsp:cNvSpPr/>
      </dsp:nvSpPr>
      <dsp:spPr>
        <a:xfrm rot="6942857">
          <a:off x="3429388" y="5003486"/>
          <a:ext cx="9027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02745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7BF97F-6C79-4FD1-B24B-8A65F94C5393}">
      <dsp:nvSpPr>
        <dsp:cNvPr id="0" name=""/>
        <dsp:cNvSpPr/>
      </dsp:nvSpPr>
      <dsp:spPr>
        <a:xfrm>
          <a:off x="2663773" y="5410159"/>
          <a:ext cx="1378458" cy="1378458"/>
        </a:xfrm>
        <a:prstGeom prst="roundRect">
          <a:avLst/>
        </a:prstGeom>
        <a:solidFill>
          <a:schemeClr val="accent3">
            <a:hueOff val="8303291"/>
            <a:satOff val="-26532"/>
            <a:lumOff val="-672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500" b="1" kern="1200" smtClean="0"/>
            <a:t>أساليب التعلم الذاتي</a:t>
          </a:r>
          <a:endParaRPr lang="en-US" sz="2500" b="1" kern="1200" dirty="0"/>
        </a:p>
      </dsp:txBody>
      <dsp:txXfrm>
        <a:off x="2731064" y="5477450"/>
        <a:ext cx="1243876" cy="1243876"/>
      </dsp:txXfrm>
    </dsp:sp>
    <dsp:sp modelId="{7D6F888A-864A-4340-9D24-1B17E12196E9}">
      <dsp:nvSpPr>
        <dsp:cNvPr id="0" name=""/>
        <dsp:cNvSpPr/>
      </dsp:nvSpPr>
      <dsp:spPr>
        <a:xfrm rot="10028571">
          <a:off x="2509035" y="3919441"/>
          <a:ext cx="104739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47394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638ED-746C-4CFF-9B26-BA5D330DC8A4}">
      <dsp:nvSpPr>
        <dsp:cNvPr id="0" name=""/>
        <dsp:cNvSpPr/>
      </dsp:nvSpPr>
      <dsp:spPr>
        <a:xfrm>
          <a:off x="1143708" y="3504058"/>
          <a:ext cx="1378458" cy="1378458"/>
        </a:xfrm>
        <a:prstGeom prst="roundRect">
          <a:avLst/>
        </a:prstGeom>
        <a:solidFill>
          <a:schemeClr val="accent3">
            <a:hueOff val="9963950"/>
            <a:satOff val="-31839"/>
            <a:lumOff val="-80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smtClean="0"/>
            <a:t>تطبيقات الانترنت</a:t>
          </a:r>
          <a:endParaRPr lang="en-US" sz="3200" b="1" kern="1200" dirty="0"/>
        </a:p>
      </dsp:txBody>
      <dsp:txXfrm>
        <a:off x="1210999" y="3571349"/>
        <a:ext cx="1243876" cy="1243876"/>
      </dsp:txXfrm>
    </dsp:sp>
    <dsp:sp modelId="{F6936AF1-5686-4882-9542-EBF077B6690A}">
      <dsp:nvSpPr>
        <dsp:cNvPr id="0" name=""/>
        <dsp:cNvSpPr/>
      </dsp:nvSpPr>
      <dsp:spPr>
        <a:xfrm rot="13114286">
          <a:off x="2997890" y="2556906"/>
          <a:ext cx="61218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2189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B4590F-A5D5-4BA6-B050-401AB69B0679}">
      <dsp:nvSpPr>
        <dsp:cNvPr id="0" name=""/>
        <dsp:cNvSpPr/>
      </dsp:nvSpPr>
      <dsp:spPr>
        <a:xfrm>
          <a:off x="1686213" y="1127188"/>
          <a:ext cx="1378458" cy="1378458"/>
        </a:xfrm>
        <a:prstGeom prst="roundRect">
          <a:avLst/>
        </a:prstGeom>
        <a:solidFill>
          <a:schemeClr val="accent3">
            <a:hueOff val="11624607"/>
            <a:satOff val="-37145"/>
            <a:lumOff val="-94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500" b="1" kern="1200" dirty="0" smtClean="0"/>
            <a:t>تقييم مصادر المعلومات</a:t>
          </a:r>
          <a:endParaRPr lang="en-US" sz="2500" b="1" kern="1200" dirty="0"/>
        </a:p>
      </dsp:txBody>
      <dsp:txXfrm>
        <a:off x="1753504" y="1194479"/>
        <a:ext cx="1243876" cy="12438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904F3E-CE5C-4726-A897-C7C7730E5A9F}">
      <dsp:nvSpPr>
        <dsp:cNvPr id="0" name=""/>
        <dsp:cNvSpPr/>
      </dsp:nvSpPr>
      <dsp:spPr>
        <a:xfrm>
          <a:off x="3276602" y="2499047"/>
          <a:ext cx="2590795" cy="17837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900" b="1" kern="1200" dirty="0" smtClean="0">
              <a:solidFill>
                <a:schemeClr val="tx1"/>
              </a:solidFill>
            </a:rPr>
            <a:t>مصطلحات أساسية</a:t>
          </a:r>
          <a:endParaRPr lang="ar-SA" sz="3900" b="1" kern="1200" dirty="0">
            <a:solidFill>
              <a:schemeClr val="tx1"/>
            </a:solidFill>
          </a:endParaRPr>
        </a:p>
      </dsp:txBody>
      <dsp:txXfrm>
        <a:off x="3656015" y="2760265"/>
        <a:ext cx="1831969" cy="1261269"/>
      </dsp:txXfrm>
    </dsp:sp>
    <dsp:sp modelId="{304A33F4-FFA8-4908-94D6-6D97D5DE58F9}">
      <dsp:nvSpPr>
        <dsp:cNvPr id="0" name=""/>
        <dsp:cNvSpPr/>
      </dsp:nvSpPr>
      <dsp:spPr>
        <a:xfrm rot="16200000">
          <a:off x="4383528" y="1850879"/>
          <a:ext cx="376943" cy="6064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700" b="1" kern="1200">
            <a:solidFill>
              <a:schemeClr val="tx1"/>
            </a:solidFill>
          </a:endParaRPr>
        </a:p>
      </dsp:txBody>
      <dsp:txXfrm>
        <a:off x="4440070" y="2028713"/>
        <a:ext cx="263860" cy="363875"/>
      </dsp:txXfrm>
    </dsp:sp>
    <dsp:sp modelId="{A6C62EC2-AE52-4F4C-8EA9-7F422979478A}">
      <dsp:nvSpPr>
        <dsp:cNvPr id="0" name=""/>
        <dsp:cNvSpPr/>
      </dsp:nvSpPr>
      <dsp:spPr>
        <a:xfrm>
          <a:off x="3680147" y="4128"/>
          <a:ext cx="1783705" cy="178370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b="1" kern="1200" dirty="0" smtClean="0">
              <a:solidFill>
                <a:schemeClr val="tx1"/>
              </a:solidFill>
            </a:rPr>
            <a:t>التعلم</a:t>
          </a:r>
          <a:r>
            <a:rPr lang="ar-JO" sz="3000" b="1" kern="1200" dirty="0" smtClean="0">
              <a:solidFill>
                <a:schemeClr val="tx1"/>
              </a:solidFill>
            </a:rPr>
            <a:t> الذاتي</a:t>
          </a:r>
          <a:endParaRPr lang="ar-SA" sz="3000" b="1" kern="1200" dirty="0">
            <a:solidFill>
              <a:schemeClr val="tx1"/>
            </a:solidFill>
          </a:endParaRPr>
        </a:p>
      </dsp:txBody>
      <dsp:txXfrm>
        <a:off x="3941365" y="265346"/>
        <a:ext cx="1261269" cy="1261269"/>
      </dsp:txXfrm>
    </dsp:sp>
    <dsp:sp modelId="{0DC63466-122E-4031-A295-E80D1586BC67}">
      <dsp:nvSpPr>
        <dsp:cNvPr id="0" name=""/>
        <dsp:cNvSpPr/>
      </dsp:nvSpPr>
      <dsp:spPr>
        <a:xfrm rot="19800000">
          <a:off x="5635416" y="2403796"/>
          <a:ext cx="242173" cy="6064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4032637"/>
            <a:satOff val="1754"/>
            <a:lumOff val="51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700" b="1" kern="1200">
            <a:solidFill>
              <a:schemeClr val="tx1"/>
            </a:solidFill>
          </a:endParaRPr>
        </a:p>
      </dsp:txBody>
      <dsp:txXfrm>
        <a:off x="5640283" y="2543251"/>
        <a:ext cx="169521" cy="363875"/>
      </dsp:txXfrm>
    </dsp:sp>
    <dsp:sp modelId="{581B8ED9-3F91-42BA-9D24-885301B02E6B}">
      <dsp:nvSpPr>
        <dsp:cNvPr id="0" name=""/>
        <dsp:cNvSpPr/>
      </dsp:nvSpPr>
      <dsp:spPr>
        <a:xfrm>
          <a:off x="5840810" y="1251588"/>
          <a:ext cx="1783705" cy="1783705"/>
        </a:xfrm>
        <a:prstGeom prst="ellipse">
          <a:avLst/>
        </a:prstGeom>
        <a:solidFill>
          <a:schemeClr val="accent2">
            <a:hueOff val="-4032637"/>
            <a:satOff val="1754"/>
            <a:lumOff val="51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000" b="1" kern="1200" dirty="0" smtClean="0">
              <a:solidFill>
                <a:schemeClr val="tx1"/>
              </a:solidFill>
            </a:rPr>
            <a:t>أساليب التعلم الذاتي</a:t>
          </a:r>
          <a:endParaRPr lang="ar-SA" sz="3000" b="1" kern="1200" dirty="0">
            <a:solidFill>
              <a:schemeClr val="tx1"/>
            </a:solidFill>
          </a:endParaRPr>
        </a:p>
      </dsp:txBody>
      <dsp:txXfrm>
        <a:off x="6102028" y="1512806"/>
        <a:ext cx="1261269" cy="1261269"/>
      </dsp:txXfrm>
    </dsp:sp>
    <dsp:sp modelId="{D4BFB847-F405-4C8A-BF43-81ACB8157A72}">
      <dsp:nvSpPr>
        <dsp:cNvPr id="0" name=""/>
        <dsp:cNvSpPr/>
      </dsp:nvSpPr>
      <dsp:spPr>
        <a:xfrm rot="1800000">
          <a:off x="5635416" y="3771543"/>
          <a:ext cx="242173" cy="6064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8065275"/>
            <a:satOff val="3508"/>
            <a:lumOff val="102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700" b="1" kern="1200">
            <a:solidFill>
              <a:schemeClr val="tx1"/>
            </a:solidFill>
          </a:endParaRPr>
        </a:p>
      </dsp:txBody>
      <dsp:txXfrm>
        <a:off x="5640283" y="3874672"/>
        <a:ext cx="169521" cy="363875"/>
      </dsp:txXfrm>
    </dsp:sp>
    <dsp:sp modelId="{694FAB12-99FF-44AE-8E47-A6E75218E0FC}">
      <dsp:nvSpPr>
        <dsp:cNvPr id="0" name=""/>
        <dsp:cNvSpPr/>
      </dsp:nvSpPr>
      <dsp:spPr>
        <a:xfrm>
          <a:off x="5840810" y="3746506"/>
          <a:ext cx="1783705" cy="1783705"/>
        </a:xfrm>
        <a:prstGeom prst="ellipse">
          <a:avLst/>
        </a:prstGeom>
        <a:solidFill>
          <a:schemeClr val="accent2">
            <a:hueOff val="-8065275"/>
            <a:satOff val="3508"/>
            <a:lumOff val="10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000" b="1" kern="1200" dirty="0" smtClean="0">
              <a:solidFill>
                <a:schemeClr val="tx1"/>
              </a:solidFill>
            </a:rPr>
            <a:t>الحقيبة التدريبية</a:t>
          </a:r>
          <a:endParaRPr lang="ar-SA" sz="3000" b="1" kern="1200" dirty="0">
            <a:solidFill>
              <a:schemeClr val="tx1"/>
            </a:solidFill>
          </a:endParaRPr>
        </a:p>
      </dsp:txBody>
      <dsp:txXfrm>
        <a:off x="6102028" y="4007724"/>
        <a:ext cx="1261269" cy="1261269"/>
      </dsp:txXfrm>
    </dsp:sp>
    <dsp:sp modelId="{D28F7187-A203-4E31-B22C-B009D161C29D}">
      <dsp:nvSpPr>
        <dsp:cNvPr id="0" name=""/>
        <dsp:cNvSpPr/>
      </dsp:nvSpPr>
      <dsp:spPr>
        <a:xfrm rot="5400000">
          <a:off x="4383528" y="4324461"/>
          <a:ext cx="376943" cy="6064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2097913"/>
            <a:satOff val="5261"/>
            <a:lumOff val="15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700" b="1" kern="1200">
            <a:solidFill>
              <a:schemeClr val="tx1"/>
            </a:solidFill>
          </a:endParaRPr>
        </a:p>
      </dsp:txBody>
      <dsp:txXfrm>
        <a:off x="4440070" y="4389212"/>
        <a:ext cx="263860" cy="363875"/>
      </dsp:txXfrm>
    </dsp:sp>
    <dsp:sp modelId="{78A4388F-C97D-4F4D-A819-3A11321057E2}">
      <dsp:nvSpPr>
        <dsp:cNvPr id="0" name=""/>
        <dsp:cNvSpPr/>
      </dsp:nvSpPr>
      <dsp:spPr>
        <a:xfrm>
          <a:off x="3680147" y="4993966"/>
          <a:ext cx="1783705" cy="1783705"/>
        </a:xfrm>
        <a:prstGeom prst="ellipse">
          <a:avLst/>
        </a:prstGeom>
        <a:solidFill>
          <a:schemeClr val="accent2">
            <a:hueOff val="-12097913"/>
            <a:satOff val="5261"/>
            <a:lumOff val="15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000" b="1" kern="1200" dirty="0" smtClean="0">
              <a:solidFill>
                <a:schemeClr val="tx1"/>
              </a:solidFill>
            </a:rPr>
            <a:t>التعليم المبرمج</a:t>
          </a:r>
          <a:endParaRPr lang="ar-SA" sz="3000" b="1" kern="1200" dirty="0">
            <a:solidFill>
              <a:schemeClr val="tx1"/>
            </a:solidFill>
          </a:endParaRPr>
        </a:p>
      </dsp:txBody>
      <dsp:txXfrm>
        <a:off x="3941365" y="5255184"/>
        <a:ext cx="1261269" cy="1261269"/>
      </dsp:txXfrm>
    </dsp:sp>
    <dsp:sp modelId="{67854F2B-AB8F-4D0F-9E61-9EDC7BC10254}">
      <dsp:nvSpPr>
        <dsp:cNvPr id="0" name=""/>
        <dsp:cNvSpPr/>
      </dsp:nvSpPr>
      <dsp:spPr>
        <a:xfrm rot="9000000">
          <a:off x="3266410" y="3771543"/>
          <a:ext cx="242173" cy="6064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6130550"/>
            <a:satOff val="7015"/>
            <a:lumOff val="204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700" b="1" kern="1200">
            <a:solidFill>
              <a:schemeClr val="tx1"/>
            </a:solidFill>
          </a:endParaRPr>
        </a:p>
      </dsp:txBody>
      <dsp:txXfrm rot="10800000">
        <a:off x="3334195" y="3874672"/>
        <a:ext cx="169521" cy="363875"/>
      </dsp:txXfrm>
    </dsp:sp>
    <dsp:sp modelId="{DF2BB9A8-2FCA-4C95-BB03-232227E17BF8}">
      <dsp:nvSpPr>
        <dsp:cNvPr id="0" name=""/>
        <dsp:cNvSpPr/>
      </dsp:nvSpPr>
      <dsp:spPr>
        <a:xfrm>
          <a:off x="1519484" y="3746506"/>
          <a:ext cx="1783705" cy="1783705"/>
        </a:xfrm>
        <a:prstGeom prst="ellipse">
          <a:avLst/>
        </a:prstGeom>
        <a:solidFill>
          <a:schemeClr val="accent2">
            <a:hueOff val="-16130550"/>
            <a:satOff val="7015"/>
            <a:lumOff val="20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000" b="1" kern="1200" dirty="0" smtClean="0">
              <a:solidFill>
                <a:schemeClr val="tx1"/>
              </a:solidFill>
            </a:rPr>
            <a:t>تفريد التعليم</a:t>
          </a:r>
          <a:endParaRPr lang="ar-SA" sz="3000" b="1" kern="1200" dirty="0">
            <a:solidFill>
              <a:schemeClr val="tx1"/>
            </a:solidFill>
          </a:endParaRPr>
        </a:p>
      </dsp:txBody>
      <dsp:txXfrm>
        <a:off x="1780702" y="4007724"/>
        <a:ext cx="1261269" cy="1261269"/>
      </dsp:txXfrm>
    </dsp:sp>
    <dsp:sp modelId="{DA889709-098A-460E-9C6A-3B36C0F09839}">
      <dsp:nvSpPr>
        <dsp:cNvPr id="0" name=""/>
        <dsp:cNvSpPr/>
      </dsp:nvSpPr>
      <dsp:spPr>
        <a:xfrm rot="12600000">
          <a:off x="3266410" y="2403796"/>
          <a:ext cx="242173" cy="6064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20163188"/>
            <a:satOff val="8769"/>
            <a:lumOff val="255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700" b="1" kern="1200">
            <a:solidFill>
              <a:schemeClr val="tx1"/>
            </a:solidFill>
          </a:endParaRPr>
        </a:p>
      </dsp:txBody>
      <dsp:txXfrm rot="10800000">
        <a:off x="3334195" y="2543251"/>
        <a:ext cx="169521" cy="363875"/>
      </dsp:txXfrm>
    </dsp:sp>
    <dsp:sp modelId="{D3D3BDA8-8352-439D-859F-44EC9D898C52}">
      <dsp:nvSpPr>
        <dsp:cNvPr id="0" name=""/>
        <dsp:cNvSpPr/>
      </dsp:nvSpPr>
      <dsp:spPr>
        <a:xfrm>
          <a:off x="1519484" y="1251588"/>
          <a:ext cx="1783705" cy="1783705"/>
        </a:xfrm>
        <a:prstGeom prst="ellipse">
          <a:avLst/>
        </a:prstGeom>
        <a:solidFill>
          <a:schemeClr val="accent2">
            <a:hueOff val="-20163188"/>
            <a:satOff val="8769"/>
            <a:lumOff val="25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000" b="1" kern="1200" dirty="0" smtClean="0">
              <a:solidFill>
                <a:schemeClr val="tx1"/>
              </a:solidFill>
            </a:rPr>
            <a:t>التعليم عن بعد</a:t>
          </a:r>
          <a:endParaRPr lang="ar-SA" sz="3000" b="1" kern="1200" dirty="0">
            <a:solidFill>
              <a:schemeClr val="tx1"/>
            </a:solidFill>
          </a:endParaRPr>
        </a:p>
      </dsp:txBody>
      <dsp:txXfrm>
        <a:off x="1780702" y="1512806"/>
        <a:ext cx="1261269" cy="12612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DA7C3C-FE89-4DEB-84E6-36C0DB4921EA}">
      <dsp:nvSpPr>
        <dsp:cNvPr id="0" name=""/>
        <dsp:cNvSpPr/>
      </dsp:nvSpPr>
      <dsp:spPr>
        <a:xfrm rot="5400000">
          <a:off x="-131539" y="131599"/>
          <a:ext cx="876932" cy="61385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1</a:t>
          </a:r>
          <a:endParaRPr lang="ar-SA" sz="1800" kern="1200" dirty="0"/>
        </a:p>
      </dsp:txBody>
      <dsp:txXfrm rot="-5400000">
        <a:off x="1" y="306985"/>
        <a:ext cx="613852" cy="263080"/>
      </dsp:txXfrm>
    </dsp:sp>
    <dsp:sp modelId="{C3DA8783-6885-496D-8FDD-C98A5285FE41}">
      <dsp:nvSpPr>
        <dsp:cNvPr id="0" name=""/>
        <dsp:cNvSpPr/>
      </dsp:nvSpPr>
      <dsp:spPr>
        <a:xfrm rot="5400000">
          <a:off x="4136723" y="-3522811"/>
          <a:ext cx="570006" cy="76157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r" defTabSz="11557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JO" sz="2600" kern="1200" dirty="0" smtClean="0"/>
            <a:t>للتعلم خصائص فريدة منها:</a:t>
          </a:r>
          <a:endParaRPr lang="ar-SA" sz="2600" kern="1200" dirty="0"/>
        </a:p>
      </dsp:txBody>
      <dsp:txXfrm rot="-5400000">
        <a:off x="613853" y="27884"/>
        <a:ext cx="7587922" cy="514356"/>
      </dsp:txXfrm>
    </dsp:sp>
    <dsp:sp modelId="{26C71D17-3567-49B1-8C26-EF19328F2A51}">
      <dsp:nvSpPr>
        <dsp:cNvPr id="0" name=""/>
        <dsp:cNvSpPr/>
      </dsp:nvSpPr>
      <dsp:spPr>
        <a:xfrm rot="5400000">
          <a:off x="-131539" y="925223"/>
          <a:ext cx="876932" cy="613852"/>
        </a:xfrm>
        <a:prstGeom prst="chevron">
          <a:avLst/>
        </a:prstGeom>
        <a:solidFill>
          <a:schemeClr val="accent2">
            <a:hueOff val="-3360531"/>
            <a:satOff val="1461"/>
            <a:lumOff val="425"/>
            <a:alphaOff val="0"/>
          </a:schemeClr>
        </a:solidFill>
        <a:ln w="25400" cap="flat" cmpd="sng" algn="ctr">
          <a:solidFill>
            <a:schemeClr val="accent2">
              <a:hueOff val="-3360531"/>
              <a:satOff val="1461"/>
              <a:lumOff val="4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2</a:t>
          </a:r>
          <a:endParaRPr lang="ar-SA" sz="1800" kern="1200" dirty="0"/>
        </a:p>
      </dsp:txBody>
      <dsp:txXfrm rot="-5400000">
        <a:off x="1" y="1100609"/>
        <a:ext cx="613852" cy="263080"/>
      </dsp:txXfrm>
    </dsp:sp>
    <dsp:sp modelId="{FA39D350-B0DA-46E8-AFBF-DDAA1E28D95A}">
      <dsp:nvSpPr>
        <dsp:cNvPr id="0" name=""/>
        <dsp:cNvSpPr/>
      </dsp:nvSpPr>
      <dsp:spPr>
        <a:xfrm rot="5400000">
          <a:off x="4136723" y="-2742125"/>
          <a:ext cx="570006" cy="76157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3360531"/>
              <a:satOff val="1461"/>
              <a:lumOff val="4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0" marR="0" lvl="1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ar-SA" sz="2600" kern="1200" dirty="0" smtClean="0"/>
            <a:t>التعلم </a:t>
          </a:r>
          <a:r>
            <a:rPr lang="ar-JO" sz="2600" kern="1200" dirty="0" smtClean="0"/>
            <a:t>مسؤولية </a:t>
          </a:r>
          <a:r>
            <a:rPr lang="ar-SA" sz="2600" kern="1200" dirty="0" smtClean="0"/>
            <a:t>المتعلم</a:t>
          </a:r>
          <a:r>
            <a:rPr lang="ar-JO" sz="2600" kern="1200" dirty="0" smtClean="0"/>
            <a:t> </a:t>
          </a:r>
          <a:endParaRPr lang="ar-SA" sz="2600" kern="1200" dirty="0" smtClean="0"/>
        </a:p>
      </dsp:txBody>
      <dsp:txXfrm rot="-5400000">
        <a:off x="613853" y="808570"/>
        <a:ext cx="7587922" cy="514356"/>
      </dsp:txXfrm>
    </dsp:sp>
    <dsp:sp modelId="{C2A1BA24-4B29-451F-872C-8C532CBABF9F}">
      <dsp:nvSpPr>
        <dsp:cNvPr id="0" name=""/>
        <dsp:cNvSpPr/>
      </dsp:nvSpPr>
      <dsp:spPr>
        <a:xfrm rot="5400000">
          <a:off x="-131539" y="1718848"/>
          <a:ext cx="876932" cy="613852"/>
        </a:xfrm>
        <a:prstGeom prst="chevron">
          <a:avLst/>
        </a:prstGeom>
        <a:solidFill>
          <a:schemeClr val="accent2">
            <a:hueOff val="-6721063"/>
            <a:satOff val="2923"/>
            <a:lumOff val="850"/>
            <a:alphaOff val="0"/>
          </a:schemeClr>
        </a:solidFill>
        <a:ln w="25400" cap="flat" cmpd="sng" algn="ctr">
          <a:solidFill>
            <a:schemeClr val="accent2">
              <a:hueOff val="-6721063"/>
              <a:satOff val="2923"/>
              <a:lumOff val="8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3</a:t>
          </a:r>
          <a:endParaRPr lang="ar-SA" sz="1800" kern="1200" dirty="0"/>
        </a:p>
      </dsp:txBody>
      <dsp:txXfrm rot="-5400000">
        <a:off x="1" y="1894234"/>
        <a:ext cx="613852" cy="263080"/>
      </dsp:txXfrm>
    </dsp:sp>
    <dsp:sp modelId="{6604F915-E7DC-4500-A4E6-AF41AEBC9CDB}">
      <dsp:nvSpPr>
        <dsp:cNvPr id="0" name=""/>
        <dsp:cNvSpPr/>
      </dsp:nvSpPr>
      <dsp:spPr>
        <a:xfrm rot="5400000">
          <a:off x="4136723" y="-1935561"/>
          <a:ext cx="570006" cy="76157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6721063"/>
              <a:satOff val="2923"/>
              <a:lumOff val="8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0" marR="0" lvl="1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ar-JO" sz="2600" kern="1200" dirty="0" smtClean="0"/>
            <a:t>المتعلم هو محور العملية التعليمية </a:t>
          </a:r>
          <a:endParaRPr lang="ar-SA" sz="2600" kern="1200" dirty="0" smtClean="0"/>
        </a:p>
      </dsp:txBody>
      <dsp:txXfrm rot="-5400000">
        <a:off x="613853" y="1615134"/>
        <a:ext cx="7587922" cy="514356"/>
      </dsp:txXfrm>
    </dsp:sp>
    <dsp:sp modelId="{82544443-5B8C-43CC-878B-FBD7A5D5CDDD}">
      <dsp:nvSpPr>
        <dsp:cNvPr id="0" name=""/>
        <dsp:cNvSpPr/>
      </dsp:nvSpPr>
      <dsp:spPr>
        <a:xfrm rot="5400000">
          <a:off x="-131539" y="2512473"/>
          <a:ext cx="876932" cy="613852"/>
        </a:xfrm>
        <a:prstGeom prst="chevron">
          <a:avLst/>
        </a:prstGeom>
        <a:solidFill>
          <a:schemeClr val="accent2">
            <a:hueOff val="-10081594"/>
            <a:satOff val="4384"/>
            <a:lumOff val="1275"/>
            <a:alphaOff val="0"/>
          </a:schemeClr>
        </a:solidFill>
        <a:ln w="25400" cap="flat" cmpd="sng" algn="ctr">
          <a:solidFill>
            <a:schemeClr val="accent2">
              <a:hueOff val="-10081594"/>
              <a:satOff val="4384"/>
              <a:lumOff val="12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4</a:t>
          </a:r>
          <a:endParaRPr lang="ar-SA" sz="1800" kern="1200" dirty="0"/>
        </a:p>
      </dsp:txBody>
      <dsp:txXfrm rot="-5400000">
        <a:off x="1" y="2687859"/>
        <a:ext cx="613852" cy="263080"/>
      </dsp:txXfrm>
    </dsp:sp>
    <dsp:sp modelId="{7EAC8D92-B8B0-4561-A9DE-450CD45D8393}">
      <dsp:nvSpPr>
        <dsp:cNvPr id="0" name=""/>
        <dsp:cNvSpPr/>
      </dsp:nvSpPr>
      <dsp:spPr>
        <a:xfrm rot="5400000">
          <a:off x="4136723" y="-1141936"/>
          <a:ext cx="570006" cy="76157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0081594"/>
              <a:satOff val="4384"/>
              <a:lumOff val="12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r" defTabSz="11557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JO" sz="2600" kern="1200" dirty="0" smtClean="0"/>
            <a:t>التعلم عملية مستمرة مدى الحياة</a:t>
          </a:r>
          <a:endParaRPr lang="ar-SA" sz="2600" kern="1200" dirty="0"/>
        </a:p>
      </dsp:txBody>
      <dsp:txXfrm rot="-5400000">
        <a:off x="613853" y="2408759"/>
        <a:ext cx="7587922" cy="514356"/>
      </dsp:txXfrm>
    </dsp:sp>
    <dsp:sp modelId="{5EED2967-7BD0-4FC6-B116-1AD28363462C}">
      <dsp:nvSpPr>
        <dsp:cNvPr id="0" name=""/>
        <dsp:cNvSpPr/>
      </dsp:nvSpPr>
      <dsp:spPr>
        <a:xfrm rot="5400000">
          <a:off x="-131539" y="3306098"/>
          <a:ext cx="876932" cy="613852"/>
        </a:xfrm>
        <a:prstGeom prst="chevron">
          <a:avLst/>
        </a:prstGeom>
        <a:solidFill>
          <a:schemeClr val="accent2">
            <a:hueOff val="-13442126"/>
            <a:satOff val="5846"/>
            <a:lumOff val="1700"/>
            <a:alphaOff val="0"/>
          </a:schemeClr>
        </a:solidFill>
        <a:ln w="25400" cap="flat" cmpd="sng" algn="ctr">
          <a:solidFill>
            <a:schemeClr val="accent2">
              <a:hueOff val="-13442126"/>
              <a:satOff val="5846"/>
              <a:lumOff val="17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5</a:t>
          </a:r>
          <a:endParaRPr lang="ar-SA" sz="1800" kern="1200" dirty="0"/>
        </a:p>
      </dsp:txBody>
      <dsp:txXfrm rot="-5400000">
        <a:off x="1" y="3481484"/>
        <a:ext cx="613852" cy="263080"/>
      </dsp:txXfrm>
    </dsp:sp>
    <dsp:sp modelId="{659C2F8D-AC22-4E49-AEBC-07F0B8B29B7B}">
      <dsp:nvSpPr>
        <dsp:cNvPr id="0" name=""/>
        <dsp:cNvSpPr/>
      </dsp:nvSpPr>
      <dsp:spPr>
        <a:xfrm rot="5400000">
          <a:off x="4136723" y="-348311"/>
          <a:ext cx="570006" cy="76157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3442126"/>
              <a:satOff val="5846"/>
              <a:lumOff val="17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r" defTabSz="11557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JO" sz="2600" kern="1200" dirty="0" smtClean="0"/>
            <a:t>يمكن للمتعلم اختيار موضوع التعلم الذي يرغب به.</a:t>
          </a:r>
          <a:endParaRPr lang="ar-SA" sz="2600" kern="1200" dirty="0"/>
        </a:p>
      </dsp:txBody>
      <dsp:txXfrm rot="-5400000">
        <a:off x="613853" y="3202384"/>
        <a:ext cx="7587922" cy="514356"/>
      </dsp:txXfrm>
    </dsp:sp>
    <dsp:sp modelId="{240D8C80-8DE9-45B9-8AD4-EDFBFC802CC1}">
      <dsp:nvSpPr>
        <dsp:cNvPr id="0" name=""/>
        <dsp:cNvSpPr/>
      </dsp:nvSpPr>
      <dsp:spPr>
        <a:xfrm rot="5400000">
          <a:off x="-131539" y="4099723"/>
          <a:ext cx="876932" cy="613852"/>
        </a:xfrm>
        <a:prstGeom prst="chevron">
          <a:avLst/>
        </a:prstGeom>
        <a:solidFill>
          <a:schemeClr val="accent2">
            <a:hueOff val="-16802657"/>
            <a:satOff val="7307"/>
            <a:lumOff val="2125"/>
            <a:alphaOff val="0"/>
          </a:schemeClr>
        </a:solidFill>
        <a:ln w="25400" cap="flat" cmpd="sng" algn="ctr">
          <a:solidFill>
            <a:schemeClr val="accent2">
              <a:hueOff val="-16802657"/>
              <a:satOff val="7307"/>
              <a:lumOff val="21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6</a:t>
          </a:r>
          <a:endParaRPr lang="ar-SA" sz="1800" kern="1200" dirty="0"/>
        </a:p>
      </dsp:txBody>
      <dsp:txXfrm rot="-5400000">
        <a:off x="1" y="4275109"/>
        <a:ext cx="613852" cy="263080"/>
      </dsp:txXfrm>
    </dsp:sp>
    <dsp:sp modelId="{57DA35D0-B00A-4B0A-ADC1-F6E701BB7BAF}">
      <dsp:nvSpPr>
        <dsp:cNvPr id="0" name=""/>
        <dsp:cNvSpPr/>
      </dsp:nvSpPr>
      <dsp:spPr>
        <a:xfrm rot="5400000">
          <a:off x="4136723" y="445312"/>
          <a:ext cx="570006" cy="76157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6802657"/>
              <a:satOff val="7307"/>
              <a:lumOff val="21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r" defTabSz="11557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JO" sz="2600" kern="1200" dirty="0" smtClean="0"/>
            <a:t>امكانية اتاحة التعلم من خلال مصادر متعددة وفق الزمن الذي يختاره</a:t>
          </a:r>
          <a:endParaRPr lang="ar-SA" sz="2600" kern="1200" dirty="0"/>
        </a:p>
      </dsp:txBody>
      <dsp:txXfrm rot="-5400000">
        <a:off x="613853" y="3996008"/>
        <a:ext cx="7587922" cy="514356"/>
      </dsp:txXfrm>
    </dsp:sp>
    <dsp:sp modelId="{4874FE23-CEFA-473D-BE3A-9CBA4A947B55}">
      <dsp:nvSpPr>
        <dsp:cNvPr id="0" name=""/>
        <dsp:cNvSpPr/>
      </dsp:nvSpPr>
      <dsp:spPr>
        <a:xfrm rot="5400000">
          <a:off x="-131539" y="4893348"/>
          <a:ext cx="876932" cy="613852"/>
        </a:xfrm>
        <a:prstGeom prst="chevron">
          <a:avLst/>
        </a:prstGeom>
        <a:solidFill>
          <a:schemeClr val="accent2">
            <a:hueOff val="-20163188"/>
            <a:satOff val="8769"/>
            <a:lumOff val="2550"/>
            <a:alphaOff val="0"/>
          </a:schemeClr>
        </a:solidFill>
        <a:ln w="25400" cap="flat" cmpd="sng" algn="ctr">
          <a:solidFill>
            <a:schemeClr val="accent2">
              <a:hueOff val="-20163188"/>
              <a:satOff val="8769"/>
              <a:lumOff val="25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7</a:t>
          </a:r>
          <a:endParaRPr lang="ar-SA" sz="1800" kern="1200" dirty="0"/>
        </a:p>
      </dsp:txBody>
      <dsp:txXfrm rot="-5400000">
        <a:off x="1" y="5068734"/>
        <a:ext cx="613852" cy="263080"/>
      </dsp:txXfrm>
    </dsp:sp>
    <dsp:sp modelId="{63438803-8F5F-409E-BE19-1AA8DC8D91F6}">
      <dsp:nvSpPr>
        <dsp:cNvPr id="0" name=""/>
        <dsp:cNvSpPr/>
      </dsp:nvSpPr>
      <dsp:spPr>
        <a:xfrm rot="5400000">
          <a:off x="4136723" y="1238937"/>
          <a:ext cx="570006" cy="76157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20163188"/>
              <a:satOff val="8769"/>
              <a:lumOff val="25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0" marR="0" lvl="1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ar-JO" sz="2600" kern="1200" dirty="0" smtClean="0"/>
            <a:t>امكانية ملاحظة المتعلم لتعلمه من خلال ادوات القياس ومدى تطوره</a:t>
          </a:r>
          <a:endParaRPr lang="ar-SA" sz="2600" kern="1200" dirty="0" smtClean="0"/>
        </a:p>
      </dsp:txBody>
      <dsp:txXfrm rot="-5400000">
        <a:off x="613853" y="4789633"/>
        <a:ext cx="7587922" cy="5143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DA7C3C-FE89-4DEB-84E6-36C0DB4921EA}">
      <dsp:nvSpPr>
        <dsp:cNvPr id="0" name=""/>
        <dsp:cNvSpPr/>
      </dsp:nvSpPr>
      <dsp:spPr>
        <a:xfrm rot="5400000">
          <a:off x="-182958" y="184800"/>
          <a:ext cx="1219720" cy="85380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 dirty="0" smtClean="0"/>
            <a:t>1</a:t>
          </a:r>
          <a:endParaRPr lang="ar-SA" sz="2500" b="1" kern="1200" dirty="0"/>
        </a:p>
      </dsp:txBody>
      <dsp:txXfrm rot="-5400000">
        <a:off x="0" y="428744"/>
        <a:ext cx="853804" cy="365916"/>
      </dsp:txXfrm>
    </dsp:sp>
    <dsp:sp modelId="{C3DA8783-6885-496D-8FDD-C98A5285FE41}">
      <dsp:nvSpPr>
        <dsp:cNvPr id="0" name=""/>
        <dsp:cNvSpPr/>
      </dsp:nvSpPr>
      <dsp:spPr>
        <a:xfrm rot="5400000">
          <a:off x="4145293" y="-3289646"/>
          <a:ext cx="792818" cy="73757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400" b="1" kern="1200" dirty="0" smtClean="0">
              <a:latin typeface="Calibri"/>
              <a:ea typeface="Calibri"/>
            </a:rPr>
            <a:t>التعلم الذاتي خياراته و</a:t>
          </a:r>
          <a:r>
            <a:rPr lang="ar-JO" sz="2400" b="1" kern="1200" dirty="0" smtClean="0">
              <a:latin typeface="Calibri"/>
              <a:ea typeface="Calibri"/>
            </a:rPr>
            <a:t>أ</a:t>
          </a:r>
          <a:r>
            <a:rPr lang="ar-SA" sz="2400" b="1" kern="1200" dirty="0" smtClean="0">
              <a:latin typeface="Calibri"/>
              <a:ea typeface="Calibri"/>
            </a:rPr>
            <a:t>دواته متنوعة</a:t>
          </a:r>
          <a:r>
            <a:rPr lang="ar-JO" sz="2400" b="1" kern="1200" dirty="0" smtClean="0">
              <a:latin typeface="Calibri"/>
              <a:ea typeface="Calibri"/>
            </a:rPr>
            <a:t>، </a:t>
          </a:r>
          <a:r>
            <a:rPr lang="ar-SA" sz="2400" b="1" kern="1200" dirty="0" smtClean="0">
              <a:latin typeface="Calibri"/>
              <a:ea typeface="Calibri"/>
            </a:rPr>
            <a:t>دوافعه ذاتيه</a:t>
          </a:r>
          <a:r>
            <a:rPr lang="ar-JO" sz="2400" b="1" kern="1200" dirty="0" smtClean="0">
              <a:latin typeface="Calibri"/>
              <a:ea typeface="Calibri"/>
            </a:rPr>
            <a:t>، </a:t>
          </a:r>
          <a:r>
            <a:rPr lang="ar-SA" sz="2400" b="1" kern="1200" dirty="0" smtClean="0">
              <a:latin typeface="Calibri"/>
              <a:ea typeface="Calibri"/>
            </a:rPr>
            <a:t>يدعم مسيرة التعلم مدى الحياة </a:t>
          </a:r>
          <a:endParaRPr lang="ar-SA" sz="2400" b="1" kern="1200" dirty="0"/>
        </a:p>
      </dsp:txBody>
      <dsp:txXfrm rot="-5400000">
        <a:off x="853805" y="40544"/>
        <a:ext cx="7337093" cy="715414"/>
      </dsp:txXfrm>
    </dsp:sp>
    <dsp:sp modelId="{26C71D17-3567-49B1-8C26-EF19328F2A51}">
      <dsp:nvSpPr>
        <dsp:cNvPr id="0" name=""/>
        <dsp:cNvSpPr/>
      </dsp:nvSpPr>
      <dsp:spPr>
        <a:xfrm rot="5400000">
          <a:off x="-182958" y="1288648"/>
          <a:ext cx="1219720" cy="853804"/>
        </a:xfrm>
        <a:prstGeom prst="chevron">
          <a:avLst/>
        </a:prstGeom>
        <a:solidFill>
          <a:schemeClr val="accent2">
            <a:hueOff val="-5040797"/>
            <a:satOff val="2192"/>
            <a:lumOff val="637"/>
            <a:alphaOff val="0"/>
          </a:schemeClr>
        </a:solidFill>
        <a:ln w="25400" cap="flat" cmpd="sng" algn="ctr">
          <a:solidFill>
            <a:schemeClr val="accent2">
              <a:hueOff val="-5040797"/>
              <a:satOff val="2192"/>
              <a:lumOff val="6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 dirty="0" smtClean="0"/>
            <a:t>2</a:t>
          </a:r>
          <a:endParaRPr lang="ar-SA" sz="2500" b="1" kern="1200" dirty="0"/>
        </a:p>
      </dsp:txBody>
      <dsp:txXfrm rot="-5400000">
        <a:off x="0" y="1532592"/>
        <a:ext cx="853804" cy="365916"/>
      </dsp:txXfrm>
    </dsp:sp>
    <dsp:sp modelId="{FA39D350-B0DA-46E8-AFBF-DDAA1E28D95A}">
      <dsp:nvSpPr>
        <dsp:cNvPr id="0" name=""/>
        <dsp:cNvSpPr/>
      </dsp:nvSpPr>
      <dsp:spPr>
        <a:xfrm rot="5400000">
          <a:off x="4145293" y="-2203794"/>
          <a:ext cx="792818" cy="73757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5040797"/>
              <a:satOff val="2192"/>
              <a:lumOff val="6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0" marR="0" lvl="1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ar-SA" sz="2400" b="1" kern="1200" dirty="0" smtClean="0">
              <a:latin typeface="Calibri"/>
              <a:ea typeface="Calibri"/>
            </a:rPr>
            <a:t>التعلم الذاتي مستقر </a:t>
          </a:r>
          <a:r>
            <a:rPr lang="ar-JO" sz="2400" b="1" kern="1200" dirty="0" smtClean="0">
              <a:latin typeface="Calibri"/>
              <a:ea typeface="Calibri"/>
            </a:rPr>
            <a:t>أ</a:t>
          </a:r>
          <a:r>
            <a:rPr lang="ar-SA" sz="2400" b="1" kern="1200" dirty="0" smtClean="0">
              <a:latin typeface="Calibri"/>
              <a:ea typeface="Calibri"/>
            </a:rPr>
            <a:t>و </a:t>
          </a:r>
          <a:r>
            <a:rPr lang="ar-JO" sz="2400" b="1" kern="1200" dirty="0" smtClean="0">
              <a:latin typeface="Calibri"/>
              <a:ea typeface="Calibri"/>
            </a:rPr>
            <a:t>ش</a:t>
          </a:r>
          <a:r>
            <a:rPr lang="ar-SA" sz="2400" b="1" kern="1200" dirty="0" smtClean="0">
              <a:latin typeface="Calibri"/>
              <a:ea typeface="Calibri"/>
            </a:rPr>
            <a:t>به دائم</a:t>
          </a:r>
          <a:r>
            <a:rPr lang="ar-JO" sz="2400" b="1" kern="1200" dirty="0" smtClean="0">
              <a:latin typeface="Calibri"/>
              <a:ea typeface="Calibri"/>
            </a:rPr>
            <a:t>، </a:t>
          </a:r>
          <a:r>
            <a:rPr lang="ar-SA" sz="2400" b="1" kern="1200" dirty="0" smtClean="0">
              <a:latin typeface="Calibri"/>
              <a:ea typeface="Calibri"/>
            </a:rPr>
            <a:t>يحس المتعلم بنتيجة </a:t>
          </a:r>
          <a:r>
            <a:rPr lang="ar-JO" sz="2400" b="1" kern="1200" dirty="0" smtClean="0">
              <a:latin typeface="Calibri"/>
              <a:ea typeface="Calibri"/>
            </a:rPr>
            <a:t>عملية </a:t>
          </a:r>
          <a:r>
            <a:rPr lang="ar-SA" sz="2400" b="1" kern="1200" dirty="0" smtClean="0">
              <a:latin typeface="Calibri"/>
              <a:ea typeface="Calibri"/>
            </a:rPr>
            <a:t>التعلم </a:t>
          </a:r>
          <a:endParaRPr lang="ar-SA" sz="2400" b="1" kern="1200" dirty="0" smtClean="0"/>
        </a:p>
      </dsp:txBody>
      <dsp:txXfrm rot="-5400000">
        <a:off x="853805" y="1126396"/>
        <a:ext cx="7337093" cy="715414"/>
      </dsp:txXfrm>
    </dsp:sp>
    <dsp:sp modelId="{C2A1BA24-4B29-451F-872C-8C532CBABF9F}">
      <dsp:nvSpPr>
        <dsp:cNvPr id="0" name=""/>
        <dsp:cNvSpPr/>
      </dsp:nvSpPr>
      <dsp:spPr>
        <a:xfrm rot="5400000">
          <a:off x="-182958" y="2392497"/>
          <a:ext cx="1219720" cy="853804"/>
        </a:xfrm>
        <a:prstGeom prst="chevron">
          <a:avLst/>
        </a:prstGeom>
        <a:solidFill>
          <a:schemeClr val="accent2">
            <a:hueOff val="-10081594"/>
            <a:satOff val="4384"/>
            <a:lumOff val="1275"/>
            <a:alphaOff val="0"/>
          </a:schemeClr>
        </a:solidFill>
        <a:ln w="25400" cap="flat" cmpd="sng" algn="ctr">
          <a:solidFill>
            <a:schemeClr val="accent2">
              <a:hueOff val="-10081594"/>
              <a:satOff val="4384"/>
              <a:lumOff val="12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 dirty="0" smtClean="0"/>
            <a:t>3</a:t>
          </a:r>
          <a:endParaRPr lang="ar-SA" sz="2500" b="1" kern="1200" dirty="0"/>
        </a:p>
      </dsp:txBody>
      <dsp:txXfrm rot="-5400000">
        <a:off x="0" y="2636441"/>
        <a:ext cx="853804" cy="365916"/>
      </dsp:txXfrm>
    </dsp:sp>
    <dsp:sp modelId="{6604F915-E7DC-4500-A4E6-AF41AEBC9CDB}">
      <dsp:nvSpPr>
        <dsp:cNvPr id="0" name=""/>
        <dsp:cNvSpPr/>
      </dsp:nvSpPr>
      <dsp:spPr>
        <a:xfrm rot="5400000">
          <a:off x="4145293" y="-1081948"/>
          <a:ext cx="792818" cy="73757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0081594"/>
              <a:satOff val="4384"/>
              <a:lumOff val="12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0" marR="0" lvl="1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ar-SA" sz="2400" b="1" kern="1200" dirty="0" smtClean="0">
              <a:latin typeface="Calibri"/>
              <a:ea typeface="Calibri"/>
            </a:rPr>
            <a:t>التعلم الذاتي عملية </a:t>
          </a:r>
          <a:r>
            <a:rPr lang="ar-JO" sz="2400" b="1" kern="1200" dirty="0" smtClean="0">
              <a:latin typeface="Calibri"/>
              <a:ea typeface="Calibri"/>
            </a:rPr>
            <a:t>أ</a:t>
          </a:r>
          <a:r>
            <a:rPr lang="ar-SA" sz="2400" b="1" kern="1200" dirty="0" smtClean="0">
              <a:latin typeface="Calibri"/>
              <a:ea typeface="Calibri"/>
            </a:rPr>
            <a:t>و نشاط اسلوب ويقاس بدرجة التغير</a:t>
          </a:r>
          <a:endParaRPr lang="ar-SA" sz="2400" b="1" kern="1200" dirty="0" smtClean="0"/>
        </a:p>
      </dsp:txBody>
      <dsp:txXfrm rot="-5400000">
        <a:off x="853805" y="2248242"/>
        <a:ext cx="7337093" cy="715414"/>
      </dsp:txXfrm>
    </dsp:sp>
    <dsp:sp modelId="{82544443-5B8C-43CC-878B-FBD7A5D5CDDD}">
      <dsp:nvSpPr>
        <dsp:cNvPr id="0" name=""/>
        <dsp:cNvSpPr/>
      </dsp:nvSpPr>
      <dsp:spPr>
        <a:xfrm rot="5400000">
          <a:off x="-182958" y="3496346"/>
          <a:ext cx="1219720" cy="853804"/>
        </a:xfrm>
        <a:prstGeom prst="chevron">
          <a:avLst/>
        </a:prstGeom>
        <a:solidFill>
          <a:schemeClr val="accent2">
            <a:hueOff val="-15122391"/>
            <a:satOff val="6577"/>
            <a:lumOff val="1912"/>
            <a:alphaOff val="0"/>
          </a:schemeClr>
        </a:solidFill>
        <a:ln w="25400" cap="flat" cmpd="sng" algn="ctr">
          <a:solidFill>
            <a:schemeClr val="accent2">
              <a:hueOff val="-15122391"/>
              <a:satOff val="6577"/>
              <a:lumOff val="19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 dirty="0" smtClean="0"/>
            <a:t>4</a:t>
          </a:r>
          <a:endParaRPr lang="ar-SA" sz="2500" b="1" kern="1200" dirty="0"/>
        </a:p>
      </dsp:txBody>
      <dsp:txXfrm rot="-5400000">
        <a:off x="0" y="3740290"/>
        <a:ext cx="853804" cy="365916"/>
      </dsp:txXfrm>
    </dsp:sp>
    <dsp:sp modelId="{7EAC8D92-B8B0-4561-A9DE-450CD45D8393}">
      <dsp:nvSpPr>
        <dsp:cNvPr id="0" name=""/>
        <dsp:cNvSpPr/>
      </dsp:nvSpPr>
      <dsp:spPr>
        <a:xfrm rot="5400000">
          <a:off x="4145293" y="21899"/>
          <a:ext cx="792818" cy="73757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5122391"/>
              <a:satOff val="6577"/>
              <a:lumOff val="19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400" b="1" kern="1200" dirty="0" smtClean="0">
              <a:latin typeface="Calibri"/>
              <a:ea typeface="Calibri"/>
            </a:rPr>
            <a:t>التعلم الذاتي يعتمد على الخبرات والمهارات والمعارف والتقنيات </a:t>
          </a:r>
          <a:r>
            <a:rPr lang="ar-JO" sz="2400" b="1" kern="1200" dirty="0" smtClean="0">
              <a:latin typeface="Calibri"/>
              <a:ea typeface="Calibri"/>
            </a:rPr>
            <a:t>، </a:t>
          </a:r>
          <a:endParaRPr lang="ar-SA" sz="2400" b="1" kern="1200" dirty="0"/>
        </a:p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400" b="1" kern="1200" dirty="0" smtClean="0">
              <a:latin typeface="Calibri"/>
              <a:ea typeface="Calibri"/>
            </a:rPr>
            <a:t>مقصود او غير مقصود </a:t>
          </a:r>
          <a:endParaRPr lang="ar-SA" sz="2400" b="1" kern="1200" dirty="0"/>
        </a:p>
      </dsp:txBody>
      <dsp:txXfrm rot="-5400000">
        <a:off x="853805" y="3352089"/>
        <a:ext cx="7337093" cy="715414"/>
      </dsp:txXfrm>
    </dsp:sp>
    <dsp:sp modelId="{5EED2967-7BD0-4FC6-B116-1AD28363462C}">
      <dsp:nvSpPr>
        <dsp:cNvPr id="0" name=""/>
        <dsp:cNvSpPr/>
      </dsp:nvSpPr>
      <dsp:spPr>
        <a:xfrm rot="5400000">
          <a:off x="-182958" y="4600195"/>
          <a:ext cx="1219720" cy="853804"/>
        </a:xfrm>
        <a:prstGeom prst="chevron">
          <a:avLst/>
        </a:prstGeom>
        <a:solidFill>
          <a:schemeClr val="accent2">
            <a:hueOff val="-20163188"/>
            <a:satOff val="8769"/>
            <a:lumOff val="2550"/>
            <a:alphaOff val="0"/>
          </a:schemeClr>
        </a:solidFill>
        <a:ln w="25400" cap="flat" cmpd="sng" algn="ctr">
          <a:solidFill>
            <a:schemeClr val="accent2">
              <a:hueOff val="-20163188"/>
              <a:satOff val="8769"/>
              <a:lumOff val="25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 dirty="0" smtClean="0"/>
            <a:t>5</a:t>
          </a:r>
          <a:endParaRPr lang="ar-SA" sz="2500" b="1" kern="1200" dirty="0"/>
        </a:p>
      </dsp:txBody>
      <dsp:txXfrm rot="-5400000">
        <a:off x="0" y="4844139"/>
        <a:ext cx="853804" cy="365916"/>
      </dsp:txXfrm>
    </dsp:sp>
    <dsp:sp modelId="{659C2F8D-AC22-4E49-AEBC-07F0B8B29B7B}">
      <dsp:nvSpPr>
        <dsp:cNvPr id="0" name=""/>
        <dsp:cNvSpPr/>
      </dsp:nvSpPr>
      <dsp:spPr>
        <a:xfrm rot="5400000">
          <a:off x="4145293" y="1125748"/>
          <a:ext cx="792818" cy="73757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20163188"/>
              <a:satOff val="8769"/>
              <a:lumOff val="25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400" b="1" kern="1200" dirty="0" smtClean="0">
              <a:latin typeface="Calibri"/>
              <a:ea typeface="Calibri"/>
            </a:rPr>
            <a:t>التعلم الذاتي </a:t>
          </a:r>
          <a:r>
            <a:rPr lang="ar-JO" sz="2400" b="1" kern="1200" dirty="0" smtClean="0">
              <a:latin typeface="Calibri"/>
              <a:ea typeface="Calibri"/>
            </a:rPr>
            <a:t>يمكن أن يتم </a:t>
          </a:r>
          <a:r>
            <a:rPr lang="ar-SA" sz="2400" b="1" kern="1200" dirty="0" smtClean="0">
              <a:latin typeface="Calibri"/>
              <a:ea typeface="Calibri"/>
            </a:rPr>
            <a:t>داخل وخارج الفصل ويتمركز حول المتعلم وله انماط مختلفة. </a:t>
          </a:r>
          <a:endParaRPr lang="ar-SA" sz="2400" b="1" kern="1200" dirty="0"/>
        </a:p>
      </dsp:txBody>
      <dsp:txXfrm rot="-5400000">
        <a:off x="853805" y="4455938"/>
        <a:ext cx="7337093" cy="7154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735D7-000C-4B61-A61C-9B3B1711063D}" type="datetimeFigureOut">
              <a:rPr lang="en-US" smtClean="0"/>
              <a:t>11/4/2013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5ECC8-3E1D-402B-8635-93A32B67C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78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5203F-5111-48D4-BF62-A9063CE17891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911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5203F-5111-48D4-BF62-A9063CE17891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507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5203F-5111-48D4-BF62-A9063CE17891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237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5203F-5111-48D4-BF62-A9063CE17891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237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9/21/2013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ar-JO" smtClean="0">
                <a:solidFill>
                  <a:srgbClr val="2DA2BF">
                    <a:tint val="20000"/>
                  </a:srgbClr>
                </a:solidFill>
              </a:rPr>
              <a:t>المحاضرة الثانية لمقرر مهارات التعلم والتفكير ... د.اسماعيل عواودة</a:t>
            </a:r>
            <a:endParaRPr lang="en-U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77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prstClr val="black"/>
                </a:solidFill>
              </a:rPr>
              <a:t>9/21/2013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JO" smtClean="0">
                <a:solidFill>
                  <a:prstClr val="black"/>
                </a:solidFill>
              </a:rPr>
              <a:t>المحاضرة الثانية لمقرر مهارات التعلم والتفكير ... د.اسماعيل عواودة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4094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prstClr val="white"/>
                </a:solidFill>
              </a:rPr>
              <a:t>9/21/2013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JO" smtClean="0">
                <a:solidFill>
                  <a:prstClr val="white"/>
                </a:solidFill>
              </a:rPr>
              <a:t>المحاضرة الثانية لمقرر مهارات التعلم والتفكير ... د.اسماعيل عواودة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306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prstClr val="white"/>
                </a:solidFill>
              </a:rPr>
              <a:t>9/21/2013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JO" smtClean="0">
                <a:solidFill>
                  <a:prstClr val="white"/>
                </a:solidFill>
              </a:rPr>
              <a:t>المحاضرة الثانية لمقرر مهارات التعلم والتفكير ... د.اسماعيل عواودة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152909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prstClr val="black"/>
                </a:solidFill>
              </a:rPr>
              <a:t>9/21/2013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JO" smtClean="0">
                <a:solidFill>
                  <a:prstClr val="black"/>
                </a:solidFill>
              </a:rPr>
              <a:t>المحاضرة الثانية لمقرر مهارات التعلم والتفكير ... د.اسماعيل عواودة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215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prstClr val="white"/>
                </a:solidFill>
              </a:rPr>
              <a:t>9/21/2013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JO" smtClean="0">
                <a:solidFill>
                  <a:prstClr val="white"/>
                </a:solidFill>
              </a:rPr>
              <a:t>المحاضرة الثانية لمقرر مهارات التعلم والتفكير ... د.اسماعيل عواودة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394032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prstClr val="black"/>
                </a:solidFill>
              </a:rPr>
              <a:t>9/21/2013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JO" smtClean="0">
                <a:solidFill>
                  <a:prstClr val="black"/>
                </a:solidFill>
              </a:rPr>
              <a:t>المحاضرة الثانية لمقرر مهارات التعلم والتفكير ... د.اسماعيل عواودة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28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r>
              <a:rPr lang="en-US" smtClean="0">
                <a:solidFill>
                  <a:prstClr val="black"/>
                </a:solidFill>
              </a:rPr>
              <a:t>9/21/2013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JO" smtClean="0">
                <a:solidFill>
                  <a:prstClr val="black"/>
                </a:solidFill>
              </a:rPr>
              <a:t>المحاضرة الثانية لمقرر مهارات التعلم والتفكير ... د.اسماعيل عواودة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598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>
                <a:solidFill>
                  <a:prstClr val="white"/>
                </a:solidFill>
              </a:rPr>
              <a:t>9/21/2013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ar-JO" smtClean="0">
                <a:solidFill>
                  <a:prstClr val="white"/>
                </a:solidFill>
              </a:rPr>
              <a:t>المحاضرة الثانية لمقرر مهارات التعلم والتفكير ... د.اسماعيل عواودة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7777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prstClr val="black"/>
                </a:solidFill>
              </a:rPr>
              <a:t>9/21/2013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JO" smtClean="0">
                <a:solidFill>
                  <a:prstClr val="black"/>
                </a:solidFill>
              </a:rPr>
              <a:t>المحاضرة الثانية لمقرر مهارات التعلم والتفكير ... د.اسماعيل عواودة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80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prstClr val="black"/>
                </a:solidFill>
              </a:rPr>
              <a:t>9/21/2013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JO" smtClean="0">
                <a:solidFill>
                  <a:prstClr val="black"/>
                </a:solidFill>
              </a:rPr>
              <a:t>المحاضرة الثانية لمقرر مهارات التعلم والتفكير ... د.اسماعيل عواودة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46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7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>
                <a:solidFill>
                  <a:prstClr val="black"/>
                </a:solidFill>
              </a:rPr>
              <a:pPr/>
              <a:t>11/4/2013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5363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>
                <a:solidFill>
                  <a:prstClr val="white"/>
                </a:solidFill>
              </a:rPr>
              <a:pPr/>
              <a:t>11/4/2013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666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>
                <a:solidFill>
                  <a:prstClr val="white"/>
                </a:solidFill>
              </a:rPr>
              <a:pPr/>
              <a:t>11/4/2013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366548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>
                <a:solidFill>
                  <a:prstClr val="black"/>
                </a:solidFill>
              </a:rPr>
              <a:pPr/>
              <a:t>11/4/2013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274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>
                <a:solidFill>
                  <a:prstClr val="white"/>
                </a:solidFill>
              </a:rPr>
              <a:pPr/>
              <a:t>11/4/2013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80583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>
                <a:solidFill>
                  <a:prstClr val="black"/>
                </a:solidFill>
              </a:rPr>
              <a:pPr/>
              <a:t>11/4/2013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46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>
                <a:solidFill>
                  <a:prstClr val="black"/>
                </a:solidFill>
              </a:rPr>
              <a:pPr/>
              <a:t>11/4/2013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322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>
                <a:solidFill>
                  <a:prstClr val="white"/>
                </a:solidFill>
              </a:rPr>
              <a:pPr/>
              <a:t>11/4/2013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694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>
                <a:solidFill>
                  <a:prstClr val="black"/>
                </a:solidFill>
              </a:rPr>
              <a:pPr/>
              <a:t>11/4/2013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28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>
                <a:solidFill>
                  <a:prstClr val="black"/>
                </a:solidFill>
              </a:rPr>
              <a:pPr/>
              <a:t>11/4/2013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86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>
                <a:solidFill>
                  <a:prstClr val="black"/>
                </a:solidFill>
              </a:rPr>
              <a:t>9/21/2013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ar-JO" smtClean="0">
                <a:solidFill>
                  <a:prstClr val="black"/>
                </a:solidFill>
              </a:rPr>
              <a:t>المحاضرة الثانية لمقرر مهارات التعلم والتفكير ... د.اسماعيل عواودة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008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>
                <a:solidFill>
                  <a:prstClr val="black"/>
                </a:solidFill>
              </a:rPr>
              <a:pPr/>
              <a:t>11/4/2013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581400"/>
            <a:ext cx="8229600" cy="137160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ar-JO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عمادة التعليم الالكتروني والتعلم عن بعد</a:t>
            </a:r>
          </a:p>
          <a:p>
            <a:pPr marL="109728" indent="0" algn="ctr">
              <a:buNone/>
            </a:pP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134" y="885825"/>
            <a:ext cx="4241466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773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5105400"/>
          </a:xfrm>
        </p:spPr>
        <p:txBody>
          <a:bodyPr>
            <a:normAutofit fontScale="90000"/>
          </a:bodyPr>
          <a:lstStyle/>
          <a:p>
            <a:pPr marL="109728" algn="ctr">
              <a:lnSpc>
                <a:spcPct val="200000"/>
              </a:lnSpc>
            </a:pPr>
            <a:r>
              <a:rPr lang="ar-JO" sz="4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مدرس المقرر</a:t>
            </a:r>
            <a:br>
              <a:rPr lang="ar-JO" sz="4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ar-JO" sz="4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 د. إسماعيل عواودة</a:t>
            </a:r>
            <a:br>
              <a:rPr lang="ar-JO" sz="4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ar-JO" sz="36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أستاذ مساعد في كلية الدراسات </a:t>
            </a:r>
            <a:r>
              <a:rPr lang="ar-JO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التطبيقية وخدمة المجتمع</a:t>
            </a:r>
            <a:br>
              <a:rPr lang="ar-JO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en-US" sz="4400" dirty="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/>
            </a:r>
            <a:br>
              <a:rPr lang="en-US" sz="4400" dirty="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</a:br>
            <a:endParaRPr lang="en-US" dirty="0"/>
          </a:p>
        </p:txBody>
      </p:sp>
      <p:sp>
        <p:nvSpPr>
          <p:cNvPr id="2" name="Flowchart: Punched Tape 1"/>
          <p:cNvSpPr/>
          <p:nvPr/>
        </p:nvSpPr>
        <p:spPr>
          <a:xfrm>
            <a:off x="734291" y="4267200"/>
            <a:ext cx="8153400" cy="1905000"/>
          </a:xfrm>
          <a:prstGeom prst="flowChartPunchedTap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cs typeface="+mj-cs"/>
              </a:rPr>
              <a:t>التعلم </a:t>
            </a:r>
            <a:r>
              <a:rPr lang="ar-JO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cs typeface="+mj-cs"/>
              </a:rPr>
              <a:t>الذاتي   ........ المحاضرة </a:t>
            </a:r>
            <a:r>
              <a:rPr lang="ar-JO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cs typeface="+mj-cs"/>
              </a:rPr>
              <a:t>الرابعة</a:t>
            </a:r>
            <a:endParaRPr lang="en-US" sz="40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7578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 b="1" dirty="0"/>
          </a:p>
          <a:p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JO" dirty="0" smtClean="0"/>
              <a:t>      الأهداف العامة للوحدة الثانية:</a:t>
            </a:r>
            <a:endParaRPr lang="en-US" dirty="0"/>
          </a:p>
        </p:txBody>
      </p:sp>
      <p:sp>
        <p:nvSpPr>
          <p:cNvPr id="4" name="Horizontal Scroll 3"/>
          <p:cNvSpPr/>
          <p:nvPr/>
        </p:nvSpPr>
        <p:spPr>
          <a:xfrm>
            <a:off x="533400" y="1066800"/>
            <a:ext cx="8229600" cy="5791200"/>
          </a:xfrm>
          <a:prstGeom prst="horizontalScroll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JO" sz="2800" b="1" dirty="0" smtClean="0">
              <a:solidFill>
                <a:prstClr val="black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JO" sz="2800" b="1" dirty="0">
                <a:solidFill>
                  <a:srgbClr val="FF0000"/>
                </a:solidFill>
              </a:rPr>
              <a:t>تمكين الطلبة من الآتي</a:t>
            </a:r>
            <a:r>
              <a:rPr lang="ar-JO" sz="2800" b="1" dirty="0" smtClean="0">
                <a:solidFill>
                  <a:srgbClr val="FF0000"/>
                </a:solidFill>
              </a:rPr>
              <a:t>: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ar-JO" sz="2800" b="1" dirty="0" smtClean="0">
                <a:solidFill>
                  <a:srgbClr val="FF0000"/>
                </a:solidFill>
              </a:rPr>
              <a:t>تعريف مفهوم التعلم الذاتي.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ar-JO" sz="2800" b="1" dirty="0" smtClean="0">
                <a:solidFill>
                  <a:srgbClr val="FF0000"/>
                </a:solidFill>
              </a:rPr>
              <a:t>استنتاج خصائص التعلم الذاتي.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ar-JO" sz="2800" b="1" dirty="0" smtClean="0">
                <a:solidFill>
                  <a:srgbClr val="FF0000"/>
                </a:solidFill>
              </a:rPr>
              <a:t>التعرف على وسائل التعلم الذاتي.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ar-JO" sz="2800" b="1" dirty="0" smtClean="0">
                <a:solidFill>
                  <a:srgbClr val="FF0000"/>
                </a:solidFill>
              </a:rPr>
              <a:t>التعامل مع تطبيقات الإنترنت وفق معايير البحث العلمي.</a:t>
            </a:r>
            <a:endParaRPr lang="ar-JO" sz="2800" b="1" dirty="0">
              <a:solidFill>
                <a:srgbClr val="FF0000"/>
              </a:solidFill>
            </a:endParaRPr>
          </a:p>
          <a:p>
            <a:pPr algn="r" rtl="1">
              <a:lnSpc>
                <a:spcPct val="150000"/>
              </a:lnSpc>
            </a:pPr>
            <a:endParaRPr lang="ar-JO" sz="1050" b="1" dirty="0" smtClean="0">
              <a:solidFill>
                <a:srgbClr val="FF0000"/>
              </a:solidFill>
            </a:endParaRPr>
          </a:p>
          <a:p>
            <a:pPr algn="ctr" rtl="1"/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01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0161498"/>
              </p:ext>
            </p:extLst>
          </p:nvPr>
        </p:nvGraphicFramePr>
        <p:xfrm>
          <a:off x="0" y="7620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487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6841064"/>
              </p:ext>
            </p:extLst>
          </p:nvPr>
        </p:nvGraphicFramePr>
        <p:xfrm>
          <a:off x="0" y="76200"/>
          <a:ext cx="9144000" cy="678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9822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1576793"/>
              </p:ext>
            </p:extLst>
          </p:nvPr>
        </p:nvGraphicFramePr>
        <p:xfrm>
          <a:off x="533400" y="1066800"/>
          <a:ext cx="82296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r"/>
            <a:r>
              <a:rPr lang="ar-SA" dirty="0" smtClean="0"/>
              <a:t>أفكار رئيسة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1674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400" b="1" dirty="0" smtClean="0">
                <a:solidFill>
                  <a:srgbClr val="FF0000"/>
                </a:solidFill>
                <a:latin typeface="Calibri"/>
                <a:ea typeface="Calibri"/>
              </a:rPr>
              <a:t>نستعرض </a:t>
            </a:r>
            <a:r>
              <a:rPr lang="ar-SA" sz="2400" b="1" dirty="0">
                <a:solidFill>
                  <a:srgbClr val="FF0000"/>
                </a:solidFill>
                <a:latin typeface="Calibri"/>
                <a:ea typeface="Calibri"/>
              </a:rPr>
              <a:t>فيما يلي بعض التعريفات المختلفة لمصطلح  "التعلم الذاتي"</a:t>
            </a:r>
            <a:endParaRPr lang="en-US" sz="2000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  <a:p>
            <a:pPr mar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b="1" dirty="0">
                <a:solidFill>
                  <a:srgbClr val="0070C0"/>
                </a:solidFill>
                <a:latin typeface="Calibri"/>
                <a:ea typeface="Calibri"/>
              </a:rPr>
              <a:t>التعلم الذاتي </a:t>
            </a:r>
            <a:r>
              <a:rPr lang="en-US" sz="2800" b="1" dirty="0">
                <a:solidFill>
                  <a:srgbClr val="0070C0"/>
                </a:solidFill>
                <a:latin typeface="Calibri"/>
                <a:ea typeface="Calibri"/>
                <a:cs typeface="Arial"/>
              </a:rPr>
              <a:t>self-Learning :</a:t>
            </a:r>
            <a:endParaRPr lang="en-US" sz="2400" dirty="0">
              <a:solidFill>
                <a:srgbClr val="0070C0"/>
              </a:solidFill>
              <a:latin typeface="Calibri"/>
              <a:ea typeface="Calibri"/>
              <a:cs typeface="Arial"/>
            </a:endParaRPr>
          </a:p>
          <a:p>
            <a:pPr mar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b="1" dirty="0">
                <a:latin typeface="Calibri"/>
                <a:ea typeface="Calibri"/>
              </a:rPr>
              <a:t>استراتيجية تتيح لكل متعلم </a:t>
            </a:r>
            <a:r>
              <a:rPr lang="ar-JO" sz="2800" b="1" dirty="0" smtClean="0">
                <a:latin typeface="Calibri"/>
                <a:ea typeface="Calibri"/>
              </a:rPr>
              <a:t>أ</a:t>
            </a:r>
            <a:r>
              <a:rPr lang="ar-SA" sz="2800" b="1" dirty="0" smtClean="0">
                <a:latin typeface="Calibri"/>
                <a:ea typeface="Calibri"/>
              </a:rPr>
              <a:t>ن </a:t>
            </a:r>
            <a:r>
              <a:rPr lang="ar-SA" sz="2800" b="1" dirty="0">
                <a:latin typeface="Calibri"/>
                <a:ea typeface="Calibri"/>
              </a:rPr>
              <a:t>يتعلم بدافع من ذاته </a:t>
            </a:r>
            <a:r>
              <a:rPr lang="ar-SA" sz="2800" b="1" dirty="0" smtClean="0">
                <a:latin typeface="Calibri"/>
                <a:ea typeface="Calibri"/>
              </a:rPr>
              <a:t>و</a:t>
            </a:r>
            <a:r>
              <a:rPr lang="ar-JO" sz="2800" b="1" dirty="0" smtClean="0">
                <a:latin typeface="Calibri"/>
                <a:ea typeface="Calibri"/>
              </a:rPr>
              <a:t>ا</a:t>
            </a:r>
            <a:r>
              <a:rPr lang="ar-SA" sz="2800" b="1" dirty="0" smtClean="0">
                <a:latin typeface="Calibri"/>
                <a:ea typeface="Calibri"/>
              </a:rPr>
              <a:t>نطلاقا </a:t>
            </a:r>
            <a:r>
              <a:rPr lang="ar-SA" sz="2800" b="1" dirty="0">
                <a:latin typeface="Calibri"/>
                <a:ea typeface="Calibri"/>
              </a:rPr>
              <a:t>من </a:t>
            </a:r>
            <a:r>
              <a:rPr lang="ar-SA" sz="2800" b="1" dirty="0" smtClean="0">
                <a:latin typeface="Calibri"/>
                <a:ea typeface="Calibri"/>
              </a:rPr>
              <a:t>قدرات</a:t>
            </a:r>
            <a:r>
              <a:rPr lang="ar-JO" sz="2800" b="1" dirty="0" smtClean="0">
                <a:latin typeface="Calibri"/>
                <a:ea typeface="Calibri"/>
              </a:rPr>
              <a:t>ه</a:t>
            </a:r>
            <a:r>
              <a:rPr lang="ar-SA" sz="2800" b="1" dirty="0" smtClean="0">
                <a:latin typeface="Calibri"/>
                <a:ea typeface="Calibri"/>
              </a:rPr>
              <a:t> وميول</a:t>
            </a:r>
            <a:r>
              <a:rPr lang="ar-JO" sz="2800" b="1" dirty="0" smtClean="0">
                <a:latin typeface="Calibri"/>
                <a:ea typeface="Calibri"/>
              </a:rPr>
              <a:t>ه</a:t>
            </a:r>
            <a:r>
              <a:rPr lang="ar-SA" sz="2800" b="1" dirty="0" smtClean="0">
                <a:latin typeface="Calibri"/>
                <a:ea typeface="Calibri"/>
              </a:rPr>
              <a:t> </a:t>
            </a:r>
            <a:r>
              <a:rPr lang="ar-SA" sz="2800" b="1" dirty="0">
                <a:latin typeface="Calibri"/>
                <a:ea typeface="Calibri"/>
              </a:rPr>
              <a:t>واستعداداته وفي الوقت الذي </a:t>
            </a:r>
            <a:r>
              <a:rPr lang="ar-SA" sz="2800" b="1" dirty="0" smtClean="0">
                <a:latin typeface="Calibri"/>
                <a:ea typeface="Calibri"/>
              </a:rPr>
              <a:t>يناسبه</a:t>
            </a:r>
            <a:r>
              <a:rPr lang="ar-JO" sz="2800" b="1" dirty="0" smtClean="0">
                <a:latin typeface="Calibri"/>
                <a:ea typeface="Calibri"/>
              </a:rPr>
              <a:t>، </a:t>
            </a:r>
            <a:r>
              <a:rPr lang="ar-SA" sz="2800" b="1" dirty="0" smtClean="0">
                <a:latin typeface="Calibri"/>
                <a:ea typeface="Calibri"/>
              </a:rPr>
              <a:t>ومن ثم </a:t>
            </a:r>
            <a:r>
              <a:rPr lang="ar-SA" sz="2800" b="1" dirty="0">
                <a:latin typeface="Calibri"/>
                <a:ea typeface="Calibri"/>
              </a:rPr>
              <a:t>يصبح المتعلم </a:t>
            </a:r>
            <a:r>
              <a:rPr lang="ar-SA" sz="2800" b="1" dirty="0" smtClean="0">
                <a:latin typeface="Calibri"/>
                <a:ea typeface="Calibri"/>
              </a:rPr>
              <a:t>مسؤ</a:t>
            </a:r>
            <a:r>
              <a:rPr lang="ar-JO" sz="2800" b="1" dirty="0" smtClean="0">
                <a:latin typeface="Calibri"/>
                <a:ea typeface="Calibri"/>
              </a:rPr>
              <a:t>و</a:t>
            </a:r>
            <a:r>
              <a:rPr lang="ar-SA" sz="2800" b="1" dirty="0" smtClean="0">
                <a:latin typeface="Calibri"/>
                <a:ea typeface="Calibri"/>
              </a:rPr>
              <a:t>ل </a:t>
            </a:r>
            <a:r>
              <a:rPr lang="ar-SA" sz="2800" b="1" dirty="0">
                <a:latin typeface="Calibri"/>
                <a:ea typeface="Calibri"/>
              </a:rPr>
              <a:t>عن تعلمه وعن مستوى تمكنه من المعارف </a:t>
            </a:r>
            <a:r>
              <a:rPr lang="ar-SA" sz="2800" b="1" dirty="0" smtClean="0">
                <a:latin typeface="Calibri"/>
                <a:ea typeface="Calibri"/>
              </a:rPr>
              <a:t>وال</a:t>
            </a:r>
            <a:r>
              <a:rPr lang="ar-JO" sz="2800" b="1" dirty="0" smtClean="0">
                <a:latin typeface="Calibri"/>
                <a:ea typeface="Calibri"/>
              </a:rPr>
              <a:t>ا</a:t>
            </a:r>
            <a:r>
              <a:rPr lang="ar-SA" sz="2800" b="1" dirty="0" smtClean="0">
                <a:latin typeface="Calibri"/>
                <a:ea typeface="Calibri"/>
              </a:rPr>
              <a:t>تجاهات </a:t>
            </a:r>
            <a:r>
              <a:rPr lang="ar-SA" sz="2800" b="1" dirty="0">
                <a:latin typeface="Calibri"/>
                <a:ea typeface="Calibri"/>
              </a:rPr>
              <a:t>والمهارات المقصود تنميتها </a:t>
            </a:r>
            <a:r>
              <a:rPr lang="ar-SA" sz="2800" b="1" dirty="0" smtClean="0">
                <a:latin typeface="Calibri"/>
                <a:ea typeface="Calibri"/>
              </a:rPr>
              <a:t>واكتسابها</a:t>
            </a:r>
            <a:r>
              <a:rPr lang="ar-JO" sz="2800" b="1" dirty="0" smtClean="0">
                <a:latin typeface="Calibri"/>
                <a:ea typeface="Calibri"/>
              </a:rPr>
              <a:t>، </a:t>
            </a:r>
            <a:r>
              <a:rPr lang="ar-SA" sz="2800" b="1" dirty="0" smtClean="0">
                <a:latin typeface="Calibri"/>
                <a:ea typeface="Calibri"/>
              </a:rPr>
              <a:t>وكذالك </a:t>
            </a:r>
            <a:r>
              <a:rPr lang="ar-SA" sz="2800" b="1" dirty="0">
                <a:latin typeface="Calibri"/>
                <a:ea typeface="Calibri"/>
              </a:rPr>
              <a:t>يكون </a:t>
            </a:r>
            <a:r>
              <a:rPr lang="ar-SA" sz="2800" b="1" dirty="0" smtClean="0">
                <a:latin typeface="Calibri"/>
                <a:ea typeface="Calibri"/>
              </a:rPr>
              <a:t>مسؤ</a:t>
            </a:r>
            <a:r>
              <a:rPr lang="ar-JO" sz="2800" b="1" dirty="0" smtClean="0">
                <a:latin typeface="Calibri"/>
                <a:ea typeface="Calibri"/>
              </a:rPr>
              <a:t>و</a:t>
            </a:r>
            <a:r>
              <a:rPr lang="ar-SA" sz="2800" b="1" dirty="0" smtClean="0">
                <a:latin typeface="Calibri"/>
                <a:ea typeface="Calibri"/>
              </a:rPr>
              <a:t>ل </a:t>
            </a:r>
            <a:r>
              <a:rPr lang="ar-SA" sz="2800" b="1" dirty="0">
                <a:latin typeface="Calibri"/>
                <a:ea typeface="Calibri"/>
              </a:rPr>
              <a:t>عن </a:t>
            </a:r>
            <a:r>
              <a:rPr lang="ar-SA" sz="2800" b="1" dirty="0" smtClean="0">
                <a:latin typeface="Calibri"/>
                <a:ea typeface="Calibri"/>
              </a:rPr>
              <a:t>تق</a:t>
            </a:r>
            <a:r>
              <a:rPr lang="ar-JO" sz="2800" b="1" dirty="0" smtClean="0">
                <a:latin typeface="Calibri"/>
                <a:ea typeface="Calibri"/>
              </a:rPr>
              <a:t>ي</a:t>
            </a:r>
            <a:r>
              <a:rPr lang="ar-SA" sz="2800" b="1" dirty="0" smtClean="0">
                <a:latin typeface="Calibri"/>
                <a:ea typeface="Calibri"/>
              </a:rPr>
              <a:t>يم </a:t>
            </a:r>
            <a:r>
              <a:rPr lang="ar-SA" sz="2800" b="1" dirty="0">
                <a:latin typeface="Calibri"/>
                <a:ea typeface="Calibri"/>
              </a:rPr>
              <a:t>انجازه ذاتيا</a:t>
            </a:r>
            <a:r>
              <a:rPr lang="ar-JO" sz="2800" b="1" dirty="0">
                <a:latin typeface="Calibri"/>
                <a:ea typeface="Calibri"/>
              </a:rPr>
              <a:t>ً. </a:t>
            </a:r>
            <a:endParaRPr lang="en-US" sz="2400" dirty="0">
              <a:latin typeface="Calibri"/>
              <a:ea typeface="Calibri"/>
              <a:cs typeface="Arial"/>
            </a:endParaRPr>
          </a:p>
          <a:p>
            <a:pPr algn="just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sz="4000" dirty="0">
                <a:latin typeface="Calibri"/>
                <a:ea typeface="Calibri"/>
              </a:rPr>
              <a:t>ما المقصود </a:t>
            </a:r>
            <a:r>
              <a:rPr lang="ar-SA" sz="4000" dirty="0" smtClean="0">
                <a:latin typeface="Calibri"/>
                <a:ea typeface="Calibri"/>
              </a:rPr>
              <a:t>ب</a:t>
            </a:r>
            <a:r>
              <a:rPr lang="ar-JO" sz="4000" dirty="0" smtClean="0">
                <a:latin typeface="Calibri"/>
                <a:ea typeface="Calibri"/>
              </a:rPr>
              <a:t>ال</a:t>
            </a:r>
            <a:r>
              <a:rPr lang="ar-SA" sz="4000" dirty="0" smtClean="0">
                <a:latin typeface="Calibri"/>
                <a:ea typeface="Calibri"/>
              </a:rPr>
              <a:t>تعلم </a:t>
            </a:r>
            <a:r>
              <a:rPr lang="ar-SA" sz="4000" dirty="0">
                <a:latin typeface="Calibri"/>
                <a:ea typeface="Calibri"/>
              </a:rPr>
              <a:t>الذاتي</a:t>
            </a:r>
            <a:r>
              <a:rPr lang="ar-SA" sz="4000" dirty="0" smtClean="0">
                <a:latin typeface="Calibri"/>
                <a:ea typeface="Calibri"/>
              </a:rPr>
              <a:t>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05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 fontScale="92500" lnSpcReduction="10000"/>
          </a:bodyPr>
          <a:lstStyle/>
          <a:p>
            <a:pPr mar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b="1" dirty="0" smtClean="0">
                <a:solidFill>
                  <a:srgbClr val="FF0000"/>
                </a:solidFill>
                <a:latin typeface="Calibri"/>
                <a:ea typeface="Calibri"/>
              </a:rPr>
              <a:t>التعلم </a:t>
            </a:r>
            <a:r>
              <a:rPr lang="ar-SA" sz="2800" b="1" dirty="0">
                <a:solidFill>
                  <a:srgbClr val="FF0000"/>
                </a:solidFill>
                <a:latin typeface="Calibri"/>
                <a:ea typeface="Calibri"/>
              </a:rPr>
              <a:t>الذاتي عباره عن </a:t>
            </a:r>
            <a:r>
              <a:rPr lang="ar-SA" sz="2800" b="1" dirty="0" smtClean="0">
                <a:latin typeface="Calibri"/>
                <a:ea typeface="Calibri"/>
              </a:rPr>
              <a:t>«</a:t>
            </a:r>
            <a:r>
              <a:rPr lang="ar-JO" sz="2800" b="1" dirty="0" smtClean="0">
                <a:latin typeface="Calibri"/>
                <a:ea typeface="Calibri"/>
              </a:rPr>
              <a:t> </a:t>
            </a:r>
            <a:r>
              <a:rPr lang="ar-SA" sz="2800" b="1" dirty="0" smtClean="0">
                <a:latin typeface="Calibri"/>
                <a:ea typeface="Calibri"/>
              </a:rPr>
              <a:t>العملية </a:t>
            </a:r>
            <a:r>
              <a:rPr lang="ar-SA" sz="2800" b="1" dirty="0">
                <a:latin typeface="Calibri"/>
                <a:ea typeface="Calibri"/>
              </a:rPr>
              <a:t>التي يقوم فيها المتعلمون بتعليم انفسهم مستخدمين التعليم المبرمج او أي مواد اخرى او مصادر تعليم ذاتيه لتحقق اهداف واضحه دون مساعده مباشره من المعلم "</a:t>
            </a:r>
            <a:endParaRPr lang="en-US" sz="2400" dirty="0">
              <a:latin typeface="Calibri"/>
              <a:ea typeface="Calibri"/>
              <a:cs typeface="Arial"/>
            </a:endParaRPr>
          </a:p>
          <a:p>
            <a:pPr mar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b="1" dirty="0" smtClean="0">
                <a:solidFill>
                  <a:srgbClr val="FF0000"/>
                </a:solidFill>
                <a:latin typeface="Calibri"/>
                <a:ea typeface="Calibri"/>
              </a:rPr>
              <a:t>التعلم </a:t>
            </a:r>
            <a:r>
              <a:rPr lang="ar-SA" sz="2800" b="1" dirty="0">
                <a:solidFill>
                  <a:srgbClr val="FF0000"/>
                </a:solidFill>
                <a:latin typeface="Calibri"/>
                <a:ea typeface="Calibri"/>
              </a:rPr>
              <a:t>الذاتي </a:t>
            </a:r>
            <a:r>
              <a:rPr lang="ar-SA" sz="2800" b="1" dirty="0" smtClean="0">
                <a:solidFill>
                  <a:srgbClr val="FF0000"/>
                </a:solidFill>
                <a:latin typeface="Calibri"/>
                <a:ea typeface="Calibri"/>
              </a:rPr>
              <a:t>هو</a:t>
            </a:r>
            <a:r>
              <a:rPr lang="ar-JO" sz="2800" b="1" dirty="0" smtClean="0">
                <a:solidFill>
                  <a:srgbClr val="FF0000"/>
                </a:solidFill>
                <a:latin typeface="Calibri"/>
                <a:ea typeface="Calibri"/>
              </a:rPr>
              <a:t>:</a:t>
            </a:r>
            <a:r>
              <a:rPr lang="ar-SA" sz="2800" b="1" dirty="0" smtClean="0">
                <a:solidFill>
                  <a:srgbClr val="FF0000"/>
                </a:solidFill>
                <a:latin typeface="Calibri"/>
                <a:ea typeface="Calibri"/>
              </a:rPr>
              <a:t> </a:t>
            </a:r>
            <a:r>
              <a:rPr lang="ar-SA" sz="2800" b="1" dirty="0">
                <a:latin typeface="Calibri"/>
                <a:ea typeface="Calibri"/>
              </a:rPr>
              <a:t>عملية ما يكون المتعلم لديه مسؤوليه خاصه </a:t>
            </a:r>
            <a:r>
              <a:rPr lang="ar-SA" sz="2800" b="1" dirty="0" smtClean="0">
                <a:latin typeface="Calibri"/>
                <a:ea typeface="Calibri"/>
              </a:rPr>
              <a:t>لتخطيط</a:t>
            </a:r>
            <a:r>
              <a:rPr lang="ar-JO" sz="2800" b="1" dirty="0" smtClean="0">
                <a:latin typeface="Calibri"/>
                <a:ea typeface="Calibri"/>
              </a:rPr>
              <a:t>، </a:t>
            </a:r>
            <a:r>
              <a:rPr lang="ar-SA" sz="2800" b="1" dirty="0" smtClean="0">
                <a:latin typeface="Calibri"/>
                <a:ea typeface="Calibri"/>
              </a:rPr>
              <a:t>والانجاز </a:t>
            </a:r>
            <a:r>
              <a:rPr lang="ar-SA" sz="2800" b="1" dirty="0">
                <a:latin typeface="Calibri"/>
                <a:ea typeface="Calibri"/>
              </a:rPr>
              <a:t>وتقييم الخبرات .</a:t>
            </a:r>
            <a:endParaRPr lang="en-US" sz="2400" dirty="0">
              <a:latin typeface="Calibri"/>
              <a:ea typeface="Calibri"/>
              <a:cs typeface="Arial"/>
            </a:endParaRPr>
          </a:p>
          <a:p>
            <a:pPr mar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b="1" dirty="0">
                <a:solidFill>
                  <a:srgbClr val="FF0000"/>
                </a:solidFill>
                <a:latin typeface="Calibri"/>
                <a:ea typeface="Calibri"/>
              </a:rPr>
              <a:t>التعلم الذاتي </a:t>
            </a:r>
            <a:r>
              <a:rPr lang="ar-SA" sz="2800" b="1" dirty="0" smtClean="0">
                <a:solidFill>
                  <a:srgbClr val="FF0000"/>
                </a:solidFill>
                <a:latin typeface="Calibri"/>
                <a:ea typeface="Calibri"/>
              </a:rPr>
              <a:t>هو</a:t>
            </a:r>
            <a:r>
              <a:rPr lang="ar-JO" sz="2800" b="1" dirty="0" smtClean="0">
                <a:solidFill>
                  <a:srgbClr val="FF0000"/>
                </a:solidFill>
                <a:latin typeface="Calibri"/>
                <a:ea typeface="Calibri"/>
              </a:rPr>
              <a:t>:</a:t>
            </a:r>
            <a:r>
              <a:rPr lang="ar-SA" sz="2800" b="1" dirty="0" smtClean="0">
                <a:solidFill>
                  <a:srgbClr val="FF0000"/>
                </a:solidFill>
                <a:latin typeface="Calibri"/>
                <a:ea typeface="Calibri"/>
              </a:rPr>
              <a:t> </a:t>
            </a:r>
            <a:r>
              <a:rPr lang="ar-SA" sz="2800" b="1" dirty="0" smtClean="0">
                <a:latin typeface="Calibri"/>
                <a:ea typeface="Calibri"/>
              </a:rPr>
              <a:t>عملية </a:t>
            </a:r>
            <a:r>
              <a:rPr lang="ar-SA" sz="2800" b="1" dirty="0">
                <a:latin typeface="Calibri"/>
                <a:ea typeface="Calibri"/>
              </a:rPr>
              <a:t>تهدف إلى زيادة قدرة الطالب على تحمل </a:t>
            </a:r>
            <a:r>
              <a:rPr lang="ar-SA" sz="2800" b="1" dirty="0" smtClean="0">
                <a:latin typeface="Calibri"/>
                <a:ea typeface="Calibri"/>
              </a:rPr>
              <a:t>المسؤ</a:t>
            </a:r>
            <a:r>
              <a:rPr lang="ar-JO" sz="2800" b="1" dirty="0" smtClean="0">
                <a:latin typeface="Calibri"/>
                <a:ea typeface="Calibri"/>
              </a:rPr>
              <a:t>و</a:t>
            </a:r>
            <a:r>
              <a:rPr lang="ar-SA" sz="2800" b="1" dirty="0" smtClean="0">
                <a:latin typeface="Calibri"/>
                <a:ea typeface="Calibri"/>
              </a:rPr>
              <a:t>ليه </a:t>
            </a:r>
            <a:r>
              <a:rPr lang="ar-SA" sz="2800" b="1" dirty="0">
                <a:latin typeface="Calibri"/>
                <a:ea typeface="Calibri"/>
              </a:rPr>
              <a:t>في </a:t>
            </a:r>
            <a:r>
              <a:rPr lang="ar-SA" sz="2800" b="1" dirty="0" smtClean="0">
                <a:latin typeface="Calibri"/>
                <a:ea typeface="Calibri"/>
              </a:rPr>
              <a:t>تعلمه</a:t>
            </a:r>
            <a:r>
              <a:rPr lang="ar-JO" sz="2800" b="1" dirty="0" smtClean="0">
                <a:latin typeface="Calibri"/>
                <a:ea typeface="Calibri"/>
              </a:rPr>
              <a:t>، </a:t>
            </a:r>
            <a:r>
              <a:rPr lang="ar-SA" sz="2800" b="1" dirty="0" smtClean="0">
                <a:latin typeface="Calibri"/>
                <a:ea typeface="Calibri"/>
              </a:rPr>
              <a:t> </a:t>
            </a:r>
            <a:r>
              <a:rPr lang="ar-SA" sz="2800" b="1" dirty="0">
                <a:latin typeface="Calibri"/>
                <a:ea typeface="Calibri"/>
              </a:rPr>
              <a:t>ومساعدته ليصبح </a:t>
            </a:r>
            <a:r>
              <a:rPr lang="ar-SA" sz="2800" b="1" dirty="0" smtClean="0">
                <a:latin typeface="Calibri"/>
                <a:ea typeface="Calibri"/>
              </a:rPr>
              <a:t>مستقلا</a:t>
            </a:r>
            <a:r>
              <a:rPr lang="ar-JO" sz="2800" b="1" dirty="0" smtClean="0">
                <a:latin typeface="Calibri"/>
                <a:ea typeface="Calibri"/>
              </a:rPr>
              <a:t>، </a:t>
            </a:r>
            <a:r>
              <a:rPr lang="ar-SA" sz="2800" b="1" dirty="0" smtClean="0">
                <a:latin typeface="Calibri"/>
                <a:ea typeface="Calibri"/>
              </a:rPr>
              <a:t>سواء بتوجيه مباشر</a:t>
            </a:r>
            <a:r>
              <a:rPr lang="ar-JO" sz="2800" b="1" dirty="0" smtClean="0">
                <a:latin typeface="Calibri"/>
                <a:ea typeface="Calibri"/>
              </a:rPr>
              <a:t> أو </a:t>
            </a:r>
            <a:r>
              <a:rPr lang="ar-SA" sz="2800" b="1" dirty="0" smtClean="0">
                <a:latin typeface="Calibri"/>
                <a:ea typeface="Calibri"/>
              </a:rPr>
              <a:t>غير </a:t>
            </a:r>
            <a:r>
              <a:rPr lang="ar-SA" sz="2800" b="1" dirty="0">
                <a:latin typeface="Calibri"/>
                <a:ea typeface="Calibri"/>
              </a:rPr>
              <a:t>مباشر من </a:t>
            </a:r>
            <a:r>
              <a:rPr lang="ar-SA" sz="2800" b="1" dirty="0" smtClean="0">
                <a:latin typeface="Calibri"/>
                <a:ea typeface="Calibri"/>
              </a:rPr>
              <a:t>المعلم</a:t>
            </a:r>
            <a:r>
              <a:rPr lang="ar-JO" sz="2800" b="1" dirty="0" smtClean="0">
                <a:latin typeface="Calibri"/>
                <a:ea typeface="Calibri"/>
              </a:rPr>
              <a:t>، </a:t>
            </a:r>
            <a:r>
              <a:rPr lang="ar-SA" sz="2800" b="1" dirty="0" smtClean="0">
                <a:latin typeface="Calibri"/>
                <a:ea typeface="Calibri"/>
              </a:rPr>
              <a:t>ويهدف </a:t>
            </a:r>
            <a:r>
              <a:rPr lang="ar-SA" sz="2800" b="1" dirty="0">
                <a:latin typeface="Calibri"/>
                <a:ea typeface="Calibri"/>
              </a:rPr>
              <a:t>ايضا , إلى تزويد المتعلم بأساليب التفكير, والتعلم بأتجاهات ذهنيه نحو استقلالية العمل الذهني .</a:t>
            </a:r>
            <a:endParaRPr lang="en-US" sz="2400" dirty="0">
              <a:latin typeface="Calibri"/>
              <a:ea typeface="Calibri"/>
              <a:cs typeface="Arial"/>
            </a:endParaRPr>
          </a:p>
          <a:p>
            <a:pPr mar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b="1" dirty="0" smtClean="0">
                <a:solidFill>
                  <a:srgbClr val="FF0000"/>
                </a:solidFill>
                <a:latin typeface="Calibri"/>
                <a:ea typeface="Calibri"/>
              </a:rPr>
              <a:t>التعلم </a:t>
            </a:r>
            <a:r>
              <a:rPr lang="ar-SA" sz="2800" b="1" dirty="0">
                <a:solidFill>
                  <a:srgbClr val="FF0000"/>
                </a:solidFill>
                <a:latin typeface="Calibri"/>
                <a:ea typeface="Calibri"/>
              </a:rPr>
              <a:t>الذاتي </a:t>
            </a:r>
            <a:r>
              <a:rPr lang="ar-SA" sz="2800" b="1" dirty="0" smtClean="0">
                <a:solidFill>
                  <a:srgbClr val="FF0000"/>
                </a:solidFill>
                <a:latin typeface="Calibri"/>
                <a:ea typeface="Calibri"/>
              </a:rPr>
              <a:t>هو</a:t>
            </a:r>
            <a:r>
              <a:rPr lang="ar-SA" sz="2800" b="1" dirty="0" smtClean="0">
                <a:latin typeface="Calibri"/>
                <a:ea typeface="Calibri"/>
              </a:rPr>
              <a:t>:</a:t>
            </a:r>
            <a:r>
              <a:rPr lang="ar-JO" sz="2800" b="1" dirty="0" smtClean="0">
                <a:latin typeface="Calibri"/>
                <a:ea typeface="Calibri"/>
              </a:rPr>
              <a:t> </a:t>
            </a:r>
            <a:r>
              <a:rPr lang="ar-SA" sz="2800" b="1" dirty="0" smtClean="0">
                <a:latin typeface="Calibri"/>
                <a:ea typeface="Calibri"/>
              </a:rPr>
              <a:t>التعلم </a:t>
            </a:r>
            <a:r>
              <a:rPr lang="ar-SA" sz="2800" b="1" dirty="0">
                <a:latin typeface="Calibri"/>
                <a:ea typeface="Calibri"/>
              </a:rPr>
              <a:t>الذي يوجه إلى كل فرد </a:t>
            </a:r>
            <a:r>
              <a:rPr lang="ar-SA" sz="2800" b="1" dirty="0" smtClean="0">
                <a:latin typeface="Calibri"/>
                <a:ea typeface="Calibri"/>
              </a:rPr>
              <a:t>وفق</a:t>
            </a:r>
            <a:r>
              <a:rPr lang="ar-JO" sz="2800" b="1" dirty="0" smtClean="0">
                <a:latin typeface="Calibri"/>
                <a:ea typeface="Calibri"/>
              </a:rPr>
              <a:t>ا</a:t>
            </a:r>
            <a:r>
              <a:rPr lang="ar-SA" sz="2800" b="1" dirty="0" smtClean="0">
                <a:latin typeface="Calibri"/>
                <a:ea typeface="Calibri"/>
              </a:rPr>
              <a:t> </a:t>
            </a:r>
            <a:r>
              <a:rPr lang="ar-SA" sz="2800" b="1" dirty="0">
                <a:latin typeface="Calibri"/>
                <a:ea typeface="Calibri"/>
              </a:rPr>
              <a:t>لميوله وسرعته </a:t>
            </a:r>
            <a:r>
              <a:rPr lang="ar-SA" sz="2800" b="1" dirty="0" smtClean="0">
                <a:latin typeface="Calibri"/>
                <a:ea typeface="Calibri"/>
              </a:rPr>
              <a:t>الذاتي</a:t>
            </a:r>
            <a:r>
              <a:rPr lang="ar-JO" sz="2800" b="1" dirty="0" smtClean="0">
                <a:latin typeface="Calibri"/>
                <a:ea typeface="Calibri"/>
              </a:rPr>
              <a:t>ة، </a:t>
            </a:r>
            <a:r>
              <a:rPr lang="ar-SA" sz="2800" b="1" dirty="0" smtClean="0">
                <a:latin typeface="Calibri"/>
                <a:ea typeface="Calibri"/>
              </a:rPr>
              <a:t>وخصائصه بطريق</a:t>
            </a:r>
            <a:r>
              <a:rPr lang="ar-JO" sz="2800" b="1" dirty="0" smtClean="0">
                <a:latin typeface="Calibri"/>
                <a:ea typeface="Calibri"/>
              </a:rPr>
              <a:t>ة </a:t>
            </a:r>
            <a:r>
              <a:rPr lang="ar-SA" sz="2800" b="1" dirty="0" smtClean="0">
                <a:latin typeface="Calibri"/>
                <a:ea typeface="Calibri"/>
              </a:rPr>
              <a:t>مقصود</a:t>
            </a:r>
            <a:r>
              <a:rPr lang="ar-JO" sz="2800" b="1" dirty="0" smtClean="0">
                <a:latin typeface="Calibri"/>
                <a:ea typeface="Calibri"/>
              </a:rPr>
              <a:t>ة.</a:t>
            </a:r>
            <a:endParaRPr lang="en-US" sz="2400" dirty="0">
              <a:latin typeface="Calibri"/>
              <a:ea typeface="Calibri"/>
              <a:cs typeface="Arial"/>
            </a:endParaRPr>
          </a:p>
          <a:p>
            <a:pPr algn="just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ar-JO" dirty="0" smtClean="0"/>
              <a:t>التعلم الذاتي هو: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92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3635541"/>
              </p:ext>
            </p:extLst>
          </p:nvPr>
        </p:nvGraphicFramePr>
        <p:xfrm>
          <a:off x="533400" y="1066800"/>
          <a:ext cx="82296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r"/>
            <a:r>
              <a:rPr lang="ar-JO" dirty="0" smtClean="0"/>
              <a:t>خصائص التعلم الذاتي: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57609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ar-JO" b="1" dirty="0" smtClean="0">
                <a:cs typeface="+mj-cs"/>
              </a:rPr>
              <a:t>للتعلم الذاتي جوانب إيجابية كثيرة منها:</a:t>
            </a:r>
          </a:p>
          <a:p>
            <a:r>
              <a:rPr lang="ar-JO" b="1" dirty="0">
                <a:solidFill>
                  <a:srgbClr val="FF0000"/>
                </a:solidFill>
                <a:cs typeface="+mj-cs"/>
              </a:rPr>
              <a:t>يكون المتعلم هو أساس العملية </a:t>
            </a:r>
            <a:r>
              <a:rPr lang="ar-JO" b="1" dirty="0" smtClean="0">
                <a:solidFill>
                  <a:srgbClr val="FF0000"/>
                </a:solidFill>
                <a:cs typeface="+mj-cs"/>
              </a:rPr>
              <a:t>التعليمية، </a:t>
            </a:r>
            <a:r>
              <a:rPr lang="ar-JO" b="1" dirty="0">
                <a:solidFill>
                  <a:srgbClr val="FF0000"/>
                </a:solidFill>
                <a:cs typeface="+mj-cs"/>
              </a:rPr>
              <a:t>يشرف على نفسه بكل </a:t>
            </a:r>
            <a:r>
              <a:rPr lang="ar-JO" b="1" dirty="0" smtClean="0">
                <a:solidFill>
                  <a:srgbClr val="FF0000"/>
                </a:solidFill>
                <a:cs typeface="+mj-cs"/>
              </a:rPr>
              <a:t>خطوة.</a:t>
            </a:r>
            <a:endParaRPr lang="ar-JO" b="1" dirty="0">
              <a:solidFill>
                <a:srgbClr val="FF0000"/>
              </a:solidFill>
              <a:cs typeface="+mj-cs"/>
            </a:endParaRPr>
          </a:p>
          <a:p>
            <a:r>
              <a:rPr lang="ar-JO" b="1" dirty="0" smtClean="0">
                <a:solidFill>
                  <a:srgbClr val="002060"/>
                </a:solidFill>
                <a:cs typeface="+mj-cs"/>
              </a:rPr>
              <a:t>يرتبط التعلم </a:t>
            </a:r>
            <a:r>
              <a:rPr lang="ar-JO" b="1" dirty="0">
                <a:solidFill>
                  <a:srgbClr val="002060"/>
                </a:solidFill>
                <a:cs typeface="+mj-cs"/>
              </a:rPr>
              <a:t>الذاتي </a:t>
            </a:r>
            <a:r>
              <a:rPr lang="ar-JO" b="1" dirty="0" smtClean="0">
                <a:solidFill>
                  <a:srgbClr val="002060"/>
                </a:solidFill>
                <a:cs typeface="+mj-cs"/>
              </a:rPr>
              <a:t>بالميول، </a:t>
            </a:r>
            <a:r>
              <a:rPr lang="ar-JO" b="1" dirty="0">
                <a:solidFill>
                  <a:srgbClr val="002060"/>
                </a:solidFill>
                <a:cs typeface="+mj-cs"/>
              </a:rPr>
              <a:t>أي بشيء يحبه </a:t>
            </a:r>
            <a:r>
              <a:rPr lang="ar-JO" b="1" dirty="0" smtClean="0">
                <a:solidFill>
                  <a:srgbClr val="002060"/>
                </a:solidFill>
                <a:cs typeface="+mj-cs"/>
              </a:rPr>
              <a:t>الإنسان.</a:t>
            </a:r>
            <a:endParaRPr lang="ar-JO" b="1" dirty="0">
              <a:solidFill>
                <a:srgbClr val="002060"/>
              </a:solidFill>
              <a:cs typeface="+mj-cs"/>
            </a:endParaRPr>
          </a:p>
          <a:p>
            <a:r>
              <a:rPr lang="ar-JO" b="1" dirty="0" smtClean="0">
                <a:solidFill>
                  <a:srgbClr val="0070C0"/>
                </a:solidFill>
                <a:cs typeface="+mj-cs"/>
              </a:rPr>
              <a:t>تحقيق </a:t>
            </a:r>
            <a:r>
              <a:rPr lang="ar-JO" b="1" dirty="0">
                <a:solidFill>
                  <a:srgbClr val="0070C0"/>
                </a:solidFill>
                <a:cs typeface="+mj-cs"/>
              </a:rPr>
              <a:t>الراحة النفسية بالإرادة والعزيمة القوية ورغبته في تحسين </a:t>
            </a:r>
            <a:r>
              <a:rPr lang="ar-JO" b="1" dirty="0" smtClean="0">
                <a:solidFill>
                  <a:srgbClr val="0070C0"/>
                </a:solidFill>
                <a:cs typeface="+mj-cs"/>
              </a:rPr>
              <a:t>ذاته.</a:t>
            </a:r>
            <a:endParaRPr lang="ar-JO" b="1" dirty="0">
              <a:solidFill>
                <a:srgbClr val="0070C0"/>
              </a:solidFill>
              <a:cs typeface="+mj-cs"/>
            </a:endParaRPr>
          </a:p>
          <a:p>
            <a:r>
              <a:rPr lang="ar-JO" b="1" dirty="0" smtClean="0">
                <a:solidFill>
                  <a:srgbClr val="00B050"/>
                </a:solidFill>
                <a:cs typeface="+mj-cs"/>
              </a:rPr>
              <a:t>عدم </a:t>
            </a:r>
            <a:r>
              <a:rPr lang="ar-JO" b="1" dirty="0">
                <a:solidFill>
                  <a:srgbClr val="00B050"/>
                </a:solidFill>
                <a:cs typeface="+mj-cs"/>
              </a:rPr>
              <a:t>الشعور بالخوف من ما </a:t>
            </a:r>
            <a:r>
              <a:rPr lang="ar-JO" b="1" dirty="0" smtClean="0">
                <a:solidFill>
                  <a:srgbClr val="00B050"/>
                </a:solidFill>
                <a:cs typeface="+mj-cs"/>
              </a:rPr>
              <a:t>يتعلم، </a:t>
            </a:r>
            <a:r>
              <a:rPr lang="ar-JO" b="1" dirty="0">
                <a:solidFill>
                  <a:srgbClr val="00B050"/>
                </a:solidFill>
                <a:cs typeface="+mj-cs"/>
              </a:rPr>
              <a:t>لإنه هو إختار </a:t>
            </a:r>
            <a:r>
              <a:rPr lang="ar-JO" b="1" dirty="0" smtClean="0">
                <a:solidFill>
                  <a:srgbClr val="00B050"/>
                </a:solidFill>
                <a:cs typeface="+mj-cs"/>
              </a:rPr>
              <a:t>ذلك.</a:t>
            </a:r>
            <a:endParaRPr lang="ar-JO" b="1" dirty="0">
              <a:solidFill>
                <a:srgbClr val="00B050"/>
              </a:solidFill>
              <a:cs typeface="+mj-cs"/>
            </a:endParaRPr>
          </a:p>
          <a:p>
            <a:r>
              <a:rPr lang="ar-JO" b="1" dirty="0" smtClean="0">
                <a:solidFill>
                  <a:srgbClr val="FFC000"/>
                </a:solidFill>
                <a:cs typeface="+mj-cs"/>
              </a:rPr>
              <a:t>إكتساب </a:t>
            </a:r>
            <a:r>
              <a:rPr lang="ar-JO" b="1" dirty="0">
                <a:solidFill>
                  <a:srgbClr val="FFC000"/>
                </a:solidFill>
                <a:cs typeface="+mj-cs"/>
              </a:rPr>
              <a:t>الخبرة من تعلم الأخطاء التي تواجه المتعلم</a:t>
            </a:r>
          </a:p>
          <a:p>
            <a:r>
              <a:rPr lang="ar-JO" b="1" dirty="0">
                <a:solidFill>
                  <a:srgbClr val="FF0000"/>
                </a:solidFill>
                <a:latin typeface="Tahoma"/>
                <a:cs typeface="+mj-cs"/>
              </a:rPr>
              <a:t>يؤدي برنامج التعلم الذاتي إلى استكمال برنامج </a:t>
            </a:r>
            <a:r>
              <a:rPr lang="ar-JO" b="1" dirty="0" smtClean="0">
                <a:solidFill>
                  <a:srgbClr val="FF0000"/>
                </a:solidFill>
                <a:latin typeface="Tahoma"/>
                <a:cs typeface="+mj-cs"/>
              </a:rPr>
              <a:t>التعليم. </a:t>
            </a:r>
            <a:endParaRPr lang="ar-JO" b="1" dirty="0">
              <a:solidFill>
                <a:srgbClr val="FF0000"/>
              </a:solidFill>
              <a:latin typeface="Tahoma"/>
              <a:cs typeface="+mj-cs"/>
            </a:endParaRPr>
          </a:p>
          <a:p>
            <a:r>
              <a:rPr lang="ar-JO" b="1" dirty="0" smtClean="0">
                <a:solidFill>
                  <a:srgbClr val="002060"/>
                </a:solidFill>
                <a:latin typeface="Tahoma"/>
                <a:cs typeface="+mj-cs"/>
              </a:rPr>
              <a:t>الاستمرار </a:t>
            </a:r>
            <a:r>
              <a:rPr lang="ar-JO" b="1" dirty="0">
                <a:solidFill>
                  <a:srgbClr val="002060"/>
                </a:solidFill>
                <a:latin typeface="Tahoma"/>
                <a:cs typeface="+mj-cs"/>
              </a:rPr>
              <a:t>في التعلم </a:t>
            </a:r>
            <a:r>
              <a:rPr lang="ar-JO" b="1" dirty="0" smtClean="0">
                <a:solidFill>
                  <a:srgbClr val="002060"/>
                </a:solidFill>
                <a:latin typeface="Tahoma"/>
                <a:cs typeface="+mj-cs"/>
              </a:rPr>
              <a:t>والنمو. </a:t>
            </a:r>
          </a:p>
          <a:p>
            <a:r>
              <a:rPr lang="ar-JO" b="1" dirty="0" smtClean="0">
                <a:solidFill>
                  <a:srgbClr val="00B0F0"/>
                </a:solidFill>
                <a:latin typeface="Tahoma"/>
                <a:cs typeface="+mj-cs"/>
              </a:rPr>
              <a:t>يهيئ </a:t>
            </a:r>
            <a:r>
              <a:rPr lang="ar-JO" b="1" dirty="0">
                <a:solidFill>
                  <a:srgbClr val="00B0F0"/>
                </a:solidFill>
                <a:latin typeface="Tahoma"/>
                <a:cs typeface="+mj-cs"/>
              </a:rPr>
              <a:t>مزيداً من التعزيز والإنماء </a:t>
            </a:r>
            <a:r>
              <a:rPr lang="ar-JO" b="1" dirty="0" smtClean="0">
                <a:solidFill>
                  <a:srgbClr val="00B0F0"/>
                </a:solidFill>
                <a:latin typeface="Tahoma"/>
                <a:cs typeface="+mj-cs"/>
              </a:rPr>
              <a:t>للجوانب </a:t>
            </a:r>
            <a:r>
              <a:rPr lang="ar-JO" b="1" dirty="0">
                <a:solidFill>
                  <a:srgbClr val="00B0F0"/>
                </a:solidFill>
                <a:latin typeface="Tahoma"/>
                <a:cs typeface="+mj-cs"/>
              </a:rPr>
              <a:t>القوية في </a:t>
            </a:r>
            <a:r>
              <a:rPr lang="ar-JO" b="1" dirty="0" smtClean="0">
                <a:solidFill>
                  <a:srgbClr val="00B0F0"/>
                </a:solidFill>
                <a:latin typeface="Tahoma"/>
                <a:cs typeface="+mj-cs"/>
              </a:rPr>
              <a:t>الشخصية. </a:t>
            </a:r>
          </a:p>
          <a:p>
            <a:r>
              <a:rPr lang="ar-JO" b="1" dirty="0" smtClean="0">
                <a:solidFill>
                  <a:srgbClr val="00B050"/>
                </a:solidFill>
                <a:latin typeface="Tahoma"/>
                <a:cs typeface="+mj-cs"/>
              </a:rPr>
              <a:t>التوظيف </a:t>
            </a:r>
            <a:r>
              <a:rPr lang="ar-JO" b="1" dirty="0">
                <a:solidFill>
                  <a:srgbClr val="00B050"/>
                </a:solidFill>
                <a:latin typeface="Tahoma"/>
                <a:cs typeface="+mj-cs"/>
              </a:rPr>
              <a:t>الأمثل </a:t>
            </a:r>
            <a:r>
              <a:rPr lang="ar-JO" b="1" dirty="0" smtClean="0">
                <a:solidFill>
                  <a:srgbClr val="00B050"/>
                </a:solidFill>
                <a:latin typeface="Tahoma"/>
                <a:cs typeface="+mj-cs"/>
              </a:rPr>
              <a:t>للطاقات </a:t>
            </a:r>
            <a:r>
              <a:rPr lang="ar-JO" b="1" dirty="0">
                <a:solidFill>
                  <a:srgbClr val="00B050"/>
                </a:solidFill>
                <a:latin typeface="Tahoma"/>
                <a:cs typeface="+mj-cs"/>
              </a:rPr>
              <a:t>الشخصية </a:t>
            </a:r>
            <a:r>
              <a:rPr lang="ar-JO" b="1" dirty="0" smtClean="0">
                <a:solidFill>
                  <a:srgbClr val="00B050"/>
                </a:solidFill>
                <a:latin typeface="Tahoma"/>
                <a:cs typeface="+mj-cs"/>
              </a:rPr>
              <a:t>وإمكاناتها التي </a:t>
            </a:r>
            <a:r>
              <a:rPr lang="ar-JO" b="1" dirty="0">
                <a:solidFill>
                  <a:srgbClr val="00B050"/>
                </a:solidFill>
                <a:latin typeface="Tahoma"/>
                <a:cs typeface="+mj-cs"/>
              </a:rPr>
              <a:t>قد لاتحقق في برنامج التعليم </a:t>
            </a:r>
            <a:r>
              <a:rPr lang="ar-JO" b="1" dirty="0" smtClean="0">
                <a:solidFill>
                  <a:srgbClr val="00B050"/>
                </a:solidFill>
                <a:latin typeface="Tahoma"/>
                <a:cs typeface="+mj-cs"/>
              </a:rPr>
              <a:t>العام. </a:t>
            </a:r>
          </a:p>
          <a:p>
            <a:r>
              <a:rPr lang="ar-JO" b="1" dirty="0" smtClean="0">
                <a:solidFill>
                  <a:srgbClr val="FFC000"/>
                </a:solidFill>
                <a:latin typeface="Tahoma"/>
                <a:cs typeface="+mj-cs"/>
              </a:rPr>
              <a:t>تذويب </a:t>
            </a:r>
            <a:r>
              <a:rPr lang="ar-JO" b="1" dirty="0">
                <a:solidFill>
                  <a:srgbClr val="FFC000"/>
                </a:solidFill>
                <a:latin typeface="Tahoma"/>
                <a:cs typeface="+mj-cs"/>
              </a:rPr>
              <a:t>الفروق الفردية بين المتعلمين وتقليلها</a:t>
            </a:r>
            <a:endParaRPr lang="en-US" b="1" dirty="0">
              <a:solidFill>
                <a:srgbClr val="FFC000"/>
              </a:solidFill>
              <a:cs typeface="+mj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r"/>
            <a:r>
              <a:rPr lang="ar-JO" dirty="0" smtClean="0"/>
              <a:t>إيجابيات التعلم الذاتي:                      نشاط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89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ar-SA" sz="2800" b="1" dirty="0" smtClean="0">
                <a:solidFill>
                  <a:srgbClr val="FF0000"/>
                </a:solidFill>
                <a:latin typeface="Calibri"/>
                <a:ea typeface="Calibri"/>
              </a:rPr>
              <a:t>لتطوير </a:t>
            </a:r>
            <a:r>
              <a:rPr lang="ar-SA" sz="2800" b="1" dirty="0">
                <a:solidFill>
                  <a:srgbClr val="FF0000"/>
                </a:solidFill>
                <a:latin typeface="Calibri"/>
                <a:ea typeface="Calibri"/>
              </a:rPr>
              <a:t>التعلم الذاتي هناك استراتيجيات لابد من </a:t>
            </a:r>
            <a:r>
              <a:rPr lang="ar-SA" sz="2800" b="1" dirty="0" smtClean="0">
                <a:solidFill>
                  <a:srgbClr val="FF0000"/>
                </a:solidFill>
                <a:latin typeface="Calibri"/>
                <a:ea typeface="Calibri"/>
              </a:rPr>
              <a:t>تطبيقها</a:t>
            </a:r>
            <a:r>
              <a:rPr lang="ar-JO" sz="2800" b="1" dirty="0" smtClean="0">
                <a:solidFill>
                  <a:srgbClr val="FF0000"/>
                </a:solidFill>
                <a:latin typeface="Calibri"/>
                <a:ea typeface="Calibri"/>
              </a:rPr>
              <a:t>،</a:t>
            </a:r>
            <a:r>
              <a:rPr lang="ar-SA" sz="2800" b="1" dirty="0" smtClean="0">
                <a:solidFill>
                  <a:srgbClr val="FF0000"/>
                </a:solidFill>
                <a:latin typeface="Calibri"/>
                <a:ea typeface="Calibri"/>
              </a:rPr>
              <a:t> </a:t>
            </a:r>
            <a:r>
              <a:rPr lang="ar-SA" sz="2800" b="1" dirty="0">
                <a:solidFill>
                  <a:srgbClr val="FF0000"/>
                </a:solidFill>
                <a:latin typeface="Calibri"/>
                <a:ea typeface="Calibri"/>
              </a:rPr>
              <a:t>من </a:t>
            </a:r>
            <a:r>
              <a:rPr lang="ar-JO" sz="2800" b="1" dirty="0" smtClean="0">
                <a:solidFill>
                  <a:srgbClr val="FF0000"/>
                </a:solidFill>
                <a:latin typeface="Calibri"/>
                <a:ea typeface="Calibri"/>
              </a:rPr>
              <a:t>أ</a:t>
            </a:r>
            <a:r>
              <a:rPr lang="ar-SA" sz="2800" b="1" dirty="0" smtClean="0">
                <a:solidFill>
                  <a:srgbClr val="FF0000"/>
                </a:solidFill>
                <a:latin typeface="Calibri"/>
                <a:ea typeface="Calibri"/>
              </a:rPr>
              <a:t>همها :</a:t>
            </a:r>
            <a:endParaRPr lang="en-US" sz="2000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>
                <a:latin typeface="Calibri"/>
                <a:ea typeface="Calibri"/>
              </a:rPr>
              <a:t>كشف الفرد عن افكاره ومشاعره وسلوكه </a:t>
            </a:r>
            <a:r>
              <a:rPr lang="ar-SA" sz="2800" b="1" dirty="0" smtClean="0">
                <a:latin typeface="Calibri"/>
                <a:ea typeface="Calibri"/>
              </a:rPr>
              <a:t>في </a:t>
            </a:r>
            <a:r>
              <a:rPr lang="ar-SA" sz="2800" b="1" dirty="0">
                <a:latin typeface="Calibri"/>
                <a:ea typeface="Calibri"/>
              </a:rPr>
              <a:t>مجال عمله </a:t>
            </a:r>
            <a:r>
              <a:rPr lang="ar-JO" sz="2800" b="1" dirty="0" smtClean="0">
                <a:latin typeface="Calibri"/>
                <a:ea typeface="Calibri"/>
              </a:rPr>
              <a:t>.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>
                <a:solidFill>
                  <a:srgbClr val="C00000"/>
                </a:solidFill>
                <a:latin typeface="Calibri"/>
                <a:ea typeface="Calibri"/>
              </a:rPr>
              <a:t>البحث عن ردود الفعل لما يكشف عنه من افكار 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وسلوك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.</a:t>
            </a:r>
            <a:endParaRPr lang="en-US" sz="2000" dirty="0">
              <a:solidFill>
                <a:srgbClr val="C00000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>
                <a:latin typeface="Calibri"/>
                <a:ea typeface="Calibri"/>
              </a:rPr>
              <a:t>عدم الأفراط في تحليل سلوك افعال </a:t>
            </a:r>
            <a:r>
              <a:rPr lang="ar-SA" sz="2800" b="1" dirty="0" smtClean="0">
                <a:latin typeface="Calibri"/>
                <a:ea typeface="Calibri"/>
              </a:rPr>
              <a:t>الزملاء</a:t>
            </a:r>
            <a:r>
              <a:rPr lang="ar-JO" sz="2800" b="1" dirty="0" smtClean="0">
                <a:latin typeface="Calibri"/>
                <a:ea typeface="Calibri"/>
              </a:rPr>
              <a:t>،</a:t>
            </a:r>
            <a:r>
              <a:rPr lang="ar-SA" sz="2800" b="1" dirty="0" smtClean="0">
                <a:latin typeface="Calibri"/>
                <a:ea typeface="Calibri"/>
              </a:rPr>
              <a:t> ولكن </a:t>
            </a:r>
            <a:r>
              <a:rPr lang="ar-SA" sz="2800" b="1" dirty="0">
                <a:latin typeface="Calibri"/>
                <a:ea typeface="Calibri"/>
              </a:rPr>
              <a:t>البحث عن المفيد </a:t>
            </a:r>
            <a:r>
              <a:rPr lang="ar-SA" sz="2800" b="1" dirty="0" smtClean="0">
                <a:latin typeface="Calibri"/>
                <a:ea typeface="Calibri"/>
              </a:rPr>
              <a:t>منها</a:t>
            </a:r>
            <a:r>
              <a:rPr lang="ar-JO" sz="2800" b="1" dirty="0" smtClean="0">
                <a:latin typeface="Calibri"/>
                <a:ea typeface="Calibri"/>
              </a:rPr>
              <a:t>.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ال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ا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نتماء </a:t>
            </a:r>
            <a:r>
              <a:rPr lang="ar-SA" sz="2800" b="1" dirty="0">
                <a:solidFill>
                  <a:srgbClr val="C00000"/>
                </a:solidFill>
                <a:latin typeface="Calibri"/>
                <a:ea typeface="Calibri"/>
              </a:rPr>
              <a:t>لجماعة تعلم وتدرك متطلبات بيئة التعلم 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و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ظ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روفه المختلفه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.</a:t>
            </a:r>
            <a:endParaRPr lang="en-US" sz="2000" dirty="0">
              <a:solidFill>
                <a:srgbClr val="C00000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 smtClean="0">
                <a:latin typeface="Calibri"/>
                <a:ea typeface="Calibri"/>
              </a:rPr>
              <a:t>البح</a:t>
            </a:r>
            <a:r>
              <a:rPr lang="ar-JO" sz="2800" b="1" dirty="0" smtClean="0">
                <a:latin typeface="Calibri"/>
                <a:ea typeface="Calibri"/>
              </a:rPr>
              <a:t>ث</a:t>
            </a:r>
            <a:r>
              <a:rPr lang="ar-SA" sz="2800" b="1" dirty="0" smtClean="0">
                <a:latin typeface="Calibri"/>
                <a:ea typeface="Calibri"/>
              </a:rPr>
              <a:t> </a:t>
            </a:r>
            <a:r>
              <a:rPr lang="ar-SA" sz="2800" b="1" dirty="0">
                <a:latin typeface="Calibri"/>
                <a:ea typeface="Calibri"/>
              </a:rPr>
              <a:t>عن المعرفه من مصادر متنوعة </a:t>
            </a:r>
            <a:r>
              <a:rPr lang="ar-SA" sz="2800" b="1" dirty="0" smtClean="0">
                <a:latin typeface="Calibri"/>
                <a:ea typeface="Calibri"/>
              </a:rPr>
              <a:t>ومختلفه</a:t>
            </a:r>
            <a:r>
              <a:rPr lang="ar-JO" sz="2800" b="1" dirty="0" smtClean="0">
                <a:latin typeface="Calibri"/>
                <a:ea typeface="Calibri"/>
              </a:rPr>
              <a:t>.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>
                <a:solidFill>
                  <a:srgbClr val="C00000"/>
                </a:solidFill>
                <a:latin typeface="Calibri"/>
                <a:ea typeface="Calibri"/>
              </a:rPr>
              <a:t>القيام 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بتجرب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ة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 </a:t>
            </a:r>
            <a:r>
              <a:rPr lang="ar-SA" sz="2800" b="1" dirty="0">
                <a:solidFill>
                  <a:srgbClr val="C00000"/>
                </a:solidFill>
                <a:latin typeface="Calibri"/>
                <a:ea typeface="Calibri"/>
              </a:rPr>
              <a:t>وممارسة 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أ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نماط جديد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ة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 ل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ل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سلوك </a:t>
            </a:r>
            <a:r>
              <a:rPr lang="ar-SA" sz="2800" b="1" dirty="0">
                <a:solidFill>
                  <a:srgbClr val="C00000"/>
                </a:solidFill>
                <a:latin typeface="Calibri"/>
                <a:ea typeface="Calibri"/>
              </a:rPr>
              <a:t>والفكر 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غير 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ال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معتاد </a:t>
            </a:r>
            <a:r>
              <a:rPr lang="ar-SA" sz="2800" b="1" dirty="0">
                <a:solidFill>
                  <a:srgbClr val="C00000"/>
                </a:solidFill>
                <a:latin typeface="Calibri"/>
                <a:ea typeface="Calibri"/>
              </a:rPr>
              <a:t>عليه في عملية التعلم 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والتربية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.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 </a:t>
            </a:r>
            <a:endParaRPr lang="en-US" sz="2000" dirty="0">
              <a:solidFill>
                <a:srgbClr val="C00000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>
                <a:latin typeface="Calibri"/>
                <a:ea typeface="Calibri"/>
              </a:rPr>
              <a:t>تطبيق </a:t>
            </a:r>
            <a:r>
              <a:rPr lang="ar-SA" sz="2800" b="1" dirty="0" smtClean="0">
                <a:latin typeface="Calibri"/>
                <a:ea typeface="Calibri"/>
              </a:rPr>
              <a:t>ما</a:t>
            </a:r>
            <a:r>
              <a:rPr lang="ar-JO" sz="2800" b="1" dirty="0" smtClean="0">
                <a:latin typeface="Calibri"/>
                <a:ea typeface="Calibri"/>
              </a:rPr>
              <a:t> </a:t>
            </a:r>
            <a:r>
              <a:rPr lang="ar-SA" sz="2800" b="1" dirty="0" smtClean="0">
                <a:latin typeface="Calibri"/>
                <a:ea typeface="Calibri"/>
              </a:rPr>
              <a:t>يتعلمه </a:t>
            </a:r>
            <a:r>
              <a:rPr lang="ar-SA" sz="2800" b="1" dirty="0">
                <a:latin typeface="Calibri"/>
                <a:ea typeface="Calibri"/>
              </a:rPr>
              <a:t>الفرد في </a:t>
            </a:r>
            <a:r>
              <a:rPr lang="ar-SA" sz="2800" b="1" dirty="0" smtClean="0">
                <a:latin typeface="Calibri"/>
                <a:ea typeface="Calibri"/>
              </a:rPr>
              <a:t>حيا</a:t>
            </a:r>
            <a:r>
              <a:rPr lang="ar-JO" sz="2800" b="1" dirty="0" smtClean="0">
                <a:latin typeface="Calibri"/>
                <a:ea typeface="Calibri"/>
              </a:rPr>
              <a:t>ته</a:t>
            </a:r>
            <a:r>
              <a:rPr lang="ar-SA" sz="2800" b="1" dirty="0" smtClean="0">
                <a:latin typeface="Calibri"/>
                <a:ea typeface="Calibri"/>
              </a:rPr>
              <a:t> العملي</a:t>
            </a:r>
            <a:r>
              <a:rPr lang="ar-JO" sz="2800" b="1" dirty="0" smtClean="0">
                <a:latin typeface="Calibri"/>
                <a:ea typeface="Calibri"/>
              </a:rPr>
              <a:t>ة</a:t>
            </a:r>
            <a:r>
              <a:rPr lang="ar-SA" sz="2800" b="1" dirty="0" smtClean="0">
                <a:latin typeface="Calibri"/>
                <a:ea typeface="Calibri"/>
              </a:rPr>
              <a:t> </a:t>
            </a:r>
            <a:r>
              <a:rPr lang="ar-JO" sz="2800" b="1" dirty="0" smtClean="0">
                <a:latin typeface="Calibri"/>
                <a:ea typeface="Calibri"/>
              </a:rPr>
              <a:t>لا</a:t>
            </a:r>
            <a:r>
              <a:rPr lang="ar-SA" sz="2800" b="1" dirty="0" smtClean="0">
                <a:latin typeface="Calibri"/>
                <a:ea typeface="Calibri"/>
              </a:rPr>
              <a:t>ستخلاص النت</a:t>
            </a:r>
            <a:r>
              <a:rPr lang="ar-JO" sz="2800" b="1" dirty="0" smtClean="0">
                <a:latin typeface="Calibri"/>
                <a:ea typeface="Calibri"/>
              </a:rPr>
              <a:t>ائج</a:t>
            </a:r>
            <a:r>
              <a:rPr lang="ar-SA" sz="2800" b="1" dirty="0" smtClean="0">
                <a:latin typeface="Calibri"/>
                <a:ea typeface="Calibri"/>
              </a:rPr>
              <a:t> </a:t>
            </a:r>
            <a:r>
              <a:rPr lang="ar-SA" sz="2800" b="1" dirty="0">
                <a:latin typeface="Calibri"/>
                <a:ea typeface="Calibri"/>
              </a:rPr>
              <a:t>والعبر الواقعيه </a:t>
            </a:r>
            <a:r>
              <a:rPr lang="ar-SA" sz="2800" b="1" dirty="0" smtClean="0">
                <a:latin typeface="Calibri"/>
                <a:ea typeface="Calibri"/>
              </a:rPr>
              <a:t>ذاتيا</a:t>
            </a:r>
            <a:r>
              <a:rPr lang="ar-JO" sz="2800" b="1" dirty="0" smtClean="0">
                <a:latin typeface="Calibri"/>
                <a:ea typeface="Calibri"/>
              </a:rPr>
              <a:t>ً</a:t>
            </a:r>
            <a:r>
              <a:rPr lang="ar-SA" sz="2800" b="1" dirty="0" smtClean="0">
                <a:latin typeface="Calibri"/>
                <a:ea typeface="Calibri"/>
              </a:rPr>
              <a:t>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>
                <a:solidFill>
                  <a:srgbClr val="C00000"/>
                </a:solidFill>
                <a:latin typeface="Calibri"/>
                <a:ea typeface="Calibri"/>
              </a:rPr>
              <a:t>تنمية روح 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المبادر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ة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 </a:t>
            </a:r>
            <a:r>
              <a:rPr lang="ar-SA" sz="2800" b="1" dirty="0">
                <a:solidFill>
                  <a:srgbClr val="C00000"/>
                </a:solidFill>
                <a:latin typeface="Calibri"/>
                <a:ea typeface="Calibri"/>
              </a:rPr>
              <a:t>وعدم التردد في 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إ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رسال 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أ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و </a:t>
            </a:r>
            <a:r>
              <a:rPr lang="ar-SA" sz="2800" b="1" dirty="0">
                <a:solidFill>
                  <a:srgbClr val="C00000"/>
                </a:solidFill>
                <a:latin typeface="Calibri"/>
                <a:ea typeface="Calibri"/>
              </a:rPr>
              <a:t>استقبال كل 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جديد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.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 </a:t>
            </a:r>
            <a:endParaRPr lang="en-US" sz="2000" dirty="0">
              <a:solidFill>
                <a:srgbClr val="C00000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>
                <a:latin typeface="Calibri"/>
                <a:ea typeface="Calibri"/>
              </a:rPr>
              <a:t>تبادل المعلومات وتحديث المعارف وتطوير المهارات بكافة الوسائل </a:t>
            </a:r>
            <a:r>
              <a:rPr lang="ar-SA" sz="2800" b="1" dirty="0" smtClean="0">
                <a:latin typeface="Calibri"/>
                <a:ea typeface="Calibri"/>
              </a:rPr>
              <a:t>والطرق </a:t>
            </a:r>
            <a:r>
              <a:rPr lang="ar-SA" sz="2800" b="1" dirty="0">
                <a:latin typeface="Calibri"/>
                <a:ea typeface="Calibri"/>
              </a:rPr>
              <a:t>والأساليب </a:t>
            </a:r>
            <a:r>
              <a:rPr lang="ar-SA" sz="2800" b="1" dirty="0" smtClean="0">
                <a:latin typeface="Calibri"/>
                <a:ea typeface="Calibri"/>
              </a:rPr>
              <a:t>الممكن</a:t>
            </a:r>
            <a:r>
              <a:rPr lang="ar-JO" sz="2800" b="1" dirty="0" smtClean="0">
                <a:latin typeface="Calibri"/>
                <a:ea typeface="Calibri"/>
              </a:rPr>
              <a:t>ة</a:t>
            </a:r>
            <a:r>
              <a:rPr lang="ar-SA" sz="2800" b="1" dirty="0" smtClean="0">
                <a:latin typeface="Calibri"/>
                <a:ea typeface="Calibri"/>
              </a:rPr>
              <a:t> المتاح</a:t>
            </a:r>
            <a:r>
              <a:rPr lang="ar-JO" sz="2800" b="1" dirty="0" smtClean="0">
                <a:latin typeface="Calibri"/>
                <a:ea typeface="Calibri"/>
              </a:rPr>
              <a:t>ة.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>
                <a:solidFill>
                  <a:srgbClr val="C00000"/>
                </a:solidFill>
                <a:latin typeface="Calibri"/>
                <a:ea typeface="Calibri"/>
              </a:rPr>
              <a:t>ترويض النفس على تقبل 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النقد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،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 </a:t>
            </a:r>
            <a:r>
              <a:rPr lang="ar-SA" sz="2800" b="1" dirty="0">
                <a:solidFill>
                  <a:srgbClr val="C00000"/>
                </a:solidFill>
                <a:latin typeface="Calibri"/>
                <a:ea typeface="Calibri"/>
              </a:rPr>
              <a:t>واحترام 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الر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أي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 ال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آ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خر </a:t>
            </a:r>
            <a:r>
              <a:rPr lang="ar-SA" sz="2800" b="1" dirty="0">
                <a:solidFill>
                  <a:srgbClr val="C00000"/>
                </a:solidFill>
                <a:latin typeface="Calibri"/>
                <a:ea typeface="Calibri"/>
              </a:rPr>
              <a:t>مهما يكن 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ال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ا</a:t>
            </a:r>
            <a:r>
              <a:rPr lang="ar-SA" sz="2800" b="1" dirty="0" smtClean="0">
                <a:solidFill>
                  <a:srgbClr val="C00000"/>
                </a:solidFill>
                <a:latin typeface="Calibri"/>
                <a:ea typeface="Calibri"/>
              </a:rPr>
              <a:t>ختلاف معه</a:t>
            </a:r>
            <a:r>
              <a:rPr lang="ar-JO" sz="2800" b="1" dirty="0" smtClean="0">
                <a:solidFill>
                  <a:srgbClr val="C00000"/>
                </a:solidFill>
                <a:latin typeface="Calibri"/>
                <a:ea typeface="Calibri"/>
              </a:rPr>
              <a:t>.</a:t>
            </a:r>
            <a:endParaRPr lang="en-US" sz="2000" dirty="0">
              <a:solidFill>
                <a:srgbClr val="C00000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ar-SA" sz="2800" b="1" dirty="0">
                <a:latin typeface="Calibri"/>
                <a:ea typeface="Calibri"/>
              </a:rPr>
              <a:t> استثمار جميع المواقف (</a:t>
            </a:r>
            <a:r>
              <a:rPr lang="ar-SA" sz="2800" b="1" dirty="0" smtClean="0">
                <a:latin typeface="Calibri"/>
                <a:ea typeface="Calibri"/>
              </a:rPr>
              <a:t>ال</a:t>
            </a:r>
            <a:r>
              <a:rPr lang="ar-JO" sz="2800" b="1" dirty="0" smtClean="0">
                <a:latin typeface="Calibri"/>
                <a:ea typeface="Calibri"/>
              </a:rPr>
              <a:t>إ</a:t>
            </a:r>
            <a:r>
              <a:rPr lang="ar-SA" sz="2800" b="1" dirty="0" smtClean="0">
                <a:latin typeface="Calibri"/>
                <a:ea typeface="Calibri"/>
              </a:rPr>
              <a:t>يجابيه والسلبية) </a:t>
            </a:r>
            <a:r>
              <a:rPr lang="ar-SA" sz="2800" b="1" dirty="0">
                <a:latin typeface="Calibri"/>
                <a:ea typeface="Calibri"/>
              </a:rPr>
              <a:t>وتحويلها إلى محطات تعلم ينتج عنها سلوك </a:t>
            </a:r>
            <a:r>
              <a:rPr lang="ar-SA" sz="2800" b="1" dirty="0" smtClean="0">
                <a:latin typeface="Calibri"/>
                <a:ea typeface="Calibri"/>
              </a:rPr>
              <a:t>ايجابي جديد</a:t>
            </a:r>
            <a:r>
              <a:rPr lang="ar-JO" sz="2800" b="1" dirty="0" smtClean="0">
                <a:latin typeface="Calibri"/>
                <a:ea typeface="Calibri"/>
              </a:rPr>
              <a:t>.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r"/>
            <a:r>
              <a:rPr lang="ar-SA" sz="4400" dirty="0">
                <a:latin typeface="Calibri"/>
                <a:ea typeface="Calibri"/>
              </a:rPr>
              <a:t>استراتيجيات تطوير التعلم الذاتي :-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94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990600"/>
            <a:ext cx="8915400" cy="5867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400" b="1" dirty="0" smtClean="0">
                <a:latin typeface="Calibri"/>
                <a:ea typeface="Calibri"/>
              </a:rPr>
              <a:t>ب</a:t>
            </a:r>
            <a:r>
              <a:rPr lang="ar-JO" sz="2400" b="1" dirty="0" smtClean="0">
                <a:latin typeface="Calibri"/>
                <a:ea typeface="Calibri"/>
              </a:rPr>
              <a:t>م</a:t>
            </a:r>
            <a:r>
              <a:rPr lang="ar-SA" sz="2400" b="1" dirty="0" smtClean="0">
                <a:latin typeface="Calibri"/>
                <a:ea typeface="Calibri"/>
              </a:rPr>
              <a:t>ا </a:t>
            </a:r>
            <a:r>
              <a:rPr lang="ar-JO" sz="2400" b="1" dirty="0" smtClean="0">
                <a:latin typeface="Calibri"/>
                <a:ea typeface="Calibri"/>
              </a:rPr>
              <a:t>أ</a:t>
            </a:r>
            <a:r>
              <a:rPr lang="ar-SA" sz="2400" b="1" dirty="0" smtClean="0">
                <a:latin typeface="Calibri"/>
                <a:ea typeface="Calibri"/>
              </a:rPr>
              <a:t>ن </a:t>
            </a:r>
            <a:r>
              <a:rPr lang="ar-SA" sz="2400" b="1" dirty="0">
                <a:latin typeface="Calibri"/>
                <a:ea typeface="Calibri"/>
              </a:rPr>
              <a:t>التعلم الذاتي هو </a:t>
            </a:r>
            <a:r>
              <a:rPr lang="ar-JO" sz="2400" b="1" dirty="0" smtClean="0">
                <a:latin typeface="Calibri"/>
                <a:ea typeface="Calibri"/>
              </a:rPr>
              <a:t>أ</a:t>
            </a:r>
            <a:r>
              <a:rPr lang="ar-SA" sz="2400" b="1" dirty="0" smtClean="0">
                <a:latin typeface="Calibri"/>
                <a:ea typeface="Calibri"/>
              </a:rPr>
              <a:t>سلوب </a:t>
            </a:r>
            <a:r>
              <a:rPr lang="ar-SA" sz="2400" b="1" dirty="0">
                <a:latin typeface="Calibri"/>
                <a:ea typeface="Calibri"/>
              </a:rPr>
              <a:t>يراعي الفروق الفرديه ويعتمد على المهارات </a:t>
            </a:r>
            <a:r>
              <a:rPr lang="ar-SA" sz="2400" b="1" dirty="0" smtClean="0">
                <a:latin typeface="Calibri"/>
                <a:ea typeface="Calibri"/>
              </a:rPr>
              <a:t>والمعارف والخبرات والتقنيات</a:t>
            </a:r>
            <a:r>
              <a:rPr lang="ar-JO" sz="2400" b="1" dirty="0" smtClean="0">
                <a:latin typeface="Calibri"/>
                <a:ea typeface="Calibri"/>
              </a:rPr>
              <a:t>، </a:t>
            </a:r>
            <a:r>
              <a:rPr lang="ar-SA" sz="2400" b="1" dirty="0" smtClean="0">
                <a:latin typeface="Calibri"/>
                <a:ea typeface="Calibri"/>
              </a:rPr>
              <a:t>ف</a:t>
            </a:r>
            <a:r>
              <a:rPr lang="ar-JO" sz="2400" b="1" dirty="0" smtClean="0">
                <a:latin typeface="Calibri"/>
                <a:ea typeface="Calibri"/>
              </a:rPr>
              <a:t>إ</a:t>
            </a:r>
            <a:r>
              <a:rPr lang="ar-SA" sz="2400" b="1" dirty="0" smtClean="0">
                <a:latin typeface="Calibri"/>
                <a:ea typeface="Calibri"/>
              </a:rPr>
              <a:t>ن </a:t>
            </a:r>
            <a:r>
              <a:rPr lang="ar-JO" sz="2400" b="1" dirty="0" smtClean="0">
                <a:latin typeface="Calibri"/>
                <a:ea typeface="Calibri"/>
              </a:rPr>
              <a:t>أ</a:t>
            </a:r>
            <a:r>
              <a:rPr lang="ar-SA" sz="2400" b="1" dirty="0" smtClean="0">
                <a:latin typeface="Calibri"/>
                <a:ea typeface="Calibri"/>
              </a:rPr>
              <a:t>ساليبه </a:t>
            </a:r>
            <a:r>
              <a:rPr lang="ar-SA" sz="2400" b="1" dirty="0">
                <a:latin typeface="Calibri"/>
                <a:ea typeface="Calibri"/>
              </a:rPr>
              <a:t>تتنوع </a:t>
            </a:r>
            <a:r>
              <a:rPr lang="ar-JO" sz="2400" b="1" dirty="0" smtClean="0">
                <a:latin typeface="Calibri"/>
                <a:ea typeface="Calibri"/>
              </a:rPr>
              <a:t>أ</a:t>
            </a:r>
            <a:r>
              <a:rPr lang="ar-SA" sz="2400" b="1" dirty="0" smtClean="0">
                <a:latin typeface="Calibri"/>
                <a:ea typeface="Calibri"/>
              </a:rPr>
              <a:t>يضا</a:t>
            </a:r>
            <a:r>
              <a:rPr lang="ar-JO" sz="2400" b="1" dirty="0" smtClean="0">
                <a:latin typeface="Calibri"/>
                <a:ea typeface="Calibri"/>
              </a:rPr>
              <a:t>ً</a:t>
            </a:r>
            <a:r>
              <a:rPr lang="ar-SA" sz="2400" b="1" dirty="0" smtClean="0">
                <a:latin typeface="Calibri"/>
                <a:ea typeface="Calibri"/>
              </a:rPr>
              <a:t> </a:t>
            </a:r>
            <a:r>
              <a:rPr lang="ar-SA" sz="2400" b="1" dirty="0">
                <a:latin typeface="Calibri"/>
                <a:ea typeface="Calibri"/>
              </a:rPr>
              <a:t>ويمكن دمج بعضها تحت عنوان واسع</a:t>
            </a:r>
            <a:r>
              <a:rPr lang="ar-SA" sz="2400" b="1" dirty="0" smtClean="0">
                <a:latin typeface="Calibri"/>
                <a:ea typeface="Calibri"/>
              </a:rPr>
              <a:t>.</a:t>
            </a:r>
            <a:endParaRPr lang="ar-JO" sz="2400" b="1" dirty="0" smtClean="0">
              <a:latin typeface="Calibri"/>
              <a:ea typeface="Calibri"/>
            </a:endParaRPr>
          </a:p>
          <a:p>
            <a:pPr marL="4572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ar-JO" sz="2000" b="1" dirty="0">
              <a:latin typeface="Calibri"/>
              <a:ea typeface="Calibri"/>
            </a:endParaRPr>
          </a:p>
          <a:p>
            <a:pPr marL="4572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latin typeface="Calibri"/>
              <a:ea typeface="Calibri"/>
              <a:cs typeface="Arial"/>
            </a:endParaRPr>
          </a:p>
          <a:p>
            <a:pPr algn="just"/>
            <a:endParaRPr lang="en-US" sz="28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r"/>
            <a:r>
              <a:rPr lang="ar-JO" sz="4400" dirty="0" smtClean="0">
                <a:latin typeface="Calibri"/>
                <a:ea typeface="Calibri"/>
              </a:rPr>
              <a:t>أ</a:t>
            </a:r>
            <a:r>
              <a:rPr lang="ar-SA" sz="4400" dirty="0" smtClean="0">
                <a:latin typeface="Calibri"/>
                <a:ea typeface="Calibri"/>
              </a:rPr>
              <a:t>ساليب </a:t>
            </a:r>
            <a:r>
              <a:rPr lang="ar-SA" sz="4400" dirty="0">
                <a:latin typeface="Calibri"/>
                <a:ea typeface="Calibri"/>
              </a:rPr>
              <a:t>التعلم الذاتي </a:t>
            </a:r>
            <a:r>
              <a:rPr lang="ar-SA" sz="4400" dirty="0" smtClean="0">
                <a:latin typeface="Calibri"/>
                <a:ea typeface="Calibri"/>
              </a:rPr>
              <a:t>:-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" y="2362200"/>
            <a:ext cx="3733800" cy="441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010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ar-JO" sz="2400" b="1" dirty="0">
                <a:latin typeface="Calibri"/>
                <a:ea typeface="Calibri"/>
              </a:rPr>
              <a:t>برامج التربية الموجهة للفرد</a:t>
            </a:r>
          </a:p>
          <a:p>
            <a:pPr marL="80010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ar-JO" sz="2400" b="1" dirty="0">
                <a:latin typeface="Calibri"/>
                <a:ea typeface="Calibri"/>
              </a:rPr>
              <a:t>تفريد التعلم</a:t>
            </a:r>
          </a:p>
          <a:p>
            <a:pPr marL="80010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ar-JO" sz="2400" b="1" dirty="0">
                <a:latin typeface="Calibri"/>
                <a:ea typeface="Calibri"/>
              </a:rPr>
              <a:t>التعلم عن بعد</a:t>
            </a:r>
          </a:p>
          <a:p>
            <a:pPr marL="80010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ar-JO" sz="2400" b="1" dirty="0">
                <a:latin typeface="Calibri"/>
                <a:ea typeface="Calibri"/>
              </a:rPr>
              <a:t>التعليم المفتوح</a:t>
            </a:r>
          </a:p>
          <a:p>
            <a:pPr marL="80010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ar-JO" sz="2400" b="1" dirty="0">
                <a:latin typeface="Calibri"/>
                <a:ea typeface="Calibri"/>
              </a:rPr>
              <a:t>التعليم الالكتروني</a:t>
            </a:r>
          </a:p>
          <a:p>
            <a:pPr marL="285750" indent="-285750" algn="ctr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876800" y="2362200"/>
            <a:ext cx="3962400" cy="441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010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ar-JO" sz="2400" b="1" dirty="0">
                <a:latin typeface="Calibri"/>
                <a:ea typeface="Calibri"/>
              </a:rPr>
              <a:t>التعليم المبرمج</a:t>
            </a:r>
          </a:p>
          <a:p>
            <a:pPr marL="80010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ar-JO" sz="2400" b="1" dirty="0">
                <a:latin typeface="Calibri"/>
                <a:ea typeface="Calibri"/>
              </a:rPr>
              <a:t>الحقائب التعليمية</a:t>
            </a:r>
          </a:p>
          <a:p>
            <a:pPr marL="80010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ar-JO" sz="2400" b="1" dirty="0">
                <a:latin typeface="Calibri"/>
                <a:ea typeface="Calibri"/>
              </a:rPr>
              <a:t>التلفزيون التعليمي</a:t>
            </a:r>
          </a:p>
          <a:p>
            <a:pPr marL="80010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ar-JO" sz="2400" b="1" dirty="0">
                <a:latin typeface="Calibri"/>
                <a:ea typeface="Calibri"/>
              </a:rPr>
              <a:t>الاذاعة التعليمية</a:t>
            </a:r>
          </a:p>
          <a:p>
            <a:pPr marL="800100" indent="-34290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ar-JO" sz="2400" b="1" dirty="0">
                <a:latin typeface="Calibri"/>
                <a:ea typeface="Calibri"/>
              </a:rPr>
              <a:t>التعلم بالمراسلة</a:t>
            </a:r>
          </a:p>
          <a:p>
            <a:pPr marL="342900" indent="-342900" algn="r" rtl="1">
              <a:buFont typeface="Arial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8999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685800"/>
            <a:ext cx="8229600" cy="5791200"/>
          </a:xfrm>
        </p:spPr>
        <p:txBody>
          <a:bodyPr>
            <a:noAutofit/>
          </a:bodyPr>
          <a:lstStyle/>
          <a:p>
            <a:pPr mar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200" b="1" dirty="0">
                <a:solidFill>
                  <a:srgbClr val="C00000"/>
                </a:solidFill>
                <a:latin typeface="Calibri"/>
                <a:ea typeface="Calibri"/>
              </a:rPr>
              <a:t>عالم الويب </a:t>
            </a:r>
            <a:r>
              <a:rPr lang="ar-SA" sz="2200" b="1" dirty="0">
                <a:latin typeface="Calibri"/>
                <a:ea typeface="Calibri"/>
              </a:rPr>
              <a:t>:هو عالم المعلومات الحقيقي في الانترنت </a:t>
            </a:r>
            <a:r>
              <a:rPr lang="ar-SA" sz="2200" b="1" dirty="0" smtClean="0">
                <a:latin typeface="Calibri"/>
                <a:ea typeface="Calibri"/>
              </a:rPr>
              <a:t>ومصادرها</a:t>
            </a:r>
            <a:r>
              <a:rPr lang="ar-JO" sz="2200" b="1" dirty="0" smtClean="0">
                <a:latin typeface="Calibri"/>
                <a:ea typeface="Calibri"/>
              </a:rPr>
              <a:t>.</a:t>
            </a:r>
            <a:endParaRPr lang="en-US" sz="2200" dirty="0">
              <a:latin typeface="Calibri"/>
              <a:ea typeface="Calibri"/>
              <a:cs typeface="Arial"/>
            </a:endParaRPr>
          </a:p>
          <a:p>
            <a:pPr mar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200" b="1" dirty="0">
                <a:solidFill>
                  <a:srgbClr val="C00000"/>
                </a:solidFill>
                <a:latin typeface="Calibri"/>
                <a:ea typeface="Calibri"/>
              </a:rPr>
              <a:t>البريد الاكتروني</a:t>
            </a:r>
            <a:r>
              <a:rPr lang="ar-SA" sz="2200" b="1" dirty="0" smtClean="0">
                <a:latin typeface="Calibri"/>
                <a:ea typeface="Calibri"/>
              </a:rPr>
              <a:t>:</a:t>
            </a:r>
            <a:r>
              <a:rPr lang="ar-JO" sz="2200" b="1" dirty="0" smtClean="0">
                <a:latin typeface="Calibri"/>
                <a:ea typeface="Calibri"/>
              </a:rPr>
              <a:t> </a:t>
            </a:r>
            <a:r>
              <a:rPr lang="ar-SA" sz="2200" b="1" dirty="0" smtClean="0">
                <a:latin typeface="Calibri"/>
                <a:ea typeface="Calibri"/>
              </a:rPr>
              <a:t>تواصل </a:t>
            </a:r>
            <a:r>
              <a:rPr lang="ar-SA" sz="2200" b="1" dirty="0">
                <a:latin typeface="Calibri"/>
                <a:ea typeface="Calibri"/>
              </a:rPr>
              <a:t>وربط  </a:t>
            </a:r>
            <a:r>
              <a:rPr lang="ar-SA" sz="2200" b="1" dirty="0" smtClean="0">
                <a:latin typeface="Calibri"/>
                <a:ea typeface="Calibri"/>
              </a:rPr>
              <a:t>وخدما</a:t>
            </a:r>
            <a:r>
              <a:rPr lang="ar-JO" sz="2200" b="1" dirty="0" smtClean="0">
                <a:latin typeface="Calibri"/>
                <a:ea typeface="Calibri"/>
              </a:rPr>
              <a:t>ت</a:t>
            </a:r>
            <a:r>
              <a:rPr lang="ar-SA" sz="2200" b="1" dirty="0" smtClean="0">
                <a:latin typeface="Calibri"/>
                <a:ea typeface="Calibri"/>
              </a:rPr>
              <a:t> </a:t>
            </a:r>
            <a:r>
              <a:rPr lang="ar-SA" sz="2200" b="1" dirty="0">
                <a:latin typeface="Calibri"/>
                <a:ea typeface="Calibri"/>
              </a:rPr>
              <a:t>نقل الملفات والاخبار </a:t>
            </a:r>
            <a:r>
              <a:rPr lang="ar-JO" sz="2200" b="1" dirty="0" smtClean="0">
                <a:latin typeface="Calibri"/>
                <a:ea typeface="Calibri"/>
              </a:rPr>
              <a:t>.</a:t>
            </a:r>
            <a:endParaRPr lang="en-US" sz="2200" dirty="0">
              <a:latin typeface="Calibri"/>
              <a:ea typeface="Calibri"/>
              <a:cs typeface="Arial"/>
            </a:endParaRPr>
          </a:p>
          <a:p>
            <a:pPr mar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200" b="1" dirty="0">
                <a:solidFill>
                  <a:srgbClr val="C00000"/>
                </a:solidFill>
                <a:latin typeface="Calibri"/>
                <a:ea typeface="Calibri"/>
              </a:rPr>
              <a:t>التواصل باشكاله </a:t>
            </a:r>
            <a:r>
              <a:rPr lang="ar-SA" sz="2200" b="1" dirty="0" smtClean="0">
                <a:solidFill>
                  <a:srgbClr val="C00000"/>
                </a:solidFill>
                <a:latin typeface="Calibri"/>
                <a:ea typeface="Calibri"/>
              </a:rPr>
              <a:t>المختلف</a:t>
            </a:r>
            <a:r>
              <a:rPr lang="ar-JO" sz="2200" b="1" dirty="0" smtClean="0">
                <a:solidFill>
                  <a:srgbClr val="C00000"/>
                </a:solidFill>
                <a:latin typeface="Calibri"/>
                <a:ea typeface="Calibri"/>
              </a:rPr>
              <a:t>ة</a:t>
            </a:r>
            <a:r>
              <a:rPr lang="ar-SA" sz="2200" b="1" dirty="0" smtClean="0">
                <a:latin typeface="Calibri"/>
                <a:ea typeface="Calibri"/>
              </a:rPr>
              <a:t>: الصوتي</a:t>
            </a:r>
            <a:r>
              <a:rPr lang="ar-JO" sz="2200" b="1" dirty="0" smtClean="0">
                <a:latin typeface="Calibri"/>
                <a:ea typeface="Calibri"/>
              </a:rPr>
              <a:t>ة، </a:t>
            </a:r>
            <a:r>
              <a:rPr lang="ar-SA" sz="2200" b="1" dirty="0" smtClean="0">
                <a:latin typeface="Calibri"/>
                <a:ea typeface="Calibri"/>
              </a:rPr>
              <a:t>الصوري</a:t>
            </a:r>
            <a:r>
              <a:rPr lang="ar-JO" sz="2200" b="1" dirty="0" smtClean="0">
                <a:latin typeface="Calibri"/>
                <a:ea typeface="Calibri"/>
              </a:rPr>
              <a:t>ة، </a:t>
            </a:r>
            <a:r>
              <a:rPr lang="ar-SA" sz="2200" b="1" dirty="0" smtClean="0">
                <a:latin typeface="Calibri"/>
                <a:ea typeface="Calibri"/>
              </a:rPr>
              <a:t>النصي</a:t>
            </a:r>
            <a:r>
              <a:rPr lang="ar-JO" sz="2200" b="1" dirty="0" smtClean="0">
                <a:latin typeface="Calibri"/>
                <a:ea typeface="Calibri"/>
              </a:rPr>
              <a:t>ة،</a:t>
            </a:r>
            <a:r>
              <a:rPr lang="ar-SA" sz="2200" b="1" dirty="0" smtClean="0">
                <a:latin typeface="Calibri"/>
                <a:ea typeface="Calibri"/>
              </a:rPr>
              <a:t> </a:t>
            </a:r>
            <a:r>
              <a:rPr lang="ar-SA" sz="2200" b="1" dirty="0">
                <a:latin typeface="Calibri"/>
                <a:ea typeface="Calibri"/>
              </a:rPr>
              <a:t>مثال : سكايب – ماسنجر والتواصل مع المؤسسات ورجال الاعمال .</a:t>
            </a:r>
            <a:endParaRPr lang="en-US" sz="2200" dirty="0">
              <a:latin typeface="Calibri"/>
              <a:ea typeface="Calibri"/>
              <a:cs typeface="Arial"/>
            </a:endParaRPr>
          </a:p>
          <a:p>
            <a:pPr mar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200" b="1" dirty="0">
                <a:solidFill>
                  <a:srgbClr val="C00000"/>
                </a:solidFill>
                <a:latin typeface="Calibri"/>
                <a:ea typeface="Calibri"/>
              </a:rPr>
              <a:t>الشبكات </a:t>
            </a:r>
            <a:r>
              <a:rPr lang="ar-SA" sz="2200" b="1" dirty="0" smtClean="0">
                <a:solidFill>
                  <a:srgbClr val="C00000"/>
                </a:solidFill>
                <a:latin typeface="Calibri"/>
                <a:ea typeface="Calibri"/>
              </a:rPr>
              <a:t>الاجتماعي</a:t>
            </a:r>
            <a:r>
              <a:rPr lang="ar-JO" sz="2200" b="1" dirty="0" smtClean="0">
                <a:solidFill>
                  <a:srgbClr val="C00000"/>
                </a:solidFill>
                <a:latin typeface="Calibri"/>
                <a:ea typeface="Calibri"/>
              </a:rPr>
              <a:t>ة</a:t>
            </a:r>
            <a:r>
              <a:rPr lang="ar-SA" sz="2200" b="1" dirty="0" smtClean="0">
                <a:solidFill>
                  <a:srgbClr val="C00000"/>
                </a:solidFill>
                <a:latin typeface="Calibri"/>
                <a:ea typeface="Calibri"/>
              </a:rPr>
              <a:t> </a:t>
            </a:r>
            <a:r>
              <a:rPr lang="ar-SA" sz="2200" b="1" dirty="0">
                <a:latin typeface="Calibri"/>
                <a:ea typeface="Calibri"/>
              </a:rPr>
              <a:t>: ويمثلها مواقع تمثل نقاطه تواصل بين </a:t>
            </a:r>
            <a:r>
              <a:rPr lang="ar-JO" sz="2200" b="1" dirty="0" smtClean="0">
                <a:latin typeface="Calibri"/>
                <a:ea typeface="Calibri"/>
              </a:rPr>
              <a:t>أ</a:t>
            </a:r>
            <a:r>
              <a:rPr lang="ar-SA" sz="2200" b="1" dirty="0" smtClean="0">
                <a:latin typeface="Calibri"/>
                <a:ea typeface="Calibri"/>
              </a:rPr>
              <a:t>صحاب </a:t>
            </a:r>
            <a:r>
              <a:rPr lang="ar-SA" sz="2200" b="1" dirty="0">
                <a:latin typeface="Calibri"/>
                <a:ea typeface="Calibri"/>
              </a:rPr>
              <a:t>الاهتمامات المشتركة يجتمعون ويساهمون في </a:t>
            </a:r>
            <a:r>
              <a:rPr lang="ar-SA" sz="2200" b="1" dirty="0" smtClean="0">
                <a:latin typeface="Calibri"/>
                <a:ea typeface="Calibri"/>
              </a:rPr>
              <a:t>ا</a:t>
            </a:r>
            <a:r>
              <a:rPr lang="ar-JO" sz="2200" b="1" dirty="0" smtClean="0">
                <a:latin typeface="Calibri"/>
                <a:ea typeface="Calibri"/>
              </a:rPr>
              <a:t>ث</a:t>
            </a:r>
            <a:r>
              <a:rPr lang="ar-SA" sz="2200" b="1" dirty="0" smtClean="0">
                <a:latin typeface="Calibri"/>
                <a:ea typeface="Calibri"/>
              </a:rPr>
              <a:t>رائها ولذلك </a:t>
            </a:r>
            <a:r>
              <a:rPr lang="ar-SA" sz="2200" b="1" dirty="0">
                <a:latin typeface="Calibri"/>
                <a:ea typeface="Calibri"/>
              </a:rPr>
              <a:t>تتنوع بتنوع مساهماتهم ومستوياتهم </a:t>
            </a:r>
            <a:r>
              <a:rPr lang="ar-SA" sz="2200" b="1" dirty="0" smtClean="0">
                <a:latin typeface="Calibri"/>
                <a:ea typeface="Calibri"/>
              </a:rPr>
              <a:t>وطبي</a:t>
            </a:r>
            <a:r>
              <a:rPr lang="ar-JO" sz="2200" b="1" dirty="0" smtClean="0">
                <a:latin typeface="Calibri"/>
                <a:ea typeface="Calibri"/>
              </a:rPr>
              <a:t>ع</a:t>
            </a:r>
            <a:r>
              <a:rPr lang="ar-SA" sz="2200" b="1" dirty="0" smtClean="0">
                <a:latin typeface="Calibri"/>
                <a:ea typeface="Calibri"/>
              </a:rPr>
              <a:t>ة مجاميعهم</a:t>
            </a:r>
            <a:r>
              <a:rPr lang="ar-JO" sz="2200" b="1" dirty="0" smtClean="0">
                <a:latin typeface="Calibri"/>
                <a:ea typeface="Calibri"/>
              </a:rPr>
              <a:t>، </a:t>
            </a:r>
            <a:r>
              <a:rPr lang="ar-SA" sz="2200" b="1" dirty="0" smtClean="0">
                <a:latin typeface="Calibri"/>
                <a:ea typeface="Calibri"/>
              </a:rPr>
              <a:t>مثال</a:t>
            </a:r>
            <a:r>
              <a:rPr lang="ar-SA" sz="2200" b="1" dirty="0">
                <a:latin typeface="Calibri"/>
                <a:ea typeface="Calibri"/>
              </a:rPr>
              <a:t>: الفيس بوك – تويتر – فليكر – المدونات – مجاميع الدردشة – الويكي – المنتديات – وفيها تشجيع </a:t>
            </a:r>
            <a:r>
              <a:rPr lang="ar-JO" sz="2200" b="1" dirty="0" smtClean="0">
                <a:latin typeface="Calibri"/>
                <a:ea typeface="Calibri"/>
              </a:rPr>
              <a:t>ل</a:t>
            </a:r>
            <a:r>
              <a:rPr lang="ar-SA" sz="2200" b="1" dirty="0" smtClean="0">
                <a:latin typeface="Calibri"/>
                <a:ea typeface="Calibri"/>
              </a:rPr>
              <a:t>لابداع </a:t>
            </a:r>
            <a:r>
              <a:rPr lang="ar-SA" sz="2200" b="1" dirty="0">
                <a:latin typeface="Calibri"/>
                <a:ea typeface="Calibri"/>
              </a:rPr>
              <a:t>في </a:t>
            </a:r>
            <a:r>
              <a:rPr lang="ar-SA" sz="2200" b="1" dirty="0" smtClean="0">
                <a:latin typeface="Calibri"/>
                <a:ea typeface="Calibri"/>
              </a:rPr>
              <a:t>المساهم</a:t>
            </a:r>
            <a:r>
              <a:rPr lang="ar-JO" sz="2200" b="1" dirty="0" smtClean="0">
                <a:latin typeface="Calibri"/>
                <a:ea typeface="Calibri"/>
              </a:rPr>
              <a:t>ة</a:t>
            </a:r>
            <a:r>
              <a:rPr lang="ar-SA" sz="2200" b="1" dirty="0" smtClean="0">
                <a:latin typeface="Calibri"/>
                <a:ea typeface="Calibri"/>
              </a:rPr>
              <a:t> والتعبير</a:t>
            </a:r>
            <a:r>
              <a:rPr lang="ar-JO" sz="2200" b="1" dirty="0" smtClean="0">
                <a:latin typeface="Calibri"/>
                <a:ea typeface="Calibri"/>
              </a:rPr>
              <a:t> </a:t>
            </a:r>
            <a:r>
              <a:rPr lang="ar-SA" sz="2200" b="1" dirty="0" smtClean="0">
                <a:latin typeface="Calibri"/>
                <a:ea typeface="Calibri"/>
              </a:rPr>
              <a:t>عن ال</a:t>
            </a:r>
            <a:r>
              <a:rPr lang="ar-JO" sz="2200" b="1" dirty="0" smtClean="0">
                <a:latin typeface="Calibri"/>
                <a:ea typeface="Calibri"/>
              </a:rPr>
              <a:t>آ</a:t>
            </a:r>
            <a:r>
              <a:rPr lang="ar-SA" sz="2200" b="1" dirty="0" smtClean="0">
                <a:latin typeface="Calibri"/>
                <a:ea typeface="Calibri"/>
              </a:rPr>
              <a:t>راء ولكنها </a:t>
            </a:r>
            <a:r>
              <a:rPr lang="ar-SA" sz="2200" b="1" dirty="0">
                <a:latin typeface="Calibri"/>
                <a:ea typeface="Calibri"/>
              </a:rPr>
              <a:t>تحمل محاسن </a:t>
            </a:r>
            <a:r>
              <a:rPr lang="ar-SA" sz="2200" b="1" dirty="0" smtClean="0">
                <a:latin typeface="Calibri"/>
                <a:ea typeface="Calibri"/>
              </a:rPr>
              <a:t>ومساو </a:t>
            </a:r>
            <a:r>
              <a:rPr lang="ar-SA" sz="2200" b="1" dirty="0">
                <a:latin typeface="Calibri"/>
                <a:ea typeface="Calibri"/>
              </a:rPr>
              <a:t>المشاركين </a:t>
            </a:r>
            <a:r>
              <a:rPr lang="ar-SA" sz="2200" b="1" dirty="0" smtClean="0">
                <a:latin typeface="Calibri"/>
                <a:ea typeface="Calibri"/>
              </a:rPr>
              <a:t>ولا</a:t>
            </a:r>
            <a:r>
              <a:rPr lang="ar-JO" sz="2200" b="1" dirty="0" smtClean="0">
                <a:latin typeface="Calibri"/>
                <a:ea typeface="Calibri"/>
              </a:rPr>
              <a:t> </a:t>
            </a:r>
            <a:r>
              <a:rPr lang="ar-SA" sz="2200" b="1" dirty="0" smtClean="0">
                <a:latin typeface="Calibri"/>
                <a:ea typeface="Calibri"/>
              </a:rPr>
              <a:t>بد </a:t>
            </a:r>
            <a:r>
              <a:rPr lang="ar-SA" sz="2200" b="1" dirty="0">
                <a:latin typeface="Calibri"/>
                <a:ea typeface="Calibri"/>
              </a:rPr>
              <a:t>من اعتماد المعاير </a:t>
            </a:r>
            <a:r>
              <a:rPr lang="ar-SA" sz="2200" b="1" dirty="0" smtClean="0">
                <a:latin typeface="Calibri"/>
                <a:ea typeface="Calibri"/>
              </a:rPr>
              <a:t>وتقي</a:t>
            </a:r>
            <a:r>
              <a:rPr lang="ar-JO" sz="2200" b="1" dirty="0" smtClean="0">
                <a:latin typeface="Calibri"/>
                <a:ea typeface="Calibri"/>
              </a:rPr>
              <a:t>ي</a:t>
            </a:r>
            <a:r>
              <a:rPr lang="ar-SA" sz="2200" b="1" dirty="0" smtClean="0">
                <a:latin typeface="Calibri"/>
                <a:ea typeface="Calibri"/>
              </a:rPr>
              <a:t>م </a:t>
            </a:r>
            <a:r>
              <a:rPr lang="ar-SA" sz="2200" b="1" dirty="0">
                <a:latin typeface="Calibri"/>
                <a:ea typeface="Calibri"/>
              </a:rPr>
              <a:t>المحتوى قبل استخدامها </a:t>
            </a:r>
            <a:r>
              <a:rPr lang="ar-SA" sz="2200" b="1" dirty="0" smtClean="0">
                <a:latin typeface="Calibri"/>
                <a:ea typeface="Calibri"/>
              </a:rPr>
              <a:t>علميا</a:t>
            </a:r>
            <a:r>
              <a:rPr lang="ar-JO" sz="2200" b="1" dirty="0" smtClean="0">
                <a:latin typeface="Calibri"/>
                <a:ea typeface="Calibri"/>
              </a:rPr>
              <a:t>ً، </a:t>
            </a:r>
            <a:r>
              <a:rPr lang="ar-SA" sz="2200" b="1" dirty="0" smtClean="0">
                <a:latin typeface="Calibri"/>
                <a:ea typeface="Calibri"/>
              </a:rPr>
              <a:t>وتعد </a:t>
            </a:r>
            <a:r>
              <a:rPr lang="ar-SA" sz="2200" b="1" dirty="0">
                <a:latin typeface="Calibri"/>
                <a:ea typeface="Calibri"/>
              </a:rPr>
              <a:t>المدونات و الويكز من المصادر التي بدأت تنمو بنمو المشاركات فقد </a:t>
            </a:r>
            <a:r>
              <a:rPr lang="ar-SA" sz="2200" b="1" dirty="0" smtClean="0">
                <a:latin typeface="Calibri"/>
                <a:ea typeface="Calibri"/>
              </a:rPr>
              <a:t>تبن</a:t>
            </a:r>
            <a:r>
              <a:rPr lang="ar-JO" sz="2200" b="1" dirty="0" smtClean="0">
                <a:latin typeface="Calibri"/>
                <a:ea typeface="Calibri"/>
              </a:rPr>
              <a:t>ى</a:t>
            </a:r>
            <a:r>
              <a:rPr lang="ar-SA" sz="2200" b="1" dirty="0" smtClean="0">
                <a:latin typeface="Calibri"/>
                <a:ea typeface="Calibri"/>
              </a:rPr>
              <a:t> </a:t>
            </a:r>
            <a:r>
              <a:rPr lang="ar-SA" sz="2200" b="1" dirty="0">
                <a:latin typeface="Calibri"/>
                <a:ea typeface="Calibri"/>
              </a:rPr>
              <a:t>كثير من الاساتذة </a:t>
            </a:r>
            <a:r>
              <a:rPr lang="ar-SA" sz="2200" b="1" dirty="0" smtClean="0">
                <a:latin typeface="Calibri"/>
                <a:ea typeface="Calibri"/>
              </a:rPr>
              <a:t>والعلماء </a:t>
            </a:r>
            <a:r>
              <a:rPr lang="ar-SA" sz="2200" b="1" dirty="0">
                <a:latin typeface="Calibri"/>
                <a:ea typeface="Calibri"/>
              </a:rPr>
              <a:t>انشائها ورعايتها .</a:t>
            </a:r>
            <a:endParaRPr lang="en-US" sz="2200" dirty="0">
              <a:latin typeface="Calibri"/>
              <a:ea typeface="Calibri"/>
              <a:cs typeface="Arial"/>
            </a:endParaRPr>
          </a:p>
          <a:p>
            <a:pPr mar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200" b="1" dirty="0">
                <a:solidFill>
                  <a:srgbClr val="C00000"/>
                </a:solidFill>
                <a:latin typeface="Calibri"/>
                <a:ea typeface="Calibri"/>
              </a:rPr>
              <a:t>التلقيم  السريع </a:t>
            </a:r>
            <a:r>
              <a:rPr lang="ar-SA" sz="2200" b="1" dirty="0" smtClean="0">
                <a:latin typeface="Calibri"/>
                <a:ea typeface="Calibri"/>
              </a:rPr>
              <a:t>:</a:t>
            </a:r>
            <a:r>
              <a:rPr lang="ar-JO" sz="2200" b="1" dirty="0" smtClean="0">
                <a:latin typeface="Calibri"/>
                <a:ea typeface="Calibri"/>
              </a:rPr>
              <a:t> </a:t>
            </a:r>
            <a:r>
              <a:rPr lang="ar-SA" sz="2200" b="1" dirty="0" smtClean="0">
                <a:latin typeface="Calibri"/>
                <a:ea typeface="Calibri"/>
              </a:rPr>
              <a:t>وهي </a:t>
            </a:r>
            <a:r>
              <a:rPr lang="ar-SA" sz="2200" b="1" dirty="0">
                <a:latin typeface="Calibri"/>
                <a:ea typeface="Calibri"/>
              </a:rPr>
              <a:t>لبث الاخبار </a:t>
            </a:r>
            <a:r>
              <a:rPr lang="ar-SA" sz="2200" b="1" dirty="0" smtClean="0">
                <a:latin typeface="Calibri"/>
                <a:ea typeface="Calibri"/>
              </a:rPr>
              <a:t>وال</a:t>
            </a:r>
            <a:r>
              <a:rPr lang="ar-JO" sz="2200" b="1" dirty="0" smtClean="0">
                <a:latin typeface="Calibri"/>
                <a:ea typeface="Calibri"/>
              </a:rPr>
              <a:t>ا</a:t>
            </a:r>
            <a:r>
              <a:rPr lang="ar-SA" sz="2200" b="1" dirty="0" smtClean="0">
                <a:latin typeface="Calibri"/>
                <a:ea typeface="Calibri"/>
              </a:rPr>
              <a:t>علانات </a:t>
            </a:r>
            <a:r>
              <a:rPr lang="ar-SA" sz="2200" b="1" dirty="0">
                <a:latin typeface="Calibri"/>
                <a:ea typeface="Calibri"/>
              </a:rPr>
              <a:t>و التواصل مع المستفيدين .</a:t>
            </a:r>
            <a:endParaRPr lang="en-US" sz="2200" dirty="0">
              <a:latin typeface="Calibri"/>
              <a:ea typeface="Calibri"/>
              <a:cs typeface="Arial"/>
            </a:endParaRPr>
          </a:p>
          <a:p>
            <a:pPr mar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000" b="1" dirty="0">
                <a:solidFill>
                  <a:srgbClr val="C00000"/>
                </a:solidFill>
                <a:latin typeface="Calibri"/>
                <a:ea typeface="Calibri"/>
              </a:rPr>
              <a:t>توفر مصادر وادوات المعلومات </a:t>
            </a:r>
            <a:r>
              <a:rPr lang="ar-SA" sz="2000" b="1" dirty="0">
                <a:latin typeface="Calibri"/>
                <a:ea typeface="Calibri"/>
              </a:rPr>
              <a:t>: تعد شكبة الانترنت اكبر شبكة يمكن الابحار فيها للحصول على المعلومات في كل </a:t>
            </a:r>
            <a:r>
              <a:rPr lang="ar-SA" sz="2000" b="1" dirty="0" smtClean="0">
                <a:latin typeface="Calibri"/>
                <a:ea typeface="Calibri"/>
              </a:rPr>
              <a:t>اتجاه.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/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>
            <a:normAutofit fontScale="90000"/>
          </a:bodyPr>
          <a:lstStyle/>
          <a:p>
            <a:pPr algn="r"/>
            <a:r>
              <a:rPr lang="ar-JO" dirty="0" smtClean="0"/>
              <a:t>تطبيقات الانترنت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41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b="1" dirty="0">
                <a:latin typeface="Calibri"/>
                <a:ea typeface="Calibri"/>
              </a:rPr>
              <a:t>نحن هنا لا نناقش الانترنت وعالم الويب بتوسع ولذلك </a:t>
            </a:r>
            <a:r>
              <a:rPr lang="ar-SA" sz="2800" b="1" dirty="0" smtClean="0">
                <a:latin typeface="Calibri"/>
                <a:ea typeface="Calibri"/>
              </a:rPr>
              <a:t>سن</a:t>
            </a:r>
            <a:r>
              <a:rPr lang="ar-JO" sz="2800" b="1" dirty="0" smtClean="0">
                <a:latin typeface="Calibri"/>
                <a:ea typeface="Calibri"/>
              </a:rPr>
              <a:t>أ</a:t>
            </a:r>
            <a:r>
              <a:rPr lang="ar-SA" sz="2800" b="1" dirty="0" smtClean="0">
                <a:latin typeface="Calibri"/>
                <a:ea typeface="Calibri"/>
              </a:rPr>
              <a:t>تي </a:t>
            </a:r>
            <a:r>
              <a:rPr lang="ar-SA" sz="2800" b="1" dirty="0">
                <a:latin typeface="Calibri"/>
                <a:ea typeface="Calibri"/>
              </a:rPr>
              <a:t>وبشكل مختصر </a:t>
            </a:r>
            <a:r>
              <a:rPr lang="ar-JO" sz="2800" b="1" dirty="0" smtClean="0">
                <a:latin typeface="Calibri"/>
                <a:ea typeface="Calibri"/>
              </a:rPr>
              <a:t>و</a:t>
            </a:r>
            <a:r>
              <a:rPr lang="ar-SA" sz="2800" b="1" dirty="0" smtClean="0">
                <a:latin typeface="Calibri"/>
                <a:ea typeface="Calibri"/>
              </a:rPr>
              <a:t>مباشر على </a:t>
            </a:r>
            <a:r>
              <a:rPr lang="ar-JO" sz="2800" b="1" dirty="0" smtClean="0">
                <a:latin typeface="Calibri"/>
                <a:ea typeface="Calibri"/>
              </a:rPr>
              <a:t>أ</a:t>
            </a:r>
            <a:r>
              <a:rPr lang="ar-SA" sz="2800" b="1" dirty="0" smtClean="0">
                <a:latin typeface="Calibri"/>
                <a:ea typeface="Calibri"/>
              </a:rPr>
              <a:t>هم </a:t>
            </a:r>
            <a:r>
              <a:rPr lang="ar-SA" sz="2800" b="1" dirty="0">
                <a:latin typeface="Calibri"/>
                <a:ea typeface="Calibri"/>
              </a:rPr>
              <a:t>الأدوات والخدمات والمهارات </a:t>
            </a:r>
            <a:r>
              <a:rPr lang="ar-SA" sz="2800" b="1" dirty="0" smtClean="0">
                <a:latin typeface="Calibri"/>
                <a:ea typeface="Calibri"/>
              </a:rPr>
              <a:t>والمصادر المفيد</a:t>
            </a:r>
            <a:r>
              <a:rPr lang="ar-JO" sz="2800" b="1" dirty="0" smtClean="0">
                <a:latin typeface="Calibri"/>
                <a:ea typeface="Calibri"/>
              </a:rPr>
              <a:t>ة</a:t>
            </a:r>
            <a:r>
              <a:rPr lang="ar-SA" sz="2800" b="1" dirty="0" smtClean="0">
                <a:latin typeface="Calibri"/>
                <a:ea typeface="Calibri"/>
              </a:rPr>
              <a:t> </a:t>
            </a:r>
            <a:r>
              <a:rPr lang="ar-SA" sz="2800" b="1" dirty="0">
                <a:latin typeface="Calibri"/>
                <a:ea typeface="Calibri"/>
              </a:rPr>
              <a:t>في عملية التعليم ولتحقيق مفهوم الوعي المعلوماتي للفرد يجب :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b="1" dirty="0">
                <a:latin typeface="Calibri"/>
                <a:ea typeface="Calibri"/>
              </a:rPr>
              <a:t>1-ان يكون قادر على تحديد ماذا يريد من </a:t>
            </a:r>
            <a:r>
              <a:rPr lang="ar-SA" sz="2800" b="1" dirty="0" smtClean="0">
                <a:latin typeface="Calibri"/>
                <a:ea typeface="Calibri"/>
              </a:rPr>
              <a:t>المعلومات</a:t>
            </a:r>
            <a:r>
              <a:rPr lang="ar-JO" sz="2800" b="1" dirty="0" smtClean="0">
                <a:latin typeface="Calibri"/>
                <a:ea typeface="Calibri"/>
              </a:rPr>
              <a:t>.</a:t>
            </a:r>
            <a:r>
              <a:rPr lang="ar-SA" sz="2800" b="1" dirty="0" smtClean="0">
                <a:latin typeface="Calibri"/>
                <a:ea typeface="Calibri"/>
              </a:rPr>
              <a:t>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b="1" dirty="0">
                <a:latin typeface="Calibri"/>
                <a:ea typeface="Calibri"/>
              </a:rPr>
              <a:t>2- ان يكون عارف بمصادر المعلومات </a:t>
            </a:r>
            <a:r>
              <a:rPr lang="ar-SA" sz="2800" b="1" dirty="0" smtClean="0">
                <a:latin typeface="Calibri"/>
                <a:ea typeface="Calibri"/>
              </a:rPr>
              <a:t>وخصائصها</a:t>
            </a:r>
            <a:r>
              <a:rPr lang="ar-JO" sz="2800" b="1" dirty="0" smtClean="0">
                <a:latin typeface="Calibri"/>
                <a:ea typeface="Calibri"/>
              </a:rPr>
              <a:t>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b="1" dirty="0">
                <a:latin typeface="Calibri"/>
                <a:ea typeface="Calibri"/>
              </a:rPr>
              <a:t>3- ان يكون عارف بأدوات المعلومات الألكترونيه </a:t>
            </a:r>
            <a:r>
              <a:rPr lang="ar-JO" sz="2800" b="1" dirty="0" smtClean="0">
                <a:latin typeface="Calibri"/>
                <a:ea typeface="Calibri"/>
              </a:rPr>
              <a:t>. منها: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1800" dirty="0">
              <a:latin typeface="Calibri"/>
              <a:ea typeface="Calibri"/>
              <a:cs typeface="Arial"/>
            </a:endParaRPr>
          </a:p>
          <a:p>
            <a:pPr marL="201168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v"/>
            </a:pPr>
            <a:r>
              <a:rPr lang="ar-SA" sz="3000" b="1" dirty="0">
                <a:solidFill>
                  <a:srgbClr val="0070C0"/>
                </a:solidFill>
                <a:latin typeface="Calibri"/>
                <a:ea typeface="Calibri"/>
              </a:rPr>
              <a:t>محرك البحث المدمج </a:t>
            </a:r>
            <a:endParaRPr lang="en-US" sz="1900" b="1" dirty="0">
              <a:solidFill>
                <a:srgbClr val="0070C0"/>
              </a:solidFill>
              <a:latin typeface="Calibri"/>
              <a:ea typeface="Calibri"/>
              <a:cs typeface="Arial"/>
            </a:endParaRPr>
          </a:p>
          <a:p>
            <a:pPr marL="201168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v"/>
            </a:pPr>
            <a:r>
              <a:rPr lang="ar-SA" sz="3000" b="1" dirty="0">
                <a:solidFill>
                  <a:srgbClr val="0070C0"/>
                </a:solidFill>
                <a:latin typeface="Calibri"/>
                <a:ea typeface="Calibri"/>
              </a:rPr>
              <a:t>الدليل </a:t>
            </a:r>
            <a:endParaRPr lang="en-US" sz="1900" b="1" dirty="0">
              <a:solidFill>
                <a:srgbClr val="0070C0"/>
              </a:solidFill>
              <a:latin typeface="Calibri"/>
              <a:ea typeface="Calibri"/>
              <a:cs typeface="Arial"/>
            </a:endParaRPr>
          </a:p>
          <a:p>
            <a:pPr marL="201168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v"/>
            </a:pPr>
            <a:r>
              <a:rPr lang="ar-SA" sz="3000" b="1" dirty="0">
                <a:solidFill>
                  <a:srgbClr val="0070C0"/>
                </a:solidFill>
                <a:latin typeface="Calibri"/>
                <a:ea typeface="Calibri"/>
              </a:rPr>
              <a:t>البوابة </a:t>
            </a:r>
            <a:endParaRPr lang="en-US" sz="1900" b="1" dirty="0">
              <a:solidFill>
                <a:srgbClr val="0070C0"/>
              </a:solidFill>
              <a:latin typeface="Calibri"/>
              <a:ea typeface="Calibri"/>
              <a:cs typeface="Arial"/>
            </a:endParaRPr>
          </a:p>
          <a:p>
            <a:pPr marL="201168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v"/>
            </a:pPr>
            <a:r>
              <a:rPr lang="ar-SA" sz="3000" b="1" dirty="0">
                <a:solidFill>
                  <a:srgbClr val="0070C0"/>
                </a:solidFill>
                <a:latin typeface="Calibri"/>
                <a:ea typeface="Calibri"/>
              </a:rPr>
              <a:t>قواعد المعلومات </a:t>
            </a:r>
            <a:endParaRPr lang="en-US" sz="1900" b="1" dirty="0">
              <a:solidFill>
                <a:srgbClr val="0070C0"/>
              </a:solidFill>
              <a:latin typeface="Calibri"/>
              <a:ea typeface="Calibri"/>
              <a:cs typeface="Arial"/>
            </a:endParaRPr>
          </a:p>
          <a:p>
            <a:pPr marL="201168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v"/>
            </a:pPr>
            <a:r>
              <a:rPr lang="ar-SA" sz="3000" b="1" dirty="0">
                <a:solidFill>
                  <a:srgbClr val="0070C0"/>
                </a:solidFill>
                <a:latin typeface="Calibri"/>
                <a:ea typeface="Calibri"/>
              </a:rPr>
              <a:t>المكتبات الرقمية: </a:t>
            </a:r>
            <a:endParaRPr lang="en-US" sz="1900" b="1" dirty="0">
              <a:solidFill>
                <a:srgbClr val="0070C0"/>
              </a:solidFill>
              <a:latin typeface="Calibri"/>
              <a:ea typeface="Calibri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>
                <a:latin typeface="Calibri"/>
                <a:ea typeface="Calibri"/>
              </a:rPr>
              <a:t>مصادر معلومات رقمية يمكن البحث فيها </a:t>
            </a:r>
            <a:r>
              <a:rPr lang="ar-SA" sz="2800" b="1" dirty="0" smtClean="0">
                <a:latin typeface="Calibri"/>
                <a:ea typeface="Calibri"/>
              </a:rPr>
              <a:t>ك</a:t>
            </a:r>
            <a:r>
              <a:rPr lang="ar-JO" sz="2800" b="1" dirty="0" smtClean="0">
                <a:latin typeface="Calibri"/>
                <a:ea typeface="Calibri"/>
              </a:rPr>
              <a:t>ال</a:t>
            </a:r>
            <a:r>
              <a:rPr lang="ar-SA" sz="2800" b="1" dirty="0" smtClean="0">
                <a:latin typeface="Calibri"/>
                <a:ea typeface="Calibri"/>
              </a:rPr>
              <a:t>موسوعات والقواميس </a:t>
            </a:r>
            <a:r>
              <a:rPr lang="ar-SA" sz="2800" b="1" dirty="0">
                <a:latin typeface="Calibri"/>
                <a:ea typeface="Calibri"/>
              </a:rPr>
              <a:t>و الكتب والتقارير </a:t>
            </a:r>
            <a:r>
              <a:rPr lang="ar-SA" sz="2800" b="1" dirty="0" smtClean="0">
                <a:latin typeface="Calibri"/>
                <a:ea typeface="Calibri"/>
              </a:rPr>
              <a:t>وغيرها</a:t>
            </a:r>
            <a:r>
              <a:rPr lang="ar-JO" sz="2800" b="1" dirty="0" smtClean="0">
                <a:latin typeface="Calibri"/>
                <a:ea typeface="Calibri"/>
              </a:rPr>
              <a:t>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>
                <a:latin typeface="Calibri"/>
                <a:ea typeface="Calibri"/>
              </a:rPr>
              <a:t>دليل قوي بالمواقف المجانيه وغير المجانية </a:t>
            </a:r>
            <a:r>
              <a:rPr lang="ar-SA" sz="2800" b="1" dirty="0" smtClean="0">
                <a:latin typeface="Calibri"/>
                <a:ea typeface="Calibri"/>
              </a:rPr>
              <a:t>الم</a:t>
            </a:r>
            <a:r>
              <a:rPr lang="ar-JO" sz="2800" b="1" dirty="0" smtClean="0">
                <a:latin typeface="Calibri"/>
                <a:ea typeface="Calibri"/>
              </a:rPr>
              <a:t>نا</a:t>
            </a:r>
            <a:r>
              <a:rPr lang="ar-SA" sz="2800" b="1" dirty="0" smtClean="0">
                <a:latin typeface="Calibri"/>
                <a:ea typeface="Calibri"/>
              </a:rPr>
              <a:t>سبة </a:t>
            </a:r>
            <a:r>
              <a:rPr lang="ar-SA" sz="2800" b="1" dirty="0">
                <a:latin typeface="Calibri"/>
                <a:ea typeface="Calibri"/>
              </a:rPr>
              <a:t>لموضوع </a:t>
            </a:r>
            <a:r>
              <a:rPr lang="ar-SA" sz="2800" b="1" dirty="0" smtClean="0">
                <a:latin typeface="Calibri"/>
                <a:ea typeface="Calibri"/>
              </a:rPr>
              <a:t>المكتبة</a:t>
            </a:r>
            <a:r>
              <a:rPr lang="ar-JO" sz="2800" b="1" dirty="0" smtClean="0">
                <a:latin typeface="Calibri"/>
                <a:ea typeface="Calibri"/>
              </a:rPr>
              <a:t>.</a:t>
            </a:r>
            <a:r>
              <a:rPr lang="ar-SA" sz="2800" b="1" dirty="0" smtClean="0">
                <a:latin typeface="Calibri"/>
                <a:ea typeface="Calibri"/>
              </a:rPr>
              <a:t>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>
                <a:latin typeface="Calibri"/>
                <a:ea typeface="Calibri"/>
              </a:rPr>
              <a:t>قواعد معلومات متخصصة في مجالات المكتبة </a:t>
            </a:r>
            <a:r>
              <a:rPr lang="ar-SA" sz="2800" b="1" dirty="0" smtClean="0">
                <a:latin typeface="Calibri"/>
                <a:ea typeface="Calibri"/>
              </a:rPr>
              <a:t>الموضوعي</a:t>
            </a:r>
            <a:r>
              <a:rPr lang="ar-JO" sz="2800" b="1" dirty="0" smtClean="0">
                <a:latin typeface="Calibri"/>
                <a:ea typeface="Calibri"/>
              </a:rPr>
              <a:t>ة.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ar-SA" sz="2800" b="1" dirty="0">
                <a:latin typeface="Calibri"/>
                <a:ea typeface="Calibri"/>
              </a:rPr>
              <a:t>خدمات تقدمها مثل خدمة البحث في المكتبة وخدمة الرد على الأستفسارات و الخدمة المرجعية </a:t>
            </a:r>
            <a:r>
              <a:rPr lang="ar-SA" sz="2800" b="1" dirty="0" smtClean="0">
                <a:latin typeface="Calibri"/>
                <a:ea typeface="Calibri"/>
              </a:rPr>
              <a:t>الرقمية</a:t>
            </a:r>
            <a:r>
              <a:rPr lang="ar-JO" sz="2800" b="1" dirty="0" smtClean="0">
                <a:latin typeface="Calibri"/>
                <a:ea typeface="Calibri"/>
              </a:rPr>
              <a:t>.</a:t>
            </a:r>
            <a:r>
              <a:rPr lang="ar-SA" sz="2800" b="1" dirty="0" smtClean="0">
                <a:latin typeface="Calibri"/>
                <a:ea typeface="Calibri"/>
              </a:rPr>
              <a:t>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ar-SA" sz="2800" dirty="0">
                <a:solidFill>
                  <a:srgbClr val="C00000"/>
                </a:solidFill>
                <a:effectLst/>
                <a:latin typeface="Calibri"/>
                <a:ea typeface="Calibri"/>
              </a:rPr>
              <a:t>للمكتبات الرقميه الكاملة اربعة عناصر تعد مكوناتها كما نراها وهي </a:t>
            </a:r>
            <a:endParaRPr lang="en-US" sz="2800" dirty="0"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7496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201168" indent="0">
              <a:lnSpc>
                <a:spcPct val="115000"/>
              </a:lnSpc>
              <a:spcBef>
                <a:spcPts val="0"/>
              </a:spcBef>
              <a:buNone/>
            </a:pPr>
            <a:endParaRPr lang="en-US" sz="1800" dirty="0">
              <a:latin typeface="Calibri"/>
              <a:ea typeface="Calibri"/>
              <a:cs typeface="Arial"/>
            </a:endParaRPr>
          </a:p>
          <a:p>
            <a:pPr marL="457200">
              <a:lnSpc>
                <a:spcPct val="115000"/>
              </a:lnSpc>
              <a:spcBef>
                <a:spcPts val="0"/>
              </a:spcBef>
            </a:pPr>
            <a:r>
              <a:rPr lang="ar-SA" sz="2800" b="1" dirty="0">
                <a:latin typeface="Calibri"/>
                <a:ea typeface="Calibri"/>
              </a:rPr>
              <a:t>*المؤلف / التبعية الفكرية :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457200">
              <a:lnSpc>
                <a:spcPct val="115000"/>
              </a:lnSpc>
              <a:spcBef>
                <a:spcPts val="0"/>
              </a:spcBef>
            </a:pPr>
            <a:r>
              <a:rPr lang="ar-SA" sz="2800" b="1" dirty="0">
                <a:latin typeface="Calibri"/>
                <a:ea typeface="Calibri"/>
              </a:rPr>
              <a:t>*وثوقية ودقة المعلومات :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457200">
              <a:lnSpc>
                <a:spcPct val="115000"/>
              </a:lnSpc>
              <a:spcBef>
                <a:spcPts val="0"/>
              </a:spcBef>
            </a:pPr>
            <a:r>
              <a:rPr lang="ar-SA" sz="2800" b="1" dirty="0">
                <a:latin typeface="Calibri"/>
                <a:ea typeface="Calibri"/>
              </a:rPr>
              <a:t>*موضوعية المحتوى :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457200">
              <a:lnSpc>
                <a:spcPct val="115000"/>
              </a:lnSpc>
              <a:spcBef>
                <a:spcPts val="0"/>
              </a:spcBef>
            </a:pPr>
            <a:r>
              <a:rPr lang="ar-SA" sz="2800" b="1" dirty="0">
                <a:latin typeface="Calibri"/>
                <a:ea typeface="Calibri"/>
              </a:rPr>
              <a:t>*حداثة المعلومات :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b="1" dirty="0">
                <a:latin typeface="Calibri"/>
                <a:ea typeface="Calibri"/>
              </a:rPr>
              <a:t>*الجمهور المستهدف :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ar-SA" sz="4400" dirty="0">
                <a:solidFill>
                  <a:srgbClr val="0070C0"/>
                </a:solidFill>
                <a:latin typeface="Calibri"/>
                <a:ea typeface="Calibri"/>
              </a:rPr>
              <a:t>تقييم مصادر المعلومات :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89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1133</Words>
  <Application>Microsoft Office PowerPoint</Application>
  <PresentationFormat>On-screen Show (4:3)</PresentationFormat>
  <Paragraphs>133</Paragraphs>
  <Slides>16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Concourse</vt:lpstr>
      <vt:lpstr>1_Concourse</vt:lpstr>
      <vt:lpstr>PowerPoint Presentation</vt:lpstr>
      <vt:lpstr>مدرس المقرر  د. إسماعيل عواودة أستاذ مساعد في كلية الدراسات التطبيقية وخدمة المجتمع  </vt:lpstr>
      <vt:lpstr>      الأهداف العامة للوحدة الثانية:</vt:lpstr>
      <vt:lpstr>PowerPoint Presentation</vt:lpstr>
      <vt:lpstr>PowerPoint Presentation</vt:lpstr>
      <vt:lpstr>أفكار رئيسة</vt:lpstr>
      <vt:lpstr>ما المقصود بالتعلم الذاتي؟</vt:lpstr>
      <vt:lpstr>التعلم الذاتي هو:</vt:lpstr>
      <vt:lpstr>خصائص التعلم الذاتي:</vt:lpstr>
      <vt:lpstr>إيجابيات التعلم الذاتي:                      نشاط</vt:lpstr>
      <vt:lpstr>استراتيجيات تطوير التعلم الذاتي :- </vt:lpstr>
      <vt:lpstr>أساليب التعلم الذاتي :-</vt:lpstr>
      <vt:lpstr>تطبيقات الانترنت</vt:lpstr>
      <vt:lpstr>PowerPoint Presentation</vt:lpstr>
      <vt:lpstr>للمكتبات الرقميه الكاملة اربعة عناصر تعد مكوناتها كما نراها وهي </vt:lpstr>
      <vt:lpstr>تقييم مصادر المعلومات 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Ismaeil awawdeh</dc:creator>
  <cp:lastModifiedBy>khaled mahmoud alqatanani</cp:lastModifiedBy>
  <cp:revision>17</cp:revision>
  <dcterms:created xsi:type="dcterms:W3CDTF">2006-08-16T00:00:00Z</dcterms:created>
  <dcterms:modified xsi:type="dcterms:W3CDTF">2013-11-04T09:14:07Z</dcterms:modified>
</cp:coreProperties>
</file>