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61" r:id="rId2"/>
    <p:sldId id="256" r:id="rId3"/>
    <p:sldId id="257" r:id="rId4"/>
    <p:sldId id="258" r:id="rId5"/>
    <p:sldId id="259" r:id="rId6"/>
    <p:sldId id="262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FA02C81-AD53-4DA1-BC54-4D36D0E2C316}" type="datetimeFigureOut">
              <a:rPr lang="ar-SA" smtClean="0"/>
              <a:t>12/01/1435</a:t>
            </a:fld>
            <a:endParaRPr lang="ar-SA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EBA2D71-31C8-44E9-ACD4-E99A1D93077A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A02C81-AD53-4DA1-BC54-4D36D0E2C316}" type="datetimeFigureOut">
              <a:rPr lang="ar-SA" smtClean="0"/>
              <a:t>12/01/1435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BA2D71-31C8-44E9-ACD4-E99A1D93077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FA02C81-AD53-4DA1-BC54-4D36D0E2C316}" type="datetimeFigureOut">
              <a:rPr lang="ar-SA" smtClean="0"/>
              <a:t>12/01/1435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9EBA2D71-31C8-44E9-ACD4-E99A1D93077A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A02C81-AD53-4DA1-BC54-4D36D0E2C316}" type="datetimeFigureOut">
              <a:rPr lang="ar-SA" smtClean="0"/>
              <a:t>12/01/1435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BA2D71-31C8-44E9-ACD4-E99A1D93077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A02C81-AD53-4DA1-BC54-4D36D0E2C316}" type="datetimeFigureOut">
              <a:rPr lang="ar-SA" smtClean="0"/>
              <a:t>12/01/1435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BA2D71-31C8-44E9-ACD4-E99A1D93077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A02C81-AD53-4DA1-BC54-4D36D0E2C316}" type="datetimeFigureOut">
              <a:rPr lang="ar-SA" smtClean="0"/>
              <a:t>12/01/1435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BA2D71-31C8-44E9-ACD4-E99A1D93077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FA02C81-AD53-4DA1-BC54-4D36D0E2C316}" type="datetimeFigureOut">
              <a:rPr lang="ar-SA" smtClean="0"/>
              <a:t>12/01/1435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BA2D71-31C8-44E9-ACD4-E99A1D93077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A02C81-AD53-4DA1-BC54-4D36D0E2C316}" type="datetimeFigureOut">
              <a:rPr lang="ar-SA" smtClean="0"/>
              <a:t>12/01/1435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BA2D71-31C8-44E9-ACD4-E99A1D93077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A02C81-AD53-4DA1-BC54-4D36D0E2C316}" type="datetimeFigureOut">
              <a:rPr lang="ar-SA" smtClean="0"/>
              <a:t>12/01/1435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BA2D71-31C8-44E9-ACD4-E99A1D93077A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A02C81-AD53-4DA1-BC54-4D36D0E2C316}" type="datetimeFigureOut">
              <a:rPr lang="ar-SA" smtClean="0"/>
              <a:t>12/01/1435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BA2D71-31C8-44E9-ACD4-E99A1D93077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FFA02C81-AD53-4DA1-BC54-4D36D0E2C316}" type="datetimeFigureOut">
              <a:rPr lang="ar-SA" smtClean="0"/>
              <a:t>12/01/1435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EBA2D71-31C8-44E9-ACD4-E99A1D93077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FFA02C81-AD53-4DA1-BC54-4D36D0E2C316}" type="datetimeFigureOut">
              <a:rPr lang="ar-SA" smtClean="0"/>
              <a:t>12/01/1435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EBA2D71-31C8-44E9-ACD4-E99A1D93077A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0"/>
            <a:ext cx="8739233" cy="6858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14545"/>
            <a:ext cx="4643455" cy="4643455"/>
          </a:xfrm>
          <a:prstGeom prst="rect">
            <a:avLst/>
          </a:prstGeom>
        </p:spPr>
      </p:pic>
      <p:pic>
        <p:nvPicPr>
          <p:cNvPr id="5" name="صورة 4" descr="2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530" y="0"/>
            <a:ext cx="4643470" cy="464347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4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1" cy="6858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29256" y="2500306"/>
            <a:ext cx="3429000" cy="2057400"/>
          </a:xfrm>
        </p:spPr>
        <p:txBody>
          <a:bodyPr>
            <a:noAutofit/>
          </a:bodyPr>
          <a:lstStyle/>
          <a:p>
            <a:pPr algn="ctr"/>
            <a:r>
              <a:rPr lang="ar-SA" sz="6600" dirty="0" smtClean="0"/>
              <a:t>إهداء من أختكم </a:t>
            </a:r>
            <a:endParaRPr lang="ar-SA" sz="6600" dirty="0"/>
          </a:p>
        </p:txBody>
      </p:sp>
      <p:pic>
        <p:nvPicPr>
          <p:cNvPr id="5" name="عنصر نائب للصورة 4" descr="16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9" b="19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فر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واف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</TotalTime>
  <Words>3</Words>
  <Application>Microsoft Office PowerPoint</Application>
  <PresentationFormat>عرض على الشاشة (3:4)‏</PresentationFormat>
  <Paragraphs>1</Paragraphs>
  <Slides>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وافر</vt:lpstr>
      <vt:lpstr>الشريحة 1</vt:lpstr>
      <vt:lpstr>الشريحة 2</vt:lpstr>
      <vt:lpstr>الشريحة 3</vt:lpstr>
      <vt:lpstr>الشريحة 4</vt:lpstr>
      <vt:lpstr>الشريحة 5</vt:lpstr>
      <vt:lpstr>إهداء من أختكم </vt:lpstr>
    </vt:vector>
  </TitlesOfParts>
  <Company>Microsoft.Co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Microsoft</cp:lastModifiedBy>
  <cp:revision>1</cp:revision>
  <dcterms:created xsi:type="dcterms:W3CDTF">2013-11-15T13:17:56Z</dcterms:created>
  <dcterms:modified xsi:type="dcterms:W3CDTF">2013-11-15T13:26:42Z</dcterms:modified>
</cp:coreProperties>
</file>