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7" r:id="rId2"/>
    <p:sldId id="35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4" d="100"/>
          <a:sy n="64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14B4C-201B-4EDE-8D30-C1B7382DFDB7}" type="datetimeFigureOut">
              <a:rPr lang="ar-SA" smtClean="0"/>
              <a:pPr/>
              <a:t>19/01/1435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8D9C-F925-4FCE-91A1-8BEC5451A33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14B4C-201B-4EDE-8D30-C1B7382DFDB7}" type="datetimeFigureOut">
              <a:rPr lang="ar-SA" smtClean="0"/>
              <a:pPr/>
              <a:t>19/01/1435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8D9C-F925-4FCE-91A1-8BEC5451A33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14B4C-201B-4EDE-8D30-C1B7382DFDB7}" type="datetimeFigureOut">
              <a:rPr lang="ar-SA" smtClean="0"/>
              <a:pPr/>
              <a:t>19/01/1435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8D9C-F925-4FCE-91A1-8BEC5451A33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14B4C-201B-4EDE-8D30-C1B7382DFDB7}" type="datetimeFigureOut">
              <a:rPr lang="ar-SA" smtClean="0"/>
              <a:pPr/>
              <a:t>19/01/1435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8D9C-F925-4FCE-91A1-8BEC5451A33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14B4C-201B-4EDE-8D30-C1B7382DFDB7}" type="datetimeFigureOut">
              <a:rPr lang="ar-SA" smtClean="0"/>
              <a:pPr/>
              <a:t>19/01/1435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8D9C-F925-4FCE-91A1-8BEC5451A33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14B4C-201B-4EDE-8D30-C1B7382DFDB7}" type="datetimeFigureOut">
              <a:rPr lang="ar-SA" smtClean="0"/>
              <a:pPr/>
              <a:t>19/01/1435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8D9C-F925-4FCE-91A1-8BEC5451A33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14B4C-201B-4EDE-8D30-C1B7382DFDB7}" type="datetimeFigureOut">
              <a:rPr lang="ar-SA" smtClean="0"/>
              <a:pPr/>
              <a:t>19/01/1435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8D9C-F925-4FCE-91A1-8BEC5451A33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14B4C-201B-4EDE-8D30-C1B7382DFDB7}" type="datetimeFigureOut">
              <a:rPr lang="ar-SA" smtClean="0"/>
              <a:pPr/>
              <a:t>19/01/1435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8D9C-F925-4FCE-91A1-8BEC5451A33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14B4C-201B-4EDE-8D30-C1B7382DFDB7}" type="datetimeFigureOut">
              <a:rPr lang="ar-SA" smtClean="0"/>
              <a:pPr/>
              <a:t>19/01/1435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8D9C-F925-4FCE-91A1-8BEC5451A33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14B4C-201B-4EDE-8D30-C1B7382DFDB7}" type="datetimeFigureOut">
              <a:rPr lang="ar-SA" smtClean="0"/>
              <a:pPr/>
              <a:t>19/01/1435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8D9C-F925-4FCE-91A1-8BEC5451A33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14B4C-201B-4EDE-8D30-C1B7382DFDB7}" type="datetimeFigureOut">
              <a:rPr lang="ar-SA" smtClean="0"/>
              <a:pPr/>
              <a:t>19/01/1435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8D9C-F925-4FCE-91A1-8BEC5451A33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14B4C-201B-4EDE-8D30-C1B7382DFDB7}" type="datetimeFigureOut">
              <a:rPr lang="ar-SA" smtClean="0"/>
              <a:pPr/>
              <a:t>19/01/1435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48D9C-F925-4FCE-91A1-8BEC5451A33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oleObject" Target="../embeddings/oleObject2.bin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736"/>
            <a:ext cx="9144000" cy="5429264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0" y="0"/>
            <a:ext cx="9144000" cy="142876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dirty="0" smtClean="0"/>
              <a:t>ملخص المحاضرات الأولى </a:t>
            </a:r>
            <a:r>
              <a:rPr lang="ar-SA" sz="4800" dirty="0" smtClean="0"/>
              <a:t>والثانية والثالثة  </a:t>
            </a:r>
            <a:endParaRPr lang="ar-SA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.bmp"/>
          <p:cNvPicPr>
            <a:picLocks noChangeAspect="1"/>
          </p:cNvPicPr>
          <p:nvPr/>
        </p:nvPicPr>
        <p:blipFill>
          <a:blip r:embed="rId2">
            <a:lum bright="30000"/>
          </a:blip>
          <a:stretch>
            <a:fillRect/>
          </a:stretch>
        </p:blipFill>
        <p:spPr>
          <a:xfrm>
            <a:off x="0" y="0"/>
            <a:ext cx="9144001" cy="6786584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2643174" y="3071810"/>
            <a:ext cx="41088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المحاضرة الأولى </a:t>
            </a:r>
            <a:endParaRPr lang="ar-SA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13152" y="3929066"/>
            <a:ext cx="45924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3677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4500562" y="1357298"/>
          <a:ext cx="4255796" cy="3429024"/>
        </p:xfrm>
        <a:graphic>
          <a:graphicData uri="http://schemas.openxmlformats.org/drawingml/2006/table">
            <a:tbl>
              <a:tblPr rtl="1"/>
              <a:tblGrid>
                <a:gridCol w="2799658"/>
                <a:gridCol w="1456138"/>
              </a:tblGrid>
              <a:tr h="4286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Arial"/>
                        </a:rPr>
                        <a:t>R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Arial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Arial"/>
                        </a:rPr>
                        <a:t>Z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Arial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Arial"/>
                        </a:rPr>
                        <a:t>N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Arial"/>
                        </a:rPr>
                        <a:t>5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Arial"/>
                        </a:rPr>
                        <a:t>N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Arial"/>
                        </a:rPr>
                        <a:t>6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SA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Arial"/>
                        </a:rPr>
                        <a:t>7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Arial"/>
                        </a:rPr>
                        <a:t>R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Arial"/>
                        </a:rPr>
                        <a:t>8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مستطيل 7"/>
          <p:cNvSpPr/>
          <p:nvPr/>
        </p:nvSpPr>
        <p:spPr>
          <a:xfrm>
            <a:off x="2357422" y="2000240"/>
            <a:ext cx="1643074" cy="1428736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dirty="0" smtClean="0"/>
              <a:t>الحل </a:t>
            </a:r>
            <a:endParaRPr lang="ar-SA" sz="4400" dirty="0"/>
          </a:p>
        </p:txBody>
      </p:sp>
      <p:cxnSp>
        <p:nvCxnSpPr>
          <p:cNvPr id="10" name="رابط كسهم مستقيم 9"/>
          <p:cNvCxnSpPr>
            <a:stCxn id="8" idx="3"/>
          </p:cNvCxnSpPr>
          <p:nvPr/>
        </p:nvCxnSpPr>
        <p:spPr>
          <a:xfrm flipV="1">
            <a:off x="4000496" y="2571744"/>
            <a:ext cx="500066" cy="14286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357157" y="357164"/>
          <a:ext cx="8358246" cy="6000796"/>
        </p:xfrm>
        <a:graphic>
          <a:graphicData uri="http://schemas.openxmlformats.org/drawingml/2006/table">
            <a:tbl>
              <a:tblPr rtl="1"/>
              <a:tblGrid>
                <a:gridCol w="4179123"/>
                <a:gridCol w="4179123"/>
              </a:tblGrid>
              <a:tr h="835554">
                <a:tc gridSpan="2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SA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36727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SA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727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SA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535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SA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SA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535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SA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SA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4698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1428736"/>
            <a:ext cx="1200150" cy="304800"/>
          </a:xfrm>
          <a:prstGeom prst="rect">
            <a:avLst/>
          </a:prstGeom>
          <a:noFill/>
        </p:spPr>
      </p:pic>
      <p:pic>
        <p:nvPicPr>
          <p:cNvPr id="114697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1857364"/>
            <a:ext cx="1076325" cy="304800"/>
          </a:xfrm>
          <a:prstGeom prst="rect">
            <a:avLst/>
          </a:prstGeom>
          <a:noFill/>
        </p:spPr>
      </p:pic>
      <p:pic>
        <p:nvPicPr>
          <p:cNvPr id="114695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2714620"/>
            <a:ext cx="1285875" cy="304800"/>
          </a:xfrm>
          <a:prstGeom prst="rect">
            <a:avLst/>
          </a:prstGeom>
          <a:noFill/>
        </p:spPr>
      </p:pic>
      <p:pic>
        <p:nvPicPr>
          <p:cNvPr id="114694" name="Picture 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3071810"/>
            <a:ext cx="1485900" cy="304800"/>
          </a:xfrm>
          <a:prstGeom prst="rect">
            <a:avLst/>
          </a:prstGeom>
          <a:noFill/>
        </p:spPr>
      </p:pic>
      <p:pic>
        <p:nvPicPr>
          <p:cNvPr id="114692" name="Picture 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214818"/>
            <a:ext cx="3939510" cy="638176"/>
          </a:xfrm>
          <a:prstGeom prst="rect">
            <a:avLst/>
          </a:prstGeom>
          <a:noFill/>
        </p:spPr>
      </p:pic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9" y="5572140"/>
            <a:ext cx="3929090" cy="500066"/>
          </a:xfrm>
          <a:prstGeom prst="rect">
            <a:avLst/>
          </a:prstGeom>
          <a:noFill/>
        </p:spPr>
      </p:pic>
      <p:graphicFrame>
        <p:nvGraphicFramePr>
          <p:cNvPr id="114699" name="Object 11"/>
          <p:cNvGraphicFramePr>
            <a:graphicFrameLocks noChangeAspect="1"/>
          </p:cNvGraphicFramePr>
          <p:nvPr/>
        </p:nvGraphicFramePr>
        <p:xfrm>
          <a:off x="1643042" y="500042"/>
          <a:ext cx="4857784" cy="628650"/>
        </p:xfrm>
        <a:graphic>
          <a:graphicData uri="http://schemas.openxmlformats.org/presentationml/2006/ole">
            <p:oleObj spid="_x0000_s114699" name="Bitmap Image" r:id="rId9" imgW="3180952" imgH="628571" progId="PBrush">
              <p:embed/>
            </p:oleObj>
          </a:graphicData>
        </a:graphic>
      </p:graphicFrame>
      <p:pic>
        <p:nvPicPr>
          <p:cNvPr id="114691" name="صورة 10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28596" y="4143380"/>
            <a:ext cx="3643338" cy="628650"/>
          </a:xfrm>
          <a:prstGeom prst="rect">
            <a:avLst/>
          </a:prstGeom>
          <a:noFill/>
        </p:spPr>
      </p:pic>
      <p:pic>
        <p:nvPicPr>
          <p:cNvPr id="114693" name="صورة 10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28596" y="2714620"/>
            <a:ext cx="3714776" cy="928694"/>
          </a:xfrm>
          <a:prstGeom prst="rect">
            <a:avLst/>
          </a:prstGeom>
          <a:noFill/>
        </p:spPr>
      </p:pic>
      <p:pic>
        <p:nvPicPr>
          <p:cNvPr id="114696" name="صورة 107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71472" y="1357298"/>
            <a:ext cx="3911231" cy="857256"/>
          </a:xfrm>
          <a:prstGeom prst="rect">
            <a:avLst/>
          </a:prstGeom>
          <a:noFill/>
        </p:spPr>
      </p:pic>
      <p:graphicFrame>
        <p:nvGraphicFramePr>
          <p:cNvPr id="114689" name="Object 1"/>
          <p:cNvGraphicFramePr>
            <a:graphicFrameLocks noChangeAspect="1"/>
          </p:cNvGraphicFramePr>
          <p:nvPr/>
        </p:nvGraphicFramePr>
        <p:xfrm>
          <a:off x="1000100" y="5357826"/>
          <a:ext cx="3071834" cy="873507"/>
        </p:xfrm>
        <a:graphic>
          <a:graphicData uri="http://schemas.openxmlformats.org/presentationml/2006/ole">
            <p:oleObj spid="_x0000_s114689" name="Bitmap Image" r:id="rId13" imgW="2010056" imgH="571731" progId="PBrush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14290"/>
            <a:ext cx="5133331" cy="214314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500166" y="2285991"/>
          <a:ext cx="6357982" cy="4143404"/>
        </p:xfrm>
        <a:graphic>
          <a:graphicData uri="http://schemas.openxmlformats.org/drawingml/2006/table">
            <a:tbl>
              <a:tblPr/>
              <a:tblGrid>
                <a:gridCol w="2824019"/>
                <a:gridCol w="3533963"/>
              </a:tblGrid>
              <a:tr h="84891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dirty="0">
                          <a:latin typeface="Calibri"/>
                          <a:ea typeface="Calibri"/>
                          <a:cs typeface="Arial"/>
                        </a:rPr>
                        <a:t>الحلول 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623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623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623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623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latin typeface="Calibri"/>
                          <a:ea typeface="Times New Roman"/>
                          <a:cs typeface="Arial"/>
                        </a:rPr>
                        <a:t>هنا نحول الإشارة من ÷إلى ×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3672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3286124"/>
            <a:ext cx="2495550" cy="495300"/>
          </a:xfrm>
          <a:prstGeom prst="rect">
            <a:avLst/>
          </a:prstGeom>
          <a:noFill/>
        </p:spPr>
      </p:pic>
      <p:pic>
        <p:nvPicPr>
          <p:cNvPr id="11367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4143380"/>
            <a:ext cx="2495550" cy="495300"/>
          </a:xfrm>
          <a:prstGeom prst="rect">
            <a:avLst/>
          </a:prstGeom>
          <a:noFill/>
        </p:spPr>
      </p:pic>
      <p:pic>
        <p:nvPicPr>
          <p:cNvPr id="113668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4857760"/>
            <a:ext cx="1790700" cy="495300"/>
          </a:xfrm>
          <a:prstGeom prst="rect">
            <a:avLst/>
          </a:prstGeom>
          <a:noFill/>
        </p:spPr>
      </p:pic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5652739"/>
            <a:ext cx="1262067" cy="776657"/>
          </a:xfrm>
          <a:prstGeom prst="rect">
            <a:avLst/>
          </a:prstGeom>
          <a:noFill/>
        </p:spPr>
      </p:pic>
      <p:pic>
        <p:nvPicPr>
          <p:cNvPr id="113674" name="صورة 11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3108" y="2357430"/>
            <a:ext cx="1571625" cy="561975"/>
          </a:xfrm>
          <a:prstGeom prst="rect">
            <a:avLst/>
          </a:prstGeom>
          <a:noFill/>
        </p:spPr>
      </p:pic>
      <p:pic>
        <p:nvPicPr>
          <p:cNvPr id="113673" name="صورة 11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785918" y="3214686"/>
            <a:ext cx="1357322" cy="699770"/>
          </a:xfrm>
          <a:prstGeom prst="rect">
            <a:avLst/>
          </a:prstGeom>
          <a:noFill/>
        </p:spPr>
      </p:pic>
      <p:pic>
        <p:nvPicPr>
          <p:cNvPr id="113671" name="صورة 12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643042" y="4000503"/>
            <a:ext cx="1285884" cy="710293"/>
          </a:xfrm>
          <a:prstGeom prst="rect">
            <a:avLst/>
          </a:prstGeom>
          <a:noFill/>
        </p:spPr>
      </p:pic>
      <p:pic>
        <p:nvPicPr>
          <p:cNvPr id="113667" name="صورة 12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643042" y="5715016"/>
            <a:ext cx="1500198" cy="682438"/>
          </a:xfrm>
          <a:prstGeom prst="rect">
            <a:avLst/>
          </a:prstGeom>
          <a:noFill/>
        </p:spPr>
      </p:pic>
      <p:pic>
        <p:nvPicPr>
          <p:cNvPr id="113669" name="صورة 12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687689" y="4929198"/>
            <a:ext cx="1312675" cy="6000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642918"/>
            <a:ext cx="1724025" cy="1781175"/>
          </a:xfrm>
          <a:prstGeom prst="rect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4" name="رابط كسهم مستقيم 3"/>
          <p:cNvCxnSpPr>
            <a:stCxn id="2" idx="1"/>
          </p:cNvCxnSpPr>
          <p:nvPr/>
        </p:nvCxnSpPr>
        <p:spPr>
          <a:xfrm rot="10800000" flipV="1">
            <a:off x="5143504" y="1533506"/>
            <a:ext cx="1857388" cy="4667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مستطيل 4"/>
          <p:cNvSpPr/>
          <p:nvPr/>
        </p:nvSpPr>
        <p:spPr>
          <a:xfrm>
            <a:off x="714348" y="642918"/>
            <a:ext cx="4071966" cy="207170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إذا كانت الإشارة موجب</a:t>
            </a:r>
          </a:p>
          <a:p>
            <a:pPr>
              <a:buFont typeface="Arial" pitchFamily="34" charset="0"/>
              <a:buChar char="•"/>
            </a:pPr>
            <a:endParaRPr lang="ar-SA" dirty="0"/>
          </a:p>
          <a:p>
            <a:pPr>
              <a:buFont typeface="Arial" pitchFamily="34" charset="0"/>
              <a:buChar char="•"/>
            </a:pPr>
            <a:endParaRPr lang="ar-SA" dirty="0" smtClean="0"/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إذا كانت الإشارة سالب  </a:t>
            </a:r>
            <a:endParaRPr lang="ar-SA" dirty="0"/>
          </a:p>
        </p:txBody>
      </p:sp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11264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1500174"/>
            <a:ext cx="910832" cy="404814"/>
          </a:xfrm>
          <a:prstGeom prst="rect">
            <a:avLst/>
          </a:prstGeom>
          <a:noFill/>
        </p:spPr>
      </p:pic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46562" y="2143116"/>
            <a:ext cx="2368162" cy="404814"/>
          </a:xfrm>
          <a:prstGeom prst="rect">
            <a:avLst/>
          </a:prstGeom>
          <a:noFill/>
        </p:spPr>
      </p:pic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جدول 9"/>
          <p:cNvGraphicFramePr>
            <a:graphicFrameLocks noGrp="1"/>
          </p:cNvGraphicFramePr>
          <p:nvPr/>
        </p:nvGraphicFramePr>
        <p:xfrm>
          <a:off x="3714744" y="3000372"/>
          <a:ext cx="4787900" cy="2734056"/>
        </p:xfrm>
        <a:graphic>
          <a:graphicData uri="http://schemas.openxmlformats.org/drawingml/2006/table">
            <a:tbl>
              <a:tblPr rtl="1"/>
              <a:tblGrid>
                <a:gridCol w="2807970"/>
                <a:gridCol w="1979930"/>
              </a:tblGrid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4800">
                          <a:latin typeface="Calibri"/>
                          <a:ea typeface="Calibri"/>
                          <a:cs typeface="Arial"/>
                        </a:rPr>
                        <a:t>الحلول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SA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SA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>
                          <a:latin typeface="Calibri"/>
                          <a:ea typeface="Calibri"/>
                          <a:cs typeface="Arial"/>
                        </a:rPr>
                        <a:t>-(-6)=6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SA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r-SA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29378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64" y="5072074"/>
            <a:ext cx="1066800" cy="685800"/>
          </a:xfrm>
          <a:prstGeom prst="rect">
            <a:avLst/>
          </a:prstGeom>
          <a:noFill/>
        </p:spPr>
      </p:pic>
      <p:pic>
        <p:nvPicPr>
          <p:cNvPr id="229381" name="صورة 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0496" y="3143248"/>
            <a:ext cx="1323976" cy="676275"/>
          </a:xfrm>
          <a:prstGeom prst="rect">
            <a:avLst/>
          </a:prstGeom>
          <a:noFill/>
        </p:spPr>
      </p:pic>
      <p:pic>
        <p:nvPicPr>
          <p:cNvPr id="229380" name="صورة 4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29058" y="3857628"/>
            <a:ext cx="1465262" cy="600075"/>
          </a:xfrm>
          <a:prstGeom prst="rect">
            <a:avLst/>
          </a:prstGeom>
          <a:noFill/>
        </p:spPr>
      </p:pic>
      <p:pic>
        <p:nvPicPr>
          <p:cNvPr id="229379" name="صورة 4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00496" y="4514861"/>
            <a:ext cx="1333500" cy="557213"/>
          </a:xfrm>
          <a:prstGeom prst="rect">
            <a:avLst/>
          </a:prstGeom>
          <a:noFill/>
        </p:spPr>
      </p:pic>
      <p:pic>
        <p:nvPicPr>
          <p:cNvPr id="229377" name="صورة 5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000496" y="5214953"/>
            <a:ext cx="1314451" cy="428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5.jpg"/>
          <p:cNvPicPr>
            <a:picLocks noChangeAspect="1"/>
          </p:cNvPicPr>
          <p:nvPr/>
        </p:nvPicPr>
        <p:blipFill>
          <a:blip r:embed="rId2">
            <a:lum brigh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2857488" y="2928934"/>
            <a:ext cx="40879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المحاضرة الثانية 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مستطيل 47"/>
          <p:cNvSpPr/>
          <p:nvPr/>
        </p:nvSpPr>
        <p:spPr>
          <a:xfrm>
            <a:off x="7572396" y="214290"/>
            <a:ext cx="1357322" cy="19288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ستطيل 1"/>
          <p:cNvSpPr/>
          <p:nvPr/>
        </p:nvSpPr>
        <p:spPr>
          <a:xfrm>
            <a:off x="1357290" y="285728"/>
            <a:ext cx="5715040" cy="121444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pic>
        <p:nvPicPr>
          <p:cNvPr id="22732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428604"/>
            <a:ext cx="43434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رابط كسهم مستقيم 4"/>
          <p:cNvCxnSpPr>
            <a:stCxn id="2" idx="3"/>
            <a:endCxn id="48" idx="1"/>
          </p:cNvCxnSpPr>
          <p:nvPr/>
        </p:nvCxnSpPr>
        <p:spPr>
          <a:xfrm>
            <a:off x="7072330" y="892951"/>
            <a:ext cx="500066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rot="16200000" flipH="1">
            <a:off x="6340091" y="1732347"/>
            <a:ext cx="2000264" cy="5357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>
            <a:stCxn id="2" idx="2"/>
            <a:endCxn id="15" idx="0"/>
          </p:cNvCxnSpPr>
          <p:nvPr/>
        </p:nvCxnSpPr>
        <p:spPr>
          <a:xfrm rot="16200000" flipH="1">
            <a:off x="4000496" y="1714488"/>
            <a:ext cx="1428760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>
            <a:stCxn id="2" idx="1"/>
            <a:endCxn id="16" idx="0"/>
          </p:cNvCxnSpPr>
          <p:nvPr/>
        </p:nvCxnSpPr>
        <p:spPr>
          <a:xfrm rot="10800000" flipH="1" flipV="1">
            <a:off x="1357290" y="892950"/>
            <a:ext cx="500066" cy="17502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مستطيل 13"/>
          <p:cNvSpPr/>
          <p:nvPr/>
        </p:nvSpPr>
        <p:spPr>
          <a:xfrm>
            <a:off x="6429388" y="2928934"/>
            <a:ext cx="2357454" cy="20717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ستطيل 14"/>
          <p:cNvSpPr/>
          <p:nvPr/>
        </p:nvSpPr>
        <p:spPr>
          <a:xfrm>
            <a:off x="4214810" y="2928934"/>
            <a:ext cx="2000264" cy="22860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مستطيل 15"/>
          <p:cNvSpPr/>
          <p:nvPr/>
        </p:nvSpPr>
        <p:spPr>
          <a:xfrm>
            <a:off x="214282" y="2643182"/>
            <a:ext cx="3286148" cy="39290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2" name="صورة 2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96" y="785794"/>
            <a:ext cx="1304925" cy="413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صورة 22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3834" y="428604"/>
            <a:ext cx="1152525" cy="33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733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27332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43834" y="1428736"/>
            <a:ext cx="985839" cy="500066"/>
          </a:xfrm>
          <a:prstGeom prst="rect">
            <a:avLst/>
          </a:prstGeom>
          <a:noFill/>
        </p:spPr>
      </p:pic>
      <p:pic>
        <p:nvPicPr>
          <p:cNvPr id="22733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72330" y="3071810"/>
            <a:ext cx="12192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733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29388" y="3571876"/>
            <a:ext cx="21050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733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27336" name="Picture 8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4071942"/>
            <a:ext cx="2143140" cy="500066"/>
          </a:xfrm>
          <a:prstGeom prst="rect">
            <a:avLst/>
          </a:prstGeom>
          <a:noFill/>
        </p:spPr>
      </p:pic>
      <p:sp>
        <p:nvSpPr>
          <p:cNvPr id="227338" name="Rectangle 10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7339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86248" y="3214686"/>
            <a:ext cx="17240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7340" name="Picture 1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572000" y="3500438"/>
            <a:ext cx="1171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734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27341" name="Picture 1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4000504"/>
            <a:ext cx="1771662" cy="285752"/>
          </a:xfrm>
          <a:prstGeom prst="rect">
            <a:avLst/>
          </a:prstGeom>
          <a:noFill/>
        </p:spPr>
      </p:pic>
      <p:sp>
        <p:nvSpPr>
          <p:cNvPr id="227343" name="Rectangle 15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7344" name="Picture 1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142976" y="2786058"/>
            <a:ext cx="17621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7345" name="Picture 17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57158" y="3286124"/>
            <a:ext cx="3000395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7346" name="Picture 18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57158" y="3929066"/>
            <a:ext cx="1219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7348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27347" name="Picture 19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4572008"/>
            <a:ext cx="2019310" cy="1205072"/>
          </a:xfrm>
          <a:prstGeom prst="rect">
            <a:avLst/>
          </a:prstGeom>
          <a:noFill/>
        </p:spPr>
      </p:pic>
      <p:sp>
        <p:nvSpPr>
          <p:cNvPr id="227349" name="Rectangle 21"/>
          <p:cNvSpPr>
            <a:spLocks noChangeArrowheads="1"/>
          </p:cNvSpPr>
          <p:nvPr/>
        </p:nvSpPr>
        <p:spPr bwMode="auto">
          <a:xfrm>
            <a:off x="0" y="809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357158" y="214290"/>
            <a:ext cx="8572560" cy="64294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2630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285728"/>
            <a:ext cx="18383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63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785794"/>
            <a:ext cx="2728227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4"/>
          <p:cNvSpPr/>
          <p:nvPr/>
        </p:nvSpPr>
        <p:spPr>
          <a:xfrm>
            <a:off x="3143240" y="1571612"/>
            <a:ext cx="4500594" cy="471490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2630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1785926"/>
            <a:ext cx="5276850" cy="1857375"/>
          </a:xfrm>
          <a:prstGeom prst="rect">
            <a:avLst/>
          </a:prstGeom>
          <a:noFill/>
        </p:spPr>
      </p:pic>
      <p:pic>
        <p:nvPicPr>
          <p:cNvPr id="226307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4071942"/>
            <a:ext cx="3562350" cy="866775"/>
          </a:xfrm>
          <a:prstGeom prst="rect">
            <a:avLst/>
          </a:prstGeom>
          <a:noFill/>
        </p:spPr>
      </p:pic>
      <p:sp>
        <p:nvSpPr>
          <p:cNvPr id="22630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26310" name="Rectangle 6"/>
          <p:cNvSpPr>
            <a:spLocks noChangeArrowheads="1"/>
          </p:cNvSpPr>
          <p:nvPr/>
        </p:nvSpPr>
        <p:spPr bwMode="auto">
          <a:xfrm>
            <a:off x="0" y="2314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6311" name="Rectangle 7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3214678" y="214290"/>
            <a:ext cx="2643206" cy="9286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2528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428604"/>
            <a:ext cx="2257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رابط كسهم مستقيم 4"/>
          <p:cNvCxnSpPr>
            <a:stCxn id="3" idx="3"/>
            <a:endCxn id="11" idx="1"/>
          </p:cNvCxnSpPr>
          <p:nvPr/>
        </p:nvCxnSpPr>
        <p:spPr>
          <a:xfrm>
            <a:off x="5857884" y="67863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>
            <a:stCxn id="3" idx="2"/>
            <a:endCxn id="12" idx="0"/>
          </p:cNvCxnSpPr>
          <p:nvPr/>
        </p:nvCxnSpPr>
        <p:spPr>
          <a:xfrm rot="5400000">
            <a:off x="4357686" y="1321579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>
            <a:stCxn id="3" idx="1"/>
            <a:endCxn id="13" idx="3"/>
          </p:cNvCxnSpPr>
          <p:nvPr/>
        </p:nvCxnSpPr>
        <p:spPr>
          <a:xfrm rot="10800000" flipV="1">
            <a:off x="2571736" y="678637"/>
            <a:ext cx="642942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ستطيل 10"/>
          <p:cNvSpPr/>
          <p:nvPr/>
        </p:nvSpPr>
        <p:spPr>
          <a:xfrm>
            <a:off x="6357950" y="214290"/>
            <a:ext cx="2357454" cy="9286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ستطيل 11"/>
          <p:cNvSpPr/>
          <p:nvPr/>
        </p:nvSpPr>
        <p:spPr>
          <a:xfrm>
            <a:off x="3286116" y="1500174"/>
            <a:ext cx="2500330" cy="9286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ستطيل 12"/>
          <p:cNvSpPr/>
          <p:nvPr/>
        </p:nvSpPr>
        <p:spPr>
          <a:xfrm>
            <a:off x="214282" y="285728"/>
            <a:ext cx="2357454" cy="9286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252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500042"/>
            <a:ext cx="21145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28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1714488"/>
            <a:ext cx="2000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28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00826" y="500042"/>
            <a:ext cx="19240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مستطيل 28"/>
          <p:cNvSpPr/>
          <p:nvPr/>
        </p:nvSpPr>
        <p:spPr>
          <a:xfrm>
            <a:off x="1785918" y="2786058"/>
            <a:ext cx="7000924" cy="32861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30" name="مستطيل 29"/>
          <p:cNvSpPr/>
          <p:nvPr/>
        </p:nvSpPr>
        <p:spPr>
          <a:xfrm>
            <a:off x="2500298" y="2786058"/>
            <a:ext cx="627287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مثال على ضرب بعض المقادير الخاصة:-</a:t>
            </a:r>
            <a:endParaRPr lang="ar-SA" sz="3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2528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25285" name="Picture 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6387" y="3857628"/>
            <a:ext cx="6739017" cy="1143008"/>
          </a:xfrm>
          <a:prstGeom prst="rect">
            <a:avLst/>
          </a:prstGeom>
          <a:noFill/>
        </p:spPr>
      </p:pic>
      <p:sp>
        <p:nvSpPr>
          <p:cNvPr id="225287" name="Rectangle 7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6.jpg"/>
          <p:cNvPicPr>
            <a:picLocks noChangeAspect="1"/>
          </p:cNvPicPr>
          <p:nvPr/>
        </p:nvPicPr>
        <p:blipFill>
          <a:blip r:embed="rId2">
            <a:lum brigh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2143108" y="714356"/>
            <a:ext cx="552244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6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المحاضرة </a:t>
            </a:r>
            <a:r>
              <a:rPr lang="ar-SA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الثالثة </a:t>
            </a:r>
            <a:endParaRPr lang="ar-SA" sz="6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58" y="214290"/>
            <a:ext cx="8501122" cy="64294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2323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8794" y="428604"/>
            <a:ext cx="353468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32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928802"/>
            <a:ext cx="492922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4"/>
          <p:cNvSpPr/>
          <p:nvPr/>
        </p:nvSpPr>
        <p:spPr>
          <a:xfrm>
            <a:off x="4929190" y="2786058"/>
            <a:ext cx="2071702" cy="8572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لأن خذنا العامل المشترك </a:t>
            </a:r>
            <a:endParaRPr lang="ar-SA" dirty="0"/>
          </a:p>
        </p:txBody>
      </p:sp>
      <p:sp>
        <p:nvSpPr>
          <p:cNvPr id="22323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2323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2857496"/>
            <a:ext cx="3648075" cy="619125"/>
          </a:xfrm>
          <a:prstGeom prst="rect">
            <a:avLst/>
          </a:prstGeom>
          <a:noFill/>
        </p:spPr>
      </p:pic>
      <p:sp>
        <p:nvSpPr>
          <p:cNvPr id="223237" name="Rectangle 5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786314" y="357166"/>
            <a:ext cx="4000528" cy="32861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2220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14929" y="1357298"/>
            <a:ext cx="380047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22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428604"/>
            <a:ext cx="361158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4"/>
          <p:cNvSpPr/>
          <p:nvPr/>
        </p:nvSpPr>
        <p:spPr>
          <a:xfrm>
            <a:off x="214282" y="357166"/>
            <a:ext cx="4572032" cy="52864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222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571480"/>
            <a:ext cx="4357718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221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1428736"/>
            <a:ext cx="19240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221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22213" name="Picture 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928802"/>
            <a:ext cx="1928826" cy="381946"/>
          </a:xfrm>
          <a:prstGeom prst="rect">
            <a:avLst/>
          </a:prstGeom>
          <a:noFill/>
        </p:spPr>
      </p:pic>
      <p:sp>
        <p:nvSpPr>
          <p:cNvPr id="222215" name="Rectangle 7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221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22216" name="Picture 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2500305"/>
            <a:ext cx="928694" cy="501997"/>
          </a:xfrm>
          <a:prstGeom prst="rect">
            <a:avLst/>
          </a:prstGeom>
          <a:noFill/>
        </p:spPr>
      </p:pic>
      <p:sp>
        <p:nvSpPr>
          <p:cNvPr id="222218" name="Rectangle 10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222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22219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3000372"/>
            <a:ext cx="857256" cy="463382"/>
          </a:xfrm>
          <a:prstGeom prst="rect">
            <a:avLst/>
          </a:prstGeom>
          <a:noFill/>
        </p:spPr>
      </p:pic>
      <p:sp>
        <p:nvSpPr>
          <p:cNvPr id="222221" name="Rectangle 13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2223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22222" name="Picture 14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3714752"/>
            <a:ext cx="2219325" cy="352425"/>
          </a:xfrm>
          <a:prstGeom prst="rect">
            <a:avLst/>
          </a:prstGeom>
          <a:noFill/>
        </p:spPr>
      </p:pic>
      <p:sp>
        <p:nvSpPr>
          <p:cNvPr id="222224" name="Rectangle 16"/>
          <p:cNvSpPr>
            <a:spLocks noChangeArrowheads="1"/>
          </p:cNvSpPr>
          <p:nvPr/>
        </p:nvSpPr>
        <p:spPr bwMode="auto">
          <a:xfrm>
            <a:off x="0" y="809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رابط مستقيم 20"/>
          <p:cNvCxnSpPr/>
          <p:nvPr/>
        </p:nvCxnSpPr>
        <p:spPr>
          <a:xfrm>
            <a:off x="857224" y="3500438"/>
            <a:ext cx="192882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357166"/>
            <a:ext cx="290578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11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57232"/>
            <a:ext cx="4714876" cy="193234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2211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2714620"/>
            <a:ext cx="5233682" cy="123348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22118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38" y="3929066"/>
            <a:ext cx="6420074" cy="129540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22118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86116" y="5214950"/>
            <a:ext cx="5414220" cy="119062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285720" y="285728"/>
            <a:ext cx="8572560" cy="635798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" name="صورة 1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95" y="4129110"/>
            <a:ext cx="1819275" cy="25146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4" name="مستطيل 3"/>
          <p:cNvSpPr/>
          <p:nvPr/>
        </p:nvSpPr>
        <p:spPr>
          <a:xfrm>
            <a:off x="642910" y="357166"/>
            <a:ext cx="7930376" cy="59093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ar-SA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هذا ملخص المحاضرات</a:t>
            </a:r>
          </a:p>
          <a:p>
            <a:pPr algn="ctr"/>
            <a:r>
              <a:rPr lang="ar-SA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بعضهم حطيت مثال وبعضهم</a:t>
            </a:r>
          </a:p>
          <a:p>
            <a:pPr algn="ctr"/>
            <a:r>
              <a:rPr lang="ar-SA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ماحطيت وأدري أني ماقصرت معكم</a:t>
            </a:r>
          </a:p>
          <a:p>
            <a:pPr algn="ctr"/>
            <a:r>
              <a:rPr lang="ar-SA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أبيكم في كل وقت تذكروني </a:t>
            </a:r>
          </a:p>
          <a:p>
            <a:pPr algn="ctr"/>
            <a:r>
              <a:rPr lang="ar-SA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بالدعاء أختكم </a:t>
            </a:r>
          </a:p>
          <a:p>
            <a:pPr algn="ctr"/>
            <a:r>
              <a:rPr lang="ar-SA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سفينة النجاة  </a:t>
            </a:r>
          </a:p>
          <a:p>
            <a:pPr algn="ctr"/>
            <a:endParaRPr lang="ar-SA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Words>81</Words>
  <Application>Microsoft Office PowerPoint</Application>
  <PresentationFormat>عرض على الشاشة (3:4)‏</PresentationFormat>
  <Paragraphs>37</Paragraphs>
  <Slides>16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8" baseType="lpstr">
      <vt:lpstr>سمة Office</vt:lpstr>
      <vt:lpstr>Bitmap Image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</vt:vector>
  </TitlesOfParts>
  <Company>Microsoft.Co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Microsoft</cp:lastModifiedBy>
  <cp:revision>15</cp:revision>
  <dcterms:created xsi:type="dcterms:W3CDTF">2013-11-21T18:09:04Z</dcterms:created>
  <dcterms:modified xsi:type="dcterms:W3CDTF">2013-11-22T07:10:46Z</dcterms:modified>
</cp:coreProperties>
</file>