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33B7F-3444-4D7C-BF1B-809F5F62F080}" type="datetimeFigureOut">
              <a:rPr lang="ar-SA" smtClean="0"/>
              <a:t>19/01/1435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CDB9-0D0E-4A34-A078-EA984101B7C9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546"/>
            <a:ext cx="9144000" cy="5786454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57290" y="214290"/>
            <a:ext cx="6914691" cy="269304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115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SA" sz="11500" dirty="0" smtClean="0">
                <a:solidFill>
                  <a:srgbClr val="FF0000"/>
                </a:solidFill>
              </a:rPr>
              <a:t>حل الاختبار </a:t>
            </a:r>
          </a:p>
          <a:p>
            <a:pPr algn="ctr"/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357166"/>
            <a:ext cx="3265737" cy="714380"/>
          </a:xfrm>
          <a:prstGeom prst="rect">
            <a:avLst/>
          </a:prstGeom>
          <a:noFill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1142984"/>
            <a:ext cx="5299927" cy="642942"/>
          </a:xfrm>
          <a:prstGeom prst="rect">
            <a:avLst/>
          </a:prstGeom>
          <a:noFill/>
        </p:spPr>
      </p:pic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2071678"/>
            <a:ext cx="2450720" cy="928694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1150" algn="l"/>
              </a:tabLst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984806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	</a:t>
            </a: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1150" algn="l"/>
              </a:tabLst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984806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572132" y="214290"/>
            <a:ext cx="250033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قيمه المقدار التالي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1666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2466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مستطيل 9"/>
          <p:cNvSpPr/>
          <p:nvPr/>
        </p:nvSpPr>
        <p:spPr>
          <a:xfrm>
            <a:off x="2500298" y="285728"/>
            <a:ext cx="6215106" cy="25717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0" y="4429132"/>
            <a:ext cx="5143504" cy="24288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571480"/>
            <a:ext cx="2134459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1785926"/>
            <a:ext cx="5643602" cy="101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572008"/>
            <a:ext cx="1403491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ستطيل 7"/>
          <p:cNvSpPr/>
          <p:nvPr/>
        </p:nvSpPr>
        <p:spPr>
          <a:xfrm>
            <a:off x="1857356" y="4857760"/>
            <a:ext cx="3000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ابسط صورة لكسر التالي </a:t>
            </a:r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5572140"/>
            <a:ext cx="19018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214282" y="214290"/>
            <a:ext cx="8786874" cy="62151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sz="2400" dirty="0">
              <a:solidFill>
                <a:srgbClr val="FF0000"/>
              </a:solidFill>
            </a:endParaRPr>
          </a:p>
        </p:txBody>
      </p:sp>
      <p:pic>
        <p:nvPicPr>
          <p:cNvPr id="2" name="صورة 1" descr="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4643446"/>
            <a:ext cx="2600000" cy="1761905"/>
          </a:xfrm>
          <a:prstGeom prst="rect">
            <a:avLst/>
          </a:prstGeom>
        </p:spPr>
      </p:pic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1000108"/>
            <a:ext cx="2500330" cy="114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500034" y="500042"/>
            <a:ext cx="3000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ناتج جمع المقدارين التاليين</a:t>
            </a:r>
            <a:endParaRPr lang="ar-SA" sz="2400" dirty="0">
              <a:solidFill>
                <a:srgbClr val="FF0000"/>
              </a:solidFill>
            </a:endParaRPr>
          </a:p>
        </p:txBody>
      </p:sp>
      <p:cxnSp>
        <p:nvCxnSpPr>
          <p:cNvPr id="7" name="رابط مستقيم 6"/>
          <p:cNvCxnSpPr>
            <a:stCxn id="3" idx="0"/>
            <a:endCxn id="3" idx="2"/>
          </p:cNvCxnSpPr>
          <p:nvPr/>
        </p:nvCxnSpPr>
        <p:spPr>
          <a:xfrm rot="16200000" flipH="1">
            <a:off x="1500166" y="3321843"/>
            <a:ext cx="6215106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500306"/>
            <a:ext cx="4071967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1214422"/>
            <a:ext cx="3803969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مستطيل 10"/>
          <p:cNvSpPr/>
          <p:nvPr/>
        </p:nvSpPr>
        <p:spPr>
          <a:xfrm>
            <a:off x="4786314" y="428604"/>
            <a:ext cx="2438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تحليل المقدار التالي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214942" y="1928802"/>
            <a:ext cx="27146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*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نسحب العامل المشترك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*  15  =  3 × 5 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3286123"/>
            <a:ext cx="3643338" cy="82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2" name="صورة 1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8" y="4786322"/>
            <a:ext cx="2476500" cy="184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صورة 2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500042"/>
            <a:ext cx="2476500" cy="184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786058"/>
            <a:ext cx="2142485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500034" y="2285992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ar-SA" b="1" dirty="0">
                <a:solidFill>
                  <a:srgbClr val="FF0000"/>
                </a:solidFill>
              </a:rPr>
              <a:t>في المعادلة   </a:t>
            </a:r>
            <a:r>
              <a:rPr lang="en-US" b="1" dirty="0">
                <a:solidFill>
                  <a:srgbClr val="FF0000"/>
                </a:solidFill>
              </a:rPr>
              <a:t>X</a:t>
            </a:r>
            <a:r>
              <a:rPr lang="ar-SA" b="1" dirty="0">
                <a:solidFill>
                  <a:srgbClr val="FF0000"/>
                </a:solidFill>
              </a:rPr>
              <a:t>قيمة</a:t>
            </a:r>
            <a:endParaRPr lang="ar-SA" dirty="0">
              <a:solidFill>
                <a:srgbClr val="FF0000"/>
              </a:solidFill>
            </a:endParaRPr>
          </a:p>
        </p:txBody>
      </p:sp>
      <p:cxnSp>
        <p:nvCxnSpPr>
          <p:cNvPr id="8" name="رابط مستقيم 7"/>
          <p:cNvCxnSpPr>
            <a:stCxn id="4" idx="0"/>
            <a:endCxn id="4" idx="2"/>
          </p:cNvCxnSpPr>
          <p:nvPr/>
        </p:nvCxnSpPr>
        <p:spPr>
          <a:xfrm rot="16200000" flipH="1">
            <a:off x="1393009" y="3464719"/>
            <a:ext cx="635798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3429000"/>
            <a:ext cx="1546805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143380"/>
            <a:ext cx="2061217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1500174"/>
            <a:ext cx="2314977" cy="785818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714876" y="1000108"/>
            <a:ext cx="32861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المضاعف المشترك البسيط للحدين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857752" y="2428868"/>
            <a:ext cx="32861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X</a:t>
            </a:r>
            <a:r>
              <a:rPr kumimoji="0" lang="en-US" sz="2800" b="1" i="0" u="none" strike="noStrike" cap="none" normalizeH="0" baseline="30000" dirty="0" smtClean="0">
                <a:ln>
                  <a:noFill/>
                </a:ln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2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هو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X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 مضاعف المشترك البسط لي</a:t>
            </a:r>
            <a:endParaRPr kumimoji="0" lang="ar-SA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857752" y="2857496"/>
            <a:ext cx="30003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Y 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هو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Y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مضاعف المشترك البسط لي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3571876"/>
            <a:ext cx="1526186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571479"/>
            <a:ext cx="2138369" cy="942903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215074" y="500042"/>
            <a:ext cx="27146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ابســط المقدار 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9298" y="1785926"/>
            <a:ext cx="5206233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3143248"/>
            <a:ext cx="3000967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26"/>
            <a:ext cx="9144000" cy="6849174"/>
          </a:xfrm>
          <a:prstGeom prst="rect">
            <a:avLst/>
          </a:prstGeom>
        </p:spPr>
      </p:pic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428604"/>
            <a:ext cx="5318946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1714488"/>
            <a:ext cx="7734083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000372"/>
            <a:ext cx="1140361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785926"/>
            <a:ext cx="5444221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3500438"/>
            <a:ext cx="6929486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5143512"/>
            <a:ext cx="3860433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8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1928802"/>
            <a:ext cx="4643470" cy="714380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42910" y="1000108"/>
            <a:ext cx="30155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حاصل تبسيط المقدار التالي 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857496"/>
            <a:ext cx="6371903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رابط مستقيم 7"/>
          <p:cNvCxnSpPr/>
          <p:nvPr/>
        </p:nvCxnSpPr>
        <p:spPr>
          <a:xfrm rot="10800000">
            <a:off x="0" y="3786190"/>
            <a:ext cx="671514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4572008"/>
            <a:ext cx="1981214" cy="928694"/>
          </a:xfrm>
          <a:prstGeom prst="rect">
            <a:avLst/>
          </a:prstGeom>
          <a:noFill/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3929066"/>
            <a:ext cx="312777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حاصل تبسيط العبارة التالية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5000636"/>
            <a:ext cx="2928926" cy="1030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285720" y="285728"/>
            <a:ext cx="8643998" cy="62151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500034" y="428604"/>
            <a:ext cx="304602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تحليل مقدار الفرق بين مكعبين 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1285860"/>
            <a:ext cx="4009240" cy="928694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صورة 4" descr="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4857760"/>
            <a:ext cx="2286000" cy="1600200"/>
          </a:xfrm>
          <a:prstGeom prst="rect">
            <a:avLst/>
          </a:prstGeo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7" y="2786058"/>
            <a:ext cx="814393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10.jpg"/>
          <p:cNvPicPr>
            <a:picLocks noChangeAspect="1"/>
          </p:cNvPicPr>
          <p:nvPr/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1714488"/>
            <a:ext cx="353585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643182"/>
            <a:ext cx="2539327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3571876"/>
            <a:ext cx="3182269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مستدير الزوايا 8"/>
          <p:cNvSpPr/>
          <p:nvPr/>
        </p:nvSpPr>
        <p:spPr>
          <a:xfrm>
            <a:off x="214282" y="214290"/>
            <a:ext cx="8501122" cy="635798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000240"/>
            <a:ext cx="3071834" cy="714380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142976" y="1000108"/>
            <a:ext cx="23391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تحليل المقدار التالي </a:t>
            </a:r>
            <a:endParaRPr kumimoji="0" lang="ar-S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000372"/>
            <a:ext cx="314327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357290" y="3786190"/>
            <a:ext cx="18277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4800" b="1" i="0" u="none" strike="noStrike" cap="none" normalizeH="0" baseline="30000" dirty="0" smtClean="0">
                <a:ln>
                  <a:noFill/>
                </a:ln>
                <a:solidFill>
                  <a:srgbClr val="984806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نعوض في القانون 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4929198"/>
            <a:ext cx="321471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صورة 7" descr="8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198" y="4572008"/>
            <a:ext cx="2552381" cy="17904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رابط مستقيم 10"/>
          <p:cNvCxnSpPr>
            <a:stCxn id="9" idx="0"/>
            <a:endCxn id="9" idx="2"/>
          </p:cNvCxnSpPr>
          <p:nvPr/>
        </p:nvCxnSpPr>
        <p:spPr>
          <a:xfrm rot="16200000" flipH="1">
            <a:off x="1285852" y="3393281"/>
            <a:ext cx="6357982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714356"/>
            <a:ext cx="1095375" cy="342900"/>
          </a:xfrm>
          <a:prstGeom prst="rect">
            <a:avLst/>
          </a:prstGeom>
          <a:noFill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642918"/>
            <a:ext cx="1295400" cy="533400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5572132" y="642918"/>
            <a:ext cx="7104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   عـــندما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7429520" y="714356"/>
            <a:ext cx="8066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قيمة المقدار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1285860"/>
            <a:ext cx="3976684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000372"/>
            <a:ext cx="1943100" cy="438150"/>
          </a:xfrm>
          <a:prstGeom prst="rect">
            <a:avLst/>
          </a:prstGeom>
          <a:noFill/>
        </p:spPr>
      </p:pic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6500826" y="2928934"/>
            <a:ext cx="10935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مرافق العدد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رابط مستقيم 23"/>
          <p:cNvCxnSpPr/>
          <p:nvPr/>
        </p:nvCxnSpPr>
        <p:spPr>
          <a:xfrm rot="10800000">
            <a:off x="4429124" y="2786058"/>
            <a:ext cx="4286282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9233" name="Picture 17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3571876"/>
            <a:ext cx="203388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285720" y="428604"/>
            <a:ext cx="8501122" cy="60722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1714488"/>
            <a:ext cx="4071967" cy="571504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428728" y="857232"/>
            <a:ext cx="18437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جمع كثيرتي الحدود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صورة 4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286256"/>
            <a:ext cx="1943100" cy="2133600"/>
          </a:xfrm>
          <a:prstGeom prst="rect">
            <a:avLst/>
          </a:prstGeom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2714620"/>
            <a:ext cx="264891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رابط مستقيم 10"/>
          <p:cNvCxnSpPr>
            <a:endCxn id="6" idx="0"/>
          </p:cNvCxnSpPr>
          <p:nvPr/>
        </p:nvCxnSpPr>
        <p:spPr>
          <a:xfrm rot="16200000" flipV="1">
            <a:off x="3053943" y="1910942"/>
            <a:ext cx="3000396" cy="3571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1142984"/>
            <a:ext cx="3290613" cy="785818"/>
          </a:xfrm>
          <a:prstGeom prst="rect">
            <a:avLst/>
          </a:prstGeom>
          <a:noFill/>
        </p:spPr>
      </p:pic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4572000" y="571480"/>
            <a:ext cx="14398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تبسيط المقدار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1928802"/>
            <a:ext cx="333622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رابط مستقيم 18"/>
          <p:cNvCxnSpPr>
            <a:stCxn id="6" idx="3"/>
          </p:cNvCxnSpPr>
          <p:nvPr/>
        </p:nvCxnSpPr>
        <p:spPr>
          <a:xfrm flipH="1" flipV="1">
            <a:off x="214282" y="3429000"/>
            <a:ext cx="8572560" cy="3571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643314"/>
            <a:ext cx="1510914" cy="642942"/>
          </a:xfrm>
          <a:prstGeom prst="rect">
            <a:avLst/>
          </a:prstGeom>
          <a:noFill/>
        </p:spPr>
      </p:pic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3071802" y="3286124"/>
            <a:ext cx="4090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en-US" sz="48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-1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4286256"/>
            <a:ext cx="582295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3714744" y="5143512"/>
            <a:ext cx="2374496" cy="120032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3600" b="1" i="0" u="none" strike="noStrike" cap="none" normalizeH="0" baseline="30000" dirty="0" smtClean="0">
                <a:ln>
                  <a:noFill/>
                </a:ln>
                <a:solidFill>
                  <a:srgbClr val="984806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*في عمليه الضرب نجمع الأسس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924175" algn="l"/>
                <a:tab pos="2971800" algn="ctr"/>
              </a:tabLst>
            </a:pPr>
            <a:r>
              <a:rPr kumimoji="0" lang="ar-SA" sz="3600" b="1" i="0" u="none" strike="noStrike" cap="none" normalizeH="0" baseline="30000" dirty="0" smtClean="0">
                <a:ln>
                  <a:noFill/>
                </a:ln>
                <a:solidFill>
                  <a:srgbClr val="984806"/>
                </a:solidFill>
                <a:effectLst/>
                <a:latin typeface="Arabic Typesetting" pitchFamily="66" charset="-78"/>
                <a:ea typeface="Times New Roman" pitchFamily="18" charset="0"/>
                <a:cs typeface="Arabic Typesetting" pitchFamily="66" charset="-78"/>
              </a:rPr>
              <a:t>*في عمليه القسمة نطرح الأسس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16723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4429124" y="910313"/>
            <a:ext cx="4000528" cy="54476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54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ar-SA" sz="4000" b="1" dirty="0" smtClean="0">
                <a:ln/>
                <a:solidFill>
                  <a:srgbClr val="FF0000"/>
                </a:solidFill>
              </a:rPr>
              <a:t>أشكركم جميعا </a:t>
            </a:r>
          </a:p>
          <a:p>
            <a:pPr algn="ctr"/>
            <a:r>
              <a:rPr lang="ar-SA" sz="4000" b="1" dirty="0" smtClean="0">
                <a:ln/>
                <a:solidFill>
                  <a:srgbClr val="FF0000"/>
                </a:solidFill>
              </a:rPr>
              <a:t>ولا تنسوني من خالص الدعاء</a:t>
            </a:r>
          </a:p>
          <a:p>
            <a:pPr algn="ctr"/>
            <a:r>
              <a:rPr lang="ar-SA" sz="4000" b="1" dirty="0" smtClean="0">
                <a:ln/>
                <a:solidFill>
                  <a:srgbClr val="FF0000"/>
                </a:solidFill>
              </a:rPr>
              <a:t>أختكم سفينة النجاة </a:t>
            </a:r>
          </a:p>
          <a:p>
            <a:pPr algn="ctr"/>
            <a:r>
              <a:rPr lang="ar-SA" sz="4000" b="1" dirty="0" smtClean="0">
                <a:ln/>
                <a:solidFill>
                  <a:srgbClr val="FF0000"/>
                </a:solidFill>
              </a:rPr>
              <a:t>وفي الختام اسأل </a:t>
            </a:r>
          </a:p>
          <a:p>
            <a:pPr algn="ctr"/>
            <a:r>
              <a:rPr lang="ar-SA" sz="4000" b="1" dirty="0" smtClean="0">
                <a:ln/>
                <a:solidFill>
                  <a:srgbClr val="FF0000"/>
                </a:solidFill>
              </a:rPr>
              <a:t>الله  أن يوفق الجميع</a:t>
            </a:r>
            <a:endParaRPr lang="en-US" sz="4000" b="1" dirty="0" smtClean="0">
              <a:ln/>
              <a:solidFill>
                <a:srgbClr val="FF0000"/>
              </a:solidFill>
            </a:endParaRPr>
          </a:p>
          <a:p>
            <a:pPr algn="ctr"/>
            <a:r>
              <a:rPr lang="ar-SA" sz="4000" b="1" dirty="0" smtClean="0">
                <a:ln/>
                <a:solidFill>
                  <a:srgbClr val="FF0000"/>
                </a:solidFill>
              </a:rPr>
              <a:t> </a:t>
            </a:r>
            <a:endParaRPr lang="en-US" sz="4000" b="1" dirty="0">
              <a:ln/>
              <a:solidFill>
                <a:srgbClr val="FF0000"/>
              </a:solidFill>
            </a:endParaRPr>
          </a:p>
          <a:p>
            <a:pPr algn="ctr"/>
            <a:endParaRPr lang="ar-SA" sz="54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114</Words>
  <Application>Microsoft Office PowerPoint</Application>
  <PresentationFormat>عرض على الشاشة (3:4)‏</PresentationFormat>
  <Paragraphs>33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>Microsoft.Co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7</cp:revision>
  <dcterms:created xsi:type="dcterms:W3CDTF">2013-11-22T19:55:32Z</dcterms:created>
  <dcterms:modified xsi:type="dcterms:W3CDTF">2013-11-22T20:59:22Z</dcterms:modified>
</cp:coreProperties>
</file>